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2" r:id="rId7"/>
    <p:sldId id="267" r:id="rId8"/>
    <p:sldId id="273" r:id="rId9"/>
    <p:sldId id="269" r:id="rId10"/>
    <p:sldId id="271" r:id="rId11"/>
    <p:sldId id="27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luckylarry.co.uk/arduino-projects/control-a-dc-motor-with-arduino-and-l293d-chi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eeexplore.ieee.org/" TargetMode="External"/><Relationship Id="rId5" Type="http://schemas.openxmlformats.org/officeDocument/2006/relationships/hyperlink" Target="http://www.e-yantra.org/home/projects-wiki/item/180-gesture-controlled-robot-using-firebirdv-and-kinect" TargetMode="External"/><Relationship Id="rId4" Type="http://schemas.openxmlformats.org/officeDocument/2006/relationships/hyperlink" Target="http://www.arduino.cc/en/Guide/HomePa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398" y="682581"/>
            <a:ext cx="8077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yberfall" panose="02000500000000000000" pitchFamily="2" charset="0"/>
              </a:rPr>
              <a:t>Gesture Controlled Robot</a:t>
            </a:r>
            <a:endParaRPr lang="en-IN" sz="4800" dirty="0">
              <a:latin typeface="Cyberfall" panose="02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608" y="2334357"/>
            <a:ext cx="73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by,</a:t>
            </a:r>
          </a:p>
          <a:p>
            <a:r>
              <a:rPr lang="en-US" b="1" dirty="0" smtClean="0"/>
              <a:t>                               Laxuman Pradhan (20120144)</a:t>
            </a:r>
          </a:p>
          <a:p>
            <a:r>
              <a:rPr lang="en-US" b="1" dirty="0" smtClean="0"/>
              <a:t>                               Aiman </a:t>
            </a:r>
            <a:r>
              <a:rPr lang="en-US" b="1" dirty="0"/>
              <a:t>Jalil (20120308</a:t>
            </a:r>
            <a:r>
              <a:rPr lang="en-US" b="1" dirty="0" smtClean="0"/>
              <a:t>)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Ashwin Bordoloi(20120392)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042031" y="39319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Under the guidance of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Mr. Saurav Paul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(Assistant Professor II ,SMIT)</a:t>
            </a:r>
            <a:endParaRPr lang="en-US" sz="2400" b="1" dirty="0">
              <a:latin typeface="Calibri" pitchFamily="34" charset="0"/>
            </a:endParaRPr>
          </a:p>
          <a:p>
            <a:pPr algn="ctr"/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3608" y="5409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SIKKIM MANIPAL INSTITUTE OF TECHNOLOGY</a:t>
            </a:r>
          </a:p>
          <a:p>
            <a:pPr algn="ctr"/>
            <a:r>
              <a:rPr lang="en-US" b="1" dirty="0" smtClean="0">
                <a:latin typeface="Calibri" pitchFamily="34" charset="0"/>
              </a:rPr>
              <a:t>MAJITAR RANGPO, EAST SIKKIM 737136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4617" y="5086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GANTT CHART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Gantt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53" y="1140843"/>
            <a:ext cx="7737028" cy="587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2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9766" y="5086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SCREENSHOTS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ges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48033" y="1348458"/>
            <a:ext cx="8798125" cy="495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391" y="608289"/>
            <a:ext cx="552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REFERENCES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0924" y="1555679"/>
            <a:ext cx="74053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Face and Gesture Recognition Techniques- Paper by Chao </a:t>
            </a:r>
            <a:r>
              <a:rPr lang="en-IN" sz="2000" dirty="0" err="1"/>
              <a:t>Hy</a:t>
            </a:r>
            <a:r>
              <a:rPr lang="en-IN" sz="2000" dirty="0"/>
              <a:t> Xiang Wang, </a:t>
            </a:r>
            <a:r>
              <a:rPr lang="en-IN" sz="2000" dirty="0" err="1"/>
              <a:t>Mrinal</a:t>
            </a:r>
            <a:r>
              <a:rPr lang="en-IN" sz="2000" dirty="0"/>
              <a:t> K. </a:t>
            </a:r>
            <a:r>
              <a:rPr lang="en-IN" sz="2000" dirty="0" err="1"/>
              <a:t>Mandal</a:t>
            </a:r>
            <a:r>
              <a:rPr lang="en-IN" sz="2000" dirty="0"/>
              <a:t>, Max </a:t>
            </a:r>
            <a:r>
              <a:rPr lang="en-IN" sz="2000" dirty="0" err="1"/>
              <a:t>Meng</a:t>
            </a:r>
            <a:r>
              <a:rPr lang="en-IN" sz="2000" dirty="0"/>
              <a:t>, and </a:t>
            </a:r>
            <a:r>
              <a:rPr lang="en-IN" sz="2000" dirty="0" err="1"/>
              <a:t>Donglin</a:t>
            </a:r>
            <a:r>
              <a:rPr lang="en-IN" sz="2000" dirty="0"/>
              <a:t> Li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Motion Control of Robot by using Kinect Sensor- Paper by Mohammed A. Hussein,  Ahmed S. Ali, F.A. </a:t>
            </a:r>
            <a:r>
              <a:rPr lang="en-IN" sz="2000" dirty="0" err="1"/>
              <a:t>Elmisery</a:t>
            </a:r>
            <a:r>
              <a:rPr lang="en-IN" sz="2000" dirty="0"/>
              <a:t> and  R. </a:t>
            </a:r>
            <a:r>
              <a:rPr lang="en-IN" sz="2000" dirty="0" err="1"/>
              <a:t>Mostafa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Hand Gesture Recognition: A Literature Review- Paper by </a:t>
            </a:r>
            <a:r>
              <a:rPr lang="en-IN" sz="2000" dirty="0" err="1"/>
              <a:t>Rafiqul</a:t>
            </a:r>
            <a:r>
              <a:rPr lang="en-IN" sz="2000" dirty="0"/>
              <a:t> </a:t>
            </a:r>
            <a:r>
              <a:rPr lang="en-IN" sz="2000" dirty="0" err="1"/>
              <a:t>Zaman</a:t>
            </a:r>
            <a:r>
              <a:rPr lang="en-IN" sz="2000" dirty="0"/>
              <a:t> Khan and Noor Adnan </a:t>
            </a:r>
            <a:r>
              <a:rPr lang="en-IN" sz="2000" dirty="0" err="1"/>
              <a:t>Ibraheem</a:t>
            </a:r>
            <a:r>
              <a:rPr lang="en-IN" sz="2000" dirty="0"/>
              <a:t>                   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Arduino: </a:t>
            </a:r>
            <a:r>
              <a:rPr lang="en-US" sz="2000" u="sng" dirty="0">
                <a:hlinkClick r:id="rId4"/>
              </a:rPr>
              <a:t>http://www.arduino.cc/en/Guide/HomePage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http://www.e-yantra.org/home/projects-wiki/item/180-gesture-controlled-robot-using-firebirdv-and-kinect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http://</a:t>
            </a:r>
            <a:r>
              <a:rPr lang="en-IN" sz="2000" u="sng" dirty="0">
                <a:hlinkClick r:id="rId6"/>
              </a:rPr>
              <a:t>ieeexplore.ieee.org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7"/>
              </a:rPr>
              <a:t>http://luckylarry.co.uk/arduino-projects/control-a-dc-motor-with-arduino-and-l293d-chip/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000000"/>
                </a:solidFill>
              </a:rPr>
              <a:t/>
            </a:r>
            <a:br>
              <a:rPr lang="en-IN" sz="2000" dirty="0">
                <a:solidFill>
                  <a:srgbClr val="000000"/>
                </a:solidFill>
              </a:rPr>
            </a:b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0706" y="2627290"/>
            <a:ext cx="4200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592" y="570421"/>
            <a:ext cx="68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629" y="1711139"/>
            <a:ext cx="70962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ABSTRACT</a:t>
            </a:r>
            <a:endParaRPr lang="en-US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>
                <a:latin typeface="Adobe Gurmukhi" panose="01010101010101010101" pitchFamily="50" charset="0"/>
                <a:cs typeface="Adobe Gurmukhi" panose="01010101010101010101" pitchFamily="50" charset="0"/>
              </a:rPr>
              <a:t>LITERATURE </a:t>
            </a: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SURVEY</a:t>
            </a:r>
            <a:endParaRPr lang="en-IN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PROBLEM DEFINITION</a:t>
            </a:r>
            <a:endParaRPr lang="en-IN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SOLUTION STRATEGY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DESIGN</a:t>
            </a:r>
            <a:endParaRPr lang="en-IN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PROGRESS TILL 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GANTT CHART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SCREENSHOTS</a:t>
            </a:r>
            <a:endParaRPr lang="en-IN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REFERENCES</a:t>
            </a:r>
            <a:endParaRPr lang="en-IN" sz="32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20829" y="608289"/>
            <a:ext cx="2654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ABSTRACT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10" y="2228045"/>
            <a:ext cx="8744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Limit usage of peripheral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This can be done by interpreting hand gestures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Recognize patterns, generate movements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Give output to the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Perform 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72212" y="654428"/>
            <a:ext cx="3866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61" y="2125014"/>
            <a:ext cx="860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Using gestures to provide a more natural way of controlling robotic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Passage of data signals to robot using either an accelerometer or via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 compiled using an Arduino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Image processed using MATLAB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4495" y="432957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LITERATURE SURVEY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07225"/>
            <a:ext cx="7701566" cy="5430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6788" y="570421"/>
            <a:ext cx="551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 DEFINITION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1074" y="2149019"/>
            <a:ext cx="7778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High Cost of peripherals, associated with the control of equipment.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Maintaining a background database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Hand gesture recognition using hand accessories/props.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421" y="2213046"/>
            <a:ext cx="1989484" cy="1043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0" algn="ctr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Capture </a:t>
            </a:r>
            <a:r>
              <a:rPr lang="en-IN" sz="2000" dirty="0" smtClean="0">
                <a:latin typeface="Calibri" pitchFamily="34" charset="0"/>
                <a:cs typeface="Arial" pitchFamily="34" charset="0"/>
              </a:rPr>
              <a:t>images of gestures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9693" y="2213046"/>
            <a:ext cx="1943100" cy="1105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Process Gesture input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82493" y="263251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82793" y="263285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39993" y="2213046"/>
            <a:ext cx="1848171" cy="1164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Command Signal Generation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79445" y="3383405"/>
            <a:ext cx="228600" cy="568325"/>
          </a:xfrm>
          <a:prstGeom prst="downArrow">
            <a:avLst>
              <a:gd name="adj1" fmla="val 50000"/>
              <a:gd name="adj2" fmla="val 621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82793" y="3961254"/>
            <a:ext cx="2305372" cy="1204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Passing Signal to Robot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6541" y="3996180"/>
            <a:ext cx="2649052" cy="1169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Navigation of Robot in specified direction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525593" y="4432718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" name="TextBox 2"/>
          <p:cNvSpPr txBox="1"/>
          <p:nvPr/>
        </p:nvSpPr>
        <p:spPr>
          <a:xfrm>
            <a:off x="3586163" y="570421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SOLUTION STRATEGY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3" y="1760454"/>
            <a:ext cx="10333615" cy="4496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83347" y="608289"/>
            <a:ext cx="883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IMPLEMENTATION: </a:t>
            </a:r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FLOWCHART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7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399" y="608289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PROGRESS TILL DATE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1931831"/>
            <a:ext cx="106876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H</a:t>
            </a:r>
            <a:r>
              <a:rPr lang="en-US" sz="3200" dirty="0" smtClean="0"/>
              <a:t>and palm recognition and counting of fingers.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recognizing different gestures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ending final output command based on the gesture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nitial interfacing the MATLAB code with an </a:t>
            </a:r>
            <a:r>
              <a:rPr lang="en-US" sz="3200" dirty="0"/>
              <a:t>A</a:t>
            </a:r>
            <a:r>
              <a:rPr lang="en-US" sz="3200" dirty="0" smtClean="0"/>
              <a:t>rduino micro-controller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229</Words>
  <Application>Microsoft Office PowerPoint</Application>
  <PresentationFormat>Widescreen</PresentationFormat>
  <Paragraphs>79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Gothic Std B</vt:lpstr>
      <vt:lpstr>Adobe Gurmukhi</vt:lpstr>
      <vt:lpstr>Arial</vt:lpstr>
      <vt:lpstr>Calibri</vt:lpstr>
      <vt:lpstr>Calibri Light</vt:lpstr>
      <vt:lpstr>Cyberfall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Bordoloi</dc:creator>
  <cp:lastModifiedBy>Ashwin Bordoloi</cp:lastModifiedBy>
  <cp:revision>46</cp:revision>
  <dcterms:created xsi:type="dcterms:W3CDTF">2015-09-11T17:11:48Z</dcterms:created>
  <dcterms:modified xsi:type="dcterms:W3CDTF">2015-10-13T20:31:05Z</dcterms:modified>
</cp:coreProperties>
</file>