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4" r:id="rId7"/>
    <p:sldId id="267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9C33-8098-4EA1-AAB7-0AC8DC772A18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9576" y="1094277"/>
            <a:ext cx="6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 Project Presentation on,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87001" y="1584102"/>
            <a:ext cx="8077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yberfall" panose="02000500000000000000" pitchFamily="2" charset="0"/>
              </a:rPr>
              <a:t>Gesture Controlled Robot</a:t>
            </a:r>
            <a:endParaRPr lang="en-IN" sz="4800" dirty="0">
              <a:latin typeface="Cyberfall" panose="02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857" y="3274255"/>
            <a:ext cx="73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Aiman Jalil (20120308)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Laxuman Pradhan (20120144)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Ashwin Bordoloi(20120392)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2610118" y="487084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Under the guidance of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Mr. Saurav Paul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7544" y="59134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SIKKIM MANIPAL INSTITUTE OF TECHNOLOGY</a:t>
            </a:r>
          </a:p>
          <a:p>
            <a:pPr algn="ctr"/>
            <a:r>
              <a:rPr lang="en-US" b="1" dirty="0" smtClean="0">
                <a:latin typeface="Calibri" pitchFamily="34" charset="0"/>
              </a:rPr>
              <a:t>MAJITAR RANGPO, EAST SIKKIM 737136</a:t>
            </a:r>
            <a:endParaRPr 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2439" y="862636"/>
            <a:ext cx="68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51" y="2509628"/>
            <a:ext cx="70962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Adobe Gurmukhi" panose="01010101010101010101" pitchFamily="50" charset="0"/>
                <a:cs typeface="Adobe Gurmukhi" panose="01010101010101010101" pitchFamily="50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FEASIBILITY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STRATEGY</a:t>
            </a:r>
            <a:endParaRPr lang="en-IN" sz="32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82193" y="786900"/>
            <a:ext cx="2654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ABSTRACT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10" y="2228045"/>
            <a:ext cx="8744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Limit usage of peripheral devices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This can be done by interpreting hand gestures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Recognize patterns, generate movements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Give output to the robot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Perform 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49485" y="1140843"/>
            <a:ext cx="3866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682" y="2408349"/>
            <a:ext cx="860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Using gestures to provide a more natural way of controlling robotic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Passage of data signals to robot using either an accelerometer or via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 compiled using an Arduino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Image processed using MATLAB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0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35627" y="973418"/>
            <a:ext cx="551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 DEFINITION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381" y="2086378"/>
            <a:ext cx="77788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Capture gesture movements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Hand palm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Thresholding of an image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Drawing Contour and Convex Hull</a:t>
            </a:r>
          </a:p>
          <a:p>
            <a:r>
              <a:rPr lang="en-US" sz="2800" dirty="0" smtClean="0"/>
              <a:t>3. Command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Finger Count Based Gesture Control</a:t>
            </a:r>
          </a:p>
          <a:p>
            <a:r>
              <a:rPr lang="en-US" sz="2800" dirty="0" smtClean="0"/>
              <a:t>4. Generate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7752" y="1023396"/>
            <a:ext cx="531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FEASIBILITY STUDY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1837" y="2305318"/>
            <a:ext cx="6735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More cost effective as extra devices for controlling the robot is not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Military purposes – UGVs (Unmanned Ground Vehicles)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Medical Purposes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House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Safer distraction  free Driving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57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421" y="2213046"/>
            <a:ext cx="1989484" cy="1043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0" algn="ctr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Capture </a:t>
            </a:r>
            <a:r>
              <a:rPr lang="en-IN" sz="2000" dirty="0" smtClean="0">
                <a:latin typeface="Calibri" pitchFamily="34" charset="0"/>
                <a:cs typeface="Arial" pitchFamily="34" charset="0"/>
              </a:rPr>
              <a:t>images of gestures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9693" y="2213046"/>
            <a:ext cx="1943100" cy="1105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Process Gesture input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82493" y="263251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82793" y="263285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39993" y="2213046"/>
            <a:ext cx="1848171" cy="1164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Command Signal Generation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79445" y="3383405"/>
            <a:ext cx="228600" cy="568325"/>
          </a:xfrm>
          <a:prstGeom prst="downArrow">
            <a:avLst>
              <a:gd name="adj1" fmla="val 50000"/>
              <a:gd name="adj2" fmla="val 621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82793" y="3961254"/>
            <a:ext cx="2305372" cy="1204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Passing Signal to Robot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6541" y="3996180"/>
            <a:ext cx="2649052" cy="1169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Navigation of Robot in specified direction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525593" y="4432718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" name="TextBox 2"/>
          <p:cNvSpPr txBox="1"/>
          <p:nvPr/>
        </p:nvSpPr>
        <p:spPr>
          <a:xfrm>
            <a:off x="4287888" y="608289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STRATEGY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087" y="1140843"/>
            <a:ext cx="552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REFERENCES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7285" y="2701899"/>
            <a:ext cx="74053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Chao </a:t>
            </a:r>
            <a:r>
              <a:rPr lang="en-IN" sz="2000" dirty="0" err="1">
                <a:solidFill>
                  <a:srgbClr val="000000"/>
                </a:solidFill>
              </a:rPr>
              <a:t>Hy</a:t>
            </a:r>
            <a:r>
              <a:rPr lang="en-IN" sz="2000" dirty="0">
                <a:solidFill>
                  <a:srgbClr val="000000"/>
                </a:solidFill>
              </a:rPr>
              <a:t> Xiang Wang, </a:t>
            </a:r>
            <a:r>
              <a:rPr lang="en-IN" sz="2000" dirty="0" err="1">
                <a:solidFill>
                  <a:srgbClr val="000000"/>
                </a:solidFill>
              </a:rPr>
              <a:t>Mrinal</a:t>
            </a:r>
            <a:r>
              <a:rPr lang="en-IN" sz="2000" dirty="0">
                <a:solidFill>
                  <a:srgbClr val="000000"/>
                </a:solidFill>
              </a:rPr>
              <a:t> K. </a:t>
            </a:r>
            <a:r>
              <a:rPr lang="en-IN" sz="2000" dirty="0" err="1">
                <a:solidFill>
                  <a:srgbClr val="000000"/>
                </a:solidFill>
              </a:rPr>
              <a:t>Mandal</a:t>
            </a:r>
            <a:r>
              <a:rPr lang="en-IN" sz="2000" dirty="0">
                <a:solidFill>
                  <a:srgbClr val="000000"/>
                </a:solidFill>
              </a:rPr>
              <a:t>, Max </a:t>
            </a:r>
            <a:r>
              <a:rPr lang="en-IN" sz="2000" dirty="0" err="1">
                <a:solidFill>
                  <a:srgbClr val="000000"/>
                </a:solidFill>
              </a:rPr>
              <a:t>Meng</a:t>
            </a:r>
            <a:r>
              <a:rPr lang="en-IN" sz="2000" dirty="0">
                <a:solidFill>
                  <a:srgbClr val="000000"/>
                </a:solidFill>
              </a:rPr>
              <a:t>, and </a:t>
            </a:r>
            <a:r>
              <a:rPr lang="en-IN" sz="2000" dirty="0" err="1">
                <a:solidFill>
                  <a:srgbClr val="000000"/>
                </a:solidFill>
              </a:rPr>
              <a:t>Donglin</a:t>
            </a:r>
            <a:r>
              <a:rPr lang="en-IN" sz="2000" dirty="0">
                <a:solidFill>
                  <a:srgbClr val="000000"/>
                </a:solidFill>
              </a:rPr>
              <a:t> Li,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>
                <a:solidFill>
                  <a:srgbClr val="000000"/>
                </a:solidFill>
              </a:rPr>
              <a:t>“Efficient Face and Gesture Recognition </a:t>
            </a:r>
            <a:r>
              <a:rPr lang="en-IN" sz="2000" dirty="0" smtClean="0">
                <a:solidFill>
                  <a:srgbClr val="000000"/>
                </a:solidFill>
              </a:rPr>
              <a:t>Techniques”, </a:t>
            </a:r>
            <a:r>
              <a:rPr lang="en-IN" sz="2000" dirty="0">
                <a:solidFill>
                  <a:srgbClr val="000000"/>
                </a:solidFill>
              </a:rPr>
              <a:t>CCECE, 1757-1762, 2003.</a:t>
            </a:r>
            <a:br>
              <a:rPr lang="en-IN" sz="2000" dirty="0">
                <a:solidFill>
                  <a:srgbClr val="000000"/>
                </a:solidFill>
              </a:rPr>
            </a:br>
            <a:endParaRPr lang="en-IN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Asanterabi</a:t>
            </a:r>
            <a:r>
              <a:rPr lang="en-IN" sz="2000" dirty="0"/>
              <a:t> </a:t>
            </a:r>
            <a:r>
              <a:rPr lang="en-IN" sz="2000" dirty="0" err="1"/>
              <a:t>Malima</a:t>
            </a:r>
            <a:r>
              <a:rPr lang="en-IN" sz="2000" dirty="0"/>
              <a:t>, </a:t>
            </a:r>
            <a:r>
              <a:rPr lang="en-IN" sz="2000" dirty="0" err="1"/>
              <a:t>Erol</a:t>
            </a:r>
            <a:r>
              <a:rPr lang="en-IN" sz="2000" dirty="0"/>
              <a:t> </a:t>
            </a:r>
            <a:r>
              <a:rPr lang="en-IN" sz="2000" dirty="0" err="1"/>
              <a:t>Ozgur</a:t>
            </a:r>
            <a:r>
              <a:rPr lang="en-IN" sz="2000" dirty="0"/>
              <a:t>, and </a:t>
            </a:r>
            <a:r>
              <a:rPr lang="en-IN" sz="2000" dirty="0" err="1"/>
              <a:t>Mujdat</a:t>
            </a:r>
            <a:r>
              <a:rPr lang="en-IN" sz="2000" dirty="0"/>
              <a:t> Cetin, “A Fast Algorithm</a:t>
            </a:r>
            <a:br>
              <a:rPr lang="en-IN" sz="2000" dirty="0"/>
            </a:br>
            <a:r>
              <a:rPr lang="en-IN" sz="2000" dirty="0"/>
              <a:t>for Vision-Based Hand Gesture Recognition for Robot Control”, IEEE</a:t>
            </a:r>
            <a:br>
              <a:rPr lang="en-IN" sz="2000" dirty="0"/>
            </a:br>
            <a:r>
              <a:rPr lang="en-IN" sz="2000" dirty="0"/>
              <a:t>International Conference on Computer Vision, 2006.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000000"/>
                </a:solidFill>
              </a:rPr>
              <a:t/>
            </a:r>
            <a:br>
              <a:rPr lang="en-IN" sz="2000" dirty="0">
                <a:solidFill>
                  <a:srgbClr val="000000"/>
                </a:solidFill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506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0706" y="2627290"/>
            <a:ext cx="4200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6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221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Gothic Std B</vt:lpstr>
      <vt:lpstr>Adobe Gurmukhi</vt:lpstr>
      <vt:lpstr>Arial</vt:lpstr>
      <vt:lpstr>Calibri</vt:lpstr>
      <vt:lpstr>Calibri Light</vt:lpstr>
      <vt:lpstr>Cyberfall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Bordoloi</dc:creator>
  <cp:lastModifiedBy>Ashwin Bordoloi</cp:lastModifiedBy>
  <cp:revision>23</cp:revision>
  <dcterms:created xsi:type="dcterms:W3CDTF">2015-09-11T17:11:48Z</dcterms:created>
  <dcterms:modified xsi:type="dcterms:W3CDTF">2015-09-12T09:53:35Z</dcterms:modified>
</cp:coreProperties>
</file>