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0" r:id="rId6"/>
    <p:sldId id="262" r:id="rId7"/>
    <p:sldId id="267" r:id="rId8"/>
    <p:sldId id="273" r:id="rId9"/>
    <p:sldId id="269" r:id="rId10"/>
    <p:sldId id="271" r:id="rId11"/>
    <p:sldId id="272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7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7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7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1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9C33-8098-4EA1-AAB7-0AC8DC772A18}" type="datetimeFigureOut">
              <a:rPr lang="en-IN" smtClean="0"/>
              <a:t>14-10-2015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212E-6F84-4649-B691-0BB606C09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9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luckylarry.co.uk/arduino-projects/control-a-dc-motor-with-arduino-and-l293d-chi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eeexplore.ieee.org/" TargetMode="External"/><Relationship Id="rId5" Type="http://schemas.openxmlformats.org/officeDocument/2006/relationships/hyperlink" Target="http://www.e-yantra.org/home/projects-wiki/item/180-gesture-controlled-robot-using-firebirdv-and-kinect" TargetMode="External"/><Relationship Id="rId4" Type="http://schemas.openxmlformats.org/officeDocument/2006/relationships/hyperlink" Target="http://www.arduino.cc/en/Guide/HomePag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398" y="682581"/>
            <a:ext cx="8077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Black" panose="020B0A04020102020204" pitchFamily="34" charset="0"/>
              </a:rPr>
              <a:t>Gesture Controlled Robot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3608" y="2334357"/>
            <a:ext cx="735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                          by,</a:t>
            </a:r>
          </a:p>
          <a:p>
            <a:r>
              <a:rPr lang="en-US" b="1" dirty="0" smtClean="0"/>
              <a:t>                               Laxuman Pradhan (20120144)</a:t>
            </a:r>
          </a:p>
          <a:p>
            <a:r>
              <a:rPr lang="en-US" b="1" dirty="0" smtClean="0"/>
              <a:t>                               Aiman </a:t>
            </a:r>
            <a:r>
              <a:rPr lang="en-US" b="1" dirty="0"/>
              <a:t>Jalil (20120308</a:t>
            </a:r>
            <a:r>
              <a:rPr lang="en-US" b="1" dirty="0" smtClean="0"/>
              <a:t>) 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Ashwin Bordoloi(20120392)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042031" y="39319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Under the guidance of</a:t>
            </a:r>
          </a:p>
          <a:p>
            <a:pPr algn="ctr"/>
            <a:r>
              <a:rPr lang="en-US" sz="2400" b="1" dirty="0" smtClean="0">
                <a:latin typeface="Calibri" pitchFamily="34" charset="0"/>
              </a:rPr>
              <a:t>Mr. Saurav Paul</a:t>
            </a:r>
          </a:p>
          <a:p>
            <a:pPr algn="ctr"/>
            <a:r>
              <a:rPr lang="en-US" sz="2400" b="1" dirty="0" smtClean="0">
                <a:latin typeface="Calibri" pitchFamily="34" charset="0"/>
              </a:rPr>
              <a:t>(Assistant Professor II ,SMIT)</a:t>
            </a:r>
            <a:endParaRPr lang="en-US" sz="2400" b="1" dirty="0">
              <a:latin typeface="Calibri" pitchFamily="34" charset="0"/>
            </a:endParaRPr>
          </a:p>
          <a:p>
            <a:pPr algn="ctr"/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3608" y="54092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</a:rPr>
              <a:t>SIKKIM MANIPAL INSTITUTE OF TECHNOLOGY</a:t>
            </a:r>
          </a:p>
          <a:p>
            <a:pPr algn="ctr"/>
            <a:r>
              <a:rPr lang="en-US" b="1" dirty="0" smtClean="0">
                <a:latin typeface="Calibri" pitchFamily="34" charset="0"/>
              </a:rPr>
              <a:t>MAJITAR RANGPO, EAST SIKKIM 737136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70650" y="6488668"/>
            <a:ext cx="59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12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71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4617" y="508693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GANTT CHART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Gantt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53" y="1140843"/>
            <a:ext cx="7737028" cy="553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2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9766" y="508693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SCREENSHOTS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gestu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48033" y="1348458"/>
            <a:ext cx="8798125" cy="4956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8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391" y="608289"/>
            <a:ext cx="5525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REFERENCES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0924" y="1555679"/>
            <a:ext cx="74053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 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Face and Gesture Recognition Techniques- Paper by Chao </a:t>
            </a:r>
            <a:r>
              <a:rPr lang="en-IN" sz="2000" dirty="0" err="1"/>
              <a:t>Hy</a:t>
            </a:r>
            <a:r>
              <a:rPr lang="en-IN" sz="2000" dirty="0"/>
              <a:t> Xiang Wang, </a:t>
            </a:r>
            <a:r>
              <a:rPr lang="en-IN" sz="2000" dirty="0" err="1"/>
              <a:t>Mrinal</a:t>
            </a:r>
            <a:r>
              <a:rPr lang="en-IN" sz="2000" dirty="0"/>
              <a:t> K. </a:t>
            </a:r>
            <a:r>
              <a:rPr lang="en-IN" sz="2000" dirty="0" err="1"/>
              <a:t>Mandal</a:t>
            </a:r>
            <a:r>
              <a:rPr lang="en-IN" sz="2000" dirty="0"/>
              <a:t>, Max </a:t>
            </a:r>
            <a:r>
              <a:rPr lang="en-IN" sz="2000" dirty="0" err="1"/>
              <a:t>Meng</a:t>
            </a:r>
            <a:r>
              <a:rPr lang="en-IN" sz="2000" dirty="0"/>
              <a:t>, and </a:t>
            </a:r>
            <a:r>
              <a:rPr lang="en-IN" sz="2000" dirty="0" err="1"/>
              <a:t>Donglin</a:t>
            </a:r>
            <a:r>
              <a:rPr lang="en-IN" sz="2000" dirty="0"/>
              <a:t> Li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Motion Control of Robot by using Kinect Sensor- Paper by Mohammed A. Hussein,  Ahmed S. Ali, F.A. </a:t>
            </a:r>
            <a:r>
              <a:rPr lang="en-IN" sz="2000" dirty="0" err="1"/>
              <a:t>Elmisery</a:t>
            </a:r>
            <a:r>
              <a:rPr lang="en-IN" sz="2000" dirty="0"/>
              <a:t> and  R. </a:t>
            </a:r>
            <a:r>
              <a:rPr lang="en-IN" sz="2000" dirty="0" err="1"/>
              <a:t>Mostafa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Hand Gesture Recognition: A Literature Review- Paper by </a:t>
            </a:r>
            <a:r>
              <a:rPr lang="en-IN" sz="2000" dirty="0" err="1"/>
              <a:t>Rafiqul</a:t>
            </a:r>
            <a:r>
              <a:rPr lang="en-IN" sz="2000" dirty="0"/>
              <a:t> </a:t>
            </a:r>
            <a:r>
              <a:rPr lang="en-IN" sz="2000" dirty="0" err="1"/>
              <a:t>Zaman</a:t>
            </a:r>
            <a:r>
              <a:rPr lang="en-IN" sz="2000" dirty="0"/>
              <a:t> Khan and Noor Adnan </a:t>
            </a:r>
            <a:r>
              <a:rPr lang="en-IN" sz="2000" dirty="0" err="1"/>
              <a:t>Ibraheem</a:t>
            </a:r>
            <a:r>
              <a:rPr lang="en-IN" sz="2000" dirty="0"/>
              <a:t>                   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Arduino: </a:t>
            </a:r>
            <a:r>
              <a:rPr lang="en-US" sz="2000" u="sng" dirty="0">
                <a:hlinkClick r:id="rId4"/>
              </a:rPr>
              <a:t>http://www.arduino.cc/en/Guide/HomePage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5"/>
              </a:rPr>
              <a:t>http://www.e-yantra.org/home/projects-wiki/item/180-gesture-controlled-robot-using-firebirdv-and-kinect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6"/>
              </a:rPr>
              <a:t>http://</a:t>
            </a:r>
            <a:r>
              <a:rPr lang="en-IN" sz="2000" u="sng" dirty="0">
                <a:hlinkClick r:id="rId6"/>
              </a:rPr>
              <a:t>ieeexplore.ieee.org</a:t>
            </a:r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hlinkClick r:id="rId7"/>
              </a:rPr>
              <a:t>http://luckylarry.co.uk/arduino-projects/control-a-dc-motor-with-arduino-and-l293d-chip/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>
                <a:solidFill>
                  <a:srgbClr val="000000"/>
                </a:solidFill>
              </a:rPr>
              <a:t/>
            </a:r>
            <a:br>
              <a:rPr lang="en-IN" sz="2000" dirty="0">
                <a:solidFill>
                  <a:srgbClr val="000000"/>
                </a:solidFill>
              </a:rPr>
            </a:b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0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0706" y="2627290"/>
            <a:ext cx="42001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6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2592" y="570421"/>
            <a:ext cx="685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CONTENTS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0629" y="1711139"/>
            <a:ext cx="70962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ABSTRACT</a:t>
            </a:r>
            <a:endParaRPr lang="en-US" sz="32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>
                <a:latin typeface="Adobe Gurmukhi" panose="01010101010101010101" pitchFamily="50" charset="0"/>
                <a:cs typeface="Adobe Gurmukhi" panose="01010101010101010101" pitchFamily="50" charset="0"/>
              </a:rPr>
              <a:t>LITERATURE </a:t>
            </a: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SURVEY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PROBLEM DEFINITION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SOLUTION STRATEGY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DESIGN</a:t>
            </a:r>
            <a:endParaRPr lang="en-IN" sz="3200" dirty="0" smtClean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PROGRESS TILL DATE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REFERENCES</a:t>
            </a:r>
            <a:endParaRPr lang="en-IN" sz="32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endParaRPr lang="en-IN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20829" y="608289"/>
            <a:ext cx="2654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ABSTRACT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710" y="2228045"/>
            <a:ext cx="87447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Limit usage of peripheral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This can be done by interpreting hand gestures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Recognize patterns, generate movements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Give output to the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Perform 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72212" y="654428"/>
            <a:ext cx="3866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9561" y="2125014"/>
            <a:ext cx="8603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Using gestures to provide a more natural way of controlling robotic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Passage of data signals to robot via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Program compiled using an Arduino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Image processed using MATLAB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1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44495" y="432957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LITERATURE SURVEY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1307225"/>
            <a:ext cx="7701566" cy="5430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3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26788" y="570421"/>
            <a:ext cx="551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 DEFINITION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1074" y="2149019"/>
            <a:ext cx="7778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High Cost of peripherals, associated with the control of equipment.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Maintaining a background database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Hand gesture recognition using hand accessories/props.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1421" y="2213046"/>
            <a:ext cx="1989484" cy="10433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0" indent="0" algn="ctr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Capture </a:t>
            </a:r>
            <a:r>
              <a:rPr lang="en-IN" sz="2000" dirty="0" smtClean="0">
                <a:latin typeface="Calibri" pitchFamily="34" charset="0"/>
                <a:cs typeface="Arial" pitchFamily="34" charset="0"/>
              </a:rPr>
              <a:t>images of gestures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39693" y="2213046"/>
            <a:ext cx="1943100" cy="1105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Process Gesture input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582493" y="263251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982793" y="263285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439993" y="2213046"/>
            <a:ext cx="1848171" cy="11640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Command Signal Generation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79445" y="3383405"/>
            <a:ext cx="228600" cy="568325"/>
          </a:xfrm>
          <a:prstGeom prst="downArrow">
            <a:avLst>
              <a:gd name="adj1" fmla="val 50000"/>
              <a:gd name="adj2" fmla="val 6215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82793" y="3961254"/>
            <a:ext cx="2305372" cy="12041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Passing Signal to Robot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6541" y="3996180"/>
            <a:ext cx="2649052" cy="11691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Navigation of Robot in specified direction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525593" y="4432718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000"/>
          </a:p>
        </p:txBody>
      </p:sp>
      <p:sp>
        <p:nvSpPr>
          <p:cNvPr id="3" name="TextBox 2"/>
          <p:cNvSpPr txBox="1"/>
          <p:nvPr/>
        </p:nvSpPr>
        <p:spPr>
          <a:xfrm>
            <a:off x="3586163" y="570421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SOLUTION STRATEGY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811093" y="5941522"/>
            <a:ext cx="24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Basic flow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3" y="1760454"/>
            <a:ext cx="10333615" cy="44961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83347" y="608289"/>
            <a:ext cx="883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IMPLEMENTATION: FLOWCHART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7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3361" cy="1140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73" y="0"/>
            <a:ext cx="1624491" cy="1216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399" y="608289"/>
            <a:ext cx="5847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PROGRESS TILL DATE</a:t>
            </a:r>
            <a:endParaRPr lang="en-IN" sz="4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680" y="1931831"/>
            <a:ext cx="1068763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H</a:t>
            </a:r>
            <a:r>
              <a:rPr lang="en-US" sz="3200" dirty="0" smtClean="0"/>
              <a:t>and palm recognition and counting of fingers.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recognizing different gestures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S</a:t>
            </a:r>
            <a:r>
              <a:rPr lang="en-US" sz="3200" dirty="0" smtClean="0"/>
              <a:t>ending final output command based on the gesture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nitial interfacing the MATLAB code with an </a:t>
            </a:r>
            <a:r>
              <a:rPr lang="en-US" sz="3200" dirty="0"/>
              <a:t>A</a:t>
            </a:r>
            <a:r>
              <a:rPr lang="en-US" sz="3200" dirty="0" smtClean="0"/>
              <a:t>rduino micro-controller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0650" y="6488668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5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226</Words>
  <Application>Microsoft Office PowerPoint</Application>
  <PresentationFormat>Widescreen</PresentationFormat>
  <Paragraphs>78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Adobe Gothic Std B</vt:lpstr>
      <vt:lpstr>Adobe Gurmukhi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Bordoloi</dc:creator>
  <cp:lastModifiedBy>Ashwin Bordoloi</cp:lastModifiedBy>
  <cp:revision>52</cp:revision>
  <dcterms:created xsi:type="dcterms:W3CDTF">2015-09-11T17:11:48Z</dcterms:created>
  <dcterms:modified xsi:type="dcterms:W3CDTF">2015-10-14T04:37:52Z</dcterms:modified>
</cp:coreProperties>
</file>