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2" r:id="rId7"/>
    <p:sldId id="267" r:id="rId8"/>
    <p:sldId id="273" r:id="rId9"/>
    <p:sldId id="269" r:id="rId10"/>
    <p:sldId id="277" r:id="rId11"/>
    <p:sldId id="276" r:id="rId12"/>
    <p:sldId id="275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9C33-8098-4EA1-AAB7-0AC8DC772A18}" type="datetimeFigureOut">
              <a:rPr lang="en-IN" smtClean="0"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398" y="682581"/>
            <a:ext cx="80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Gesture Controlled Robot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113" y="2334356"/>
            <a:ext cx="735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Laxuman Pradhan (20120144)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Aiman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Jalil (20120308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Ashwin Bordoloi(20120392)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1576" y="387919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Mr. Saurav Paul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(Assistant Professor I ,SMIT)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0007" y="5264333"/>
            <a:ext cx="680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SIKKIM MANIPAL INSTITUTE OF TECHNOLOGY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MAJITAR RANGPO, EAST SIKKIM 737136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6205" y="6433431"/>
            <a:ext cx="51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14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51007" y="6233376"/>
            <a:ext cx="253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11/12/2015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GESTURE COMMANDS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4" y="1120463"/>
            <a:ext cx="10787987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120" y="608289"/>
            <a:ext cx="71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RESULTS AND DISCUSSIONS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2408349"/>
            <a:ext cx="6502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Implemented System is cost effective. Only an ordinary WEBCAM  used.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 databases were maintained. Completely based on Live video feed.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 Accessories were used with the gestures. Gesture input purely based on Skin Detection.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33" y="2198267"/>
            <a:ext cx="3852267" cy="3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120" y="608289"/>
            <a:ext cx="71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LIMITATIONS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819" y="2923506"/>
            <a:ext cx="10687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Requires Uniform lighting in the background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Presence of Other skin elements interferes with Gesture Recognition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Wired input to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obot limits its movement space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4764" y="403045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GANTT CHART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2" y="1216579"/>
            <a:ext cx="9425817" cy="551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2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8355" y="646926"/>
            <a:ext cx="552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REFERENCES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3361" y="2195824"/>
            <a:ext cx="9374095" cy="389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Control of Robot by using Kinect Sensor- Paper by Mohammed A. Hussein,  Ahmed S. Ali, F.A.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Elmisery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 R. </a:t>
            </a: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Mostafa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September 2014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 Gesture Recognition: A Literature Review- Paper by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Rafiqul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Zaman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Khan and Noor Adnan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Ibraheem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July 2012                        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Efficient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Face and Gesture Recognition Techniques- Paper by Chao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Hy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Xiang Wang,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Mrinal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K.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Max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and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Donglin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Li, CCECE, 1757-1762, 2003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: http://www.arduino.cc/en/Guide/HomePage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AdruinoUno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http://arduino.cc/en/Main/arduinoBoardUno.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http://www.e-yantra.org/home/projects-wiki/item/180-gesture-controlled-robot-using-firebirdv-and-kinect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http://luckylarry.co.uk/arduino-projects/control-a-dc-motor-with-arduino-and-l293d-chip/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592" y="570421"/>
            <a:ext cx="68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CONTENTS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629" y="1711139"/>
            <a:ext cx="70962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SOLUTION STRATEGY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AND DISCUSSIONS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GANTT. CHART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53322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16771" y="608289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ABSTRACT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09" y="2833352"/>
            <a:ext cx="87447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Limit the usage of peripheral devices.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can be done by interpreting hand gestures.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Recognize patterns, generate movements.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output to the robot.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80552" y="654428"/>
            <a:ext cx="265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INTRODUCTION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60" y="2756079"/>
            <a:ext cx="860308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gestures to provide a more natural way of controlling robotic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Passage of data signals to robot using either an accelerometer or via image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 compiled using an Arduino microcontroller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 processed using MATLAB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414" y="440911"/>
            <a:ext cx="58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LITERATURE SURVEY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07225"/>
            <a:ext cx="7701566" cy="5430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0321" y="682929"/>
            <a:ext cx="636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PROBLEM DEFINITION         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285" y="2739694"/>
            <a:ext cx="77788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Cost of peripherals, associated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control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Robot.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Maintaining a background database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Hand gesture recognition using hand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accessories/props 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421" y="2213046"/>
            <a:ext cx="1989484" cy="1043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0" algn="ctr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Capture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images of gestures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9693" y="2213046"/>
            <a:ext cx="1943100" cy="1105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Process Gesture input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82493" y="263251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82793" y="263285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39993" y="2213046"/>
            <a:ext cx="1848171" cy="1164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Command Signal Generation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79445" y="3383405"/>
            <a:ext cx="228600" cy="568325"/>
          </a:xfrm>
          <a:prstGeom prst="downArrow">
            <a:avLst>
              <a:gd name="adj1" fmla="val 50000"/>
              <a:gd name="adj2" fmla="val 621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69137" y="3951730"/>
            <a:ext cx="2305372" cy="1204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Passing Signal to Robot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6541" y="3996180"/>
            <a:ext cx="2649052" cy="1169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Navigation of Robot in specified direction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525593" y="4432718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" name="TextBox 2"/>
          <p:cNvSpPr txBox="1"/>
          <p:nvPr/>
        </p:nvSpPr>
        <p:spPr>
          <a:xfrm>
            <a:off x="2929341" y="570420"/>
            <a:ext cx="584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SOLUTION STRATEGY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0904" y="5941522"/>
            <a:ext cx="362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Basic control flow of the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3" y="1760454"/>
            <a:ext cx="10333615" cy="4496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1513" y="695039"/>
            <a:ext cx="8835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DESIGN</a:t>
            </a:r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FLOWCHART</a:t>
            </a:r>
            <a:endParaRPr lang="en-IN" sz="2400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6175" y="608289"/>
            <a:ext cx="777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IMPLEMENTATION DETAILS</a:t>
            </a:r>
            <a:endParaRPr lang="en-IN" sz="24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1893193"/>
            <a:ext cx="10687638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 Processing                  :  Using MATLAB 2013a</a:t>
            </a:r>
          </a:p>
          <a:p>
            <a:pPr marL="3486150" lvl="7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Skin Detection for detecting palm</a:t>
            </a:r>
          </a:p>
          <a:p>
            <a:pPr marL="3486150" lvl="7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Finger Count by segregating connected components.</a:t>
            </a:r>
          </a:p>
          <a:p>
            <a:pPr marL="3486150" lvl="7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Calculating Distance to identify Gesture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1680" y="4201891"/>
            <a:ext cx="11008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Robotics                               :  Using Arduino UNO R3 Microcontroller</a:t>
            </a:r>
          </a:p>
          <a:p>
            <a:pPr marL="3486150" lvl="7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Embedded C to program Robot</a:t>
            </a:r>
          </a:p>
          <a:p>
            <a:pPr marL="3486150" lvl="7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USB Serial Connection to send Commands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427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GESTURE COMMANDS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Bordoloi</dc:creator>
  <cp:lastModifiedBy>lenovo</cp:lastModifiedBy>
  <cp:revision>71</cp:revision>
  <dcterms:created xsi:type="dcterms:W3CDTF">2015-09-11T17:11:48Z</dcterms:created>
  <dcterms:modified xsi:type="dcterms:W3CDTF">2015-12-10T08:38:40Z</dcterms:modified>
</cp:coreProperties>
</file>