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62" r:id="rId7"/>
    <p:sldId id="267" r:id="rId8"/>
    <p:sldId id="273" r:id="rId9"/>
    <p:sldId id="269" r:id="rId10"/>
    <p:sldId id="271" r:id="rId11"/>
    <p:sldId id="272" r:id="rId12"/>
    <p:sldId id="274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3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7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7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3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9C33-8098-4EA1-AAB7-0AC8DC772A18}" type="datetimeFigureOut">
              <a:rPr lang="en-IN" smtClean="0"/>
              <a:t>21-11-2015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9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398" y="682581"/>
            <a:ext cx="807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Gesture Controlled Robot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3608" y="2334357"/>
            <a:ext cx="735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           by,</a:t>
            </a:r>
          </a:p>
          <a:p>
            <a:r>
              <a:rPr lang="en-US" b="1" dirty="0" smtClean="0"/>
              <a:t>                               Laxuman Pradhan (20120144)</a:t>
            </a:r>
          </a:p>
          <a:p>
            <a:r>
              <a:rPr lang="en-US" b="1" dirty="0" smtClean="0"/>
              <a:t>                               Aiman </a:t>
            </a:r>
            <a:r>
              <a:rPr lang="en-US" b="1" dirty="0"/>
              <a:t>Jalil (20120308</a:t>
            </a:r>
            <a:r>
              <a:rPr lang="en-US" b="1" dirty="0" smtClean="0"/>
              <a:t>) 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Ashwin Bordoloi(20120392)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042031" y="39319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Under the guidance of</a:t>
            </a:r>
          </a:p>
          <a:p>
            <a:pPr algn="ctr"/>
            <a:r>
              <a:rPr lang="en-US" sz="2400" b="1" dirty="0" smtClean="0">
                <a:latin typeface="Calibri" pitchFamily="34" charset="0"/>
              </a:rPr>
              <a:t>Mr. Saurav Paul</a:t>
            </a:r>
          </a:p>
          <a:p>
            <a:pPr algn="ctr"/>
            <a:r>
              <a:rPr lang="en-US" sz="2400" b="1" dirty="0" smtClean="0">
                <a:latin typeface="Calibri" pitchFamily="34" charset="0"/>
              </a:rPr>
              <a:t>(Assistant Professor I ,SMIT)</a:t>
            </a:r>
            <a:endParaRPr lang="en-US" sz="2400" b="1" dirty="0">
              <a:latin typeface="Calibri" pitchFamily="34" charset="0"/>
            </a:endParaRPr>
          </a:p>
          <a:p>
            <a:pPr algn="ctr"/>
            <a:endParaRPr lang="en-US" sz="2400" b="1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3608" y="54092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</a:rPr>
              <a:t>SIKKIM MANIPAL INSTITUTE OF TECHNOLOGY</a:t>
            </a:r>
          </a:p>
          <a:p>
            <a:pPr algn="ctr"/>
            <a:r>
              <a:rPr lang="en-US" b="1" dirty="0" smtClean="0">
                <a:latin typeface="Calibri" pitchFamily="34" charset="0"/>
              </a:rPr>
              <a:t>MAJITAR RANGPO, EAST SIKKIM 737136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71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5372" y="421093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WORK PROGRESS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4896"/>
          <a:stretch/>
        </p:blipFill>
        <p:spPr>
          <a:xfrm>
            <a:off x="2382591" y="1128979"/>
            <a:ext cx="7018986" cy="57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9766" y="508693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SCREENSHOTS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pic>
        <p:nvPicPr>
          <p:cNvPr id="6" name="gestur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48033" y="1348458"/>
            <a:ext cx="8798125" cy="4956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8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3399" y="608289"/>
            <a:ext cx="6284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PROGRESS REMAINING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680" y="1931831"/>
            <a:ext cx="106876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Final interfacing of the Robot with the Gesture Recognition Signals.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Induction of more Gesture Commands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4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4118" y="646926"/>
            <a:ext cx="5525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REFERENCES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523361" y="2195824"/>
            <a:ext cx="9374095" cy="3313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Efficient Face and Gesture Recognition Techniques- Paper by Chao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Xiang Wang,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Mrinal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Max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and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Donglin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Li, CCECE, 1757-1762, 2003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Motion Control of Robot by using Kinect Sensor- Paper by Mohammed A. Hussein,  Ahmed S. Ali, F.A.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Elmisery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 R.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Mostafa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September 2014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 Gesture Recognition: A Literature Review- Paper by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Rafiqul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Zaman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Khan and Noor Adnan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Ibraheem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July 2012                       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Arduino: http://www.arduino.cc/en/Guide/HomePage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AdruinoUno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http://arduino.cc/en/Main/arduinoBoardUno.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http://www.e-yantra.org/home/projects-wiki/item/180-gesture-controlled-robot-using-firebirdv-and-kinect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http://luckylarry.co.uk/arduino-projects/control-a-dc-motor-with-arduino-and-l293d-chip/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0706" y="2627290"/>
            <a:ext cx="42001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6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2592" y="570421"/>
            <a:ext cx="685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CONTENTS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0629" y="1711139"/>
            <a:ext cx="70962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SOLUTION STRATEGY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IMPLEMENTAION FLOWCHART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WORK PROGRESS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PROGRESS TILL DATE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60529" y="608289"/>
            <a:ext cx="2975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ABSTRACT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710" y="2228045"/>
            <a:ext cx="87447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Limit the usage of peripheral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can be done by interpreting hand gestures.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Recognize patterns, generate movements.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Give output to the robot.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Perform action.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61418" y="654428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INTRODUCTION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9561" y="2125014"/>
            <a:ext cx="8603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Using gestures to provide a more natural way of controlling robotic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Passage of data signals to robot using either an accelerometer or via 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Program compiled using an Arduino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Image processed using MATLAB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1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44495" y="432957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LITERATURE SURVEY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1307225"/>
            <a:ext cx="7701566" cy="5430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3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30321" y="570421"/>
            <a:ext cx="636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PROBLEM DEFINITION         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285" y="2134387"/>
            <a:ext cx="7778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Cost of peripherals, associated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control of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 Robot.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Maintaining a background database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Hand gesture recognition using hand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accessories/props 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1421" y="2213046"/>
            <a:ext cx="1989484" cy="10433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0" indent="0" algn="ctr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Capture </a:t>
            </a:r>
            <a:r>
              <a:rPr lang="en-IN" sz="2000" dirty="0" smtClean="0">
                <a:latin typeface="Calibri" pitchFamily="34" charset="0"/>
                <a:cs typeface="Arial" pitchFamily="34" charset="0"/>
              </a:rPr>
              <a:t>images of gestures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39693" y="2213046"/>
            <a:ext cx="1943100" cy="11052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Process Gesture input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582493" y="263251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82793" y="263285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439993" y="2213046"/>
            <a:ext cx="1848171" cy="11640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Command Signal Generation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79445" y="3383405"/>
            <a:ext cx="228600" cy="568325"/>
          </a:xfrm>
          <a:prstGeom prst="downArrow">
            <a:avLst>
              <a:gd name="adj1" fmla="val 50000"/>
              <a:gd name="adj2" fmla="val 6215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82793" y="3961254"/>
            <a:ext cx="2305372" cy="1204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Passing Signal to Robot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76541" y="3996180"/>
            <a:ext cx="2649052" cy="11691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Navigation of Robot in specified direction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6525593" y="4432718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" name="TextBox 2"/>
          <p:cNvSpPr txBox="1"/>
          <p:nvPr/>
        </p:nvSpPr>
        <p:spPr>
          <a:xfrm>
            <a:off x="3586163" y="570421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SOLUTION STRATEGY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580904" y="5941522"/>
            <a:ext cx="3627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Basic control flow of the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9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3" y="1760454"/>
            <a:ext cx="10333615" cy="44961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83347" y="608289"/>
            <a:ext cx="883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IMPLEMENTATION: FLOWCHART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3399" y="608289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Adobe Gothic Std B" panose="020B0800000000000000" pitchFamily="34" charset="-128"/>
                <a:cs typeface="Times New Roman" pitchFamily="18" charset="0"/>
              </a:rPr>
              <a:t>PROGRESS TILL DATE</a:t>
            </a:r>
            <a:endParaRPr lang="en-IN" sz="4000" b="1" dirty="0">
              <a:latin typeface="Times New Roman" pitchFamily="18" charset="0"/>
              <a:ea typeface="Adobe Gothic Std B" panose="020B0800000000000000" pitchFamily="34" charset="-128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680" y="1931831"/>
            <a:ext cx="10687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 palm recognition and counting of fingers.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recognizing different gestures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ending final output command based on the gesture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nitial interfacing the MATLAB code with an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rduino micro-controller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Building the Robot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5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361</Words>
  <Application>Microsoft Office PowerPoint</Application>
  <PresentationFormat>Widescreen</PresentationFormat>
  <Paragraphs>80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Adobe Gothic Std B</vt:lpstr>
      <vt:lpstr>Adobe Gurmukhi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Bordoloi</dc:creator>
  <cp:lastModifiedBy>Ashwin Bordoloi</cp:lastModifiedBy>
  <cp:revision>58</cp:revision>
  <dcterms:created xsi:type="dcterms:W3CDTF">2015-09-11T17:11:48Z</dcterms:created>
  <dcterms:modified xsi:type="dcterms:W3CDTF">2015-11-20T21:44:01Z</dcterms:modified>
</cp:coreProperties>
</file>