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507E86-FBBE-4F65-8089-79D188B20B6F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AD1D5-7411-4B42-96A2-2B02E0D68A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TEST USING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DONE BY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ASHWIN.T</a:t>
            </a:r>
          </a:p>
          <a:p>
            <a:pPr>
              <a:buNone/>
            </a:pPr>
            <a:r>
              <a:rPr lang="en-US" dirty="0"/>
              <a:t>SREE SANGAVI.M</a:t>
            </a:r>
          </a:p>
          <a:p>
            <a:pPr>
              <a:buNone/>
            </a:pPr>
            <a:r>
              <a:rPr lang="en-US" dirty="0"/>
              <a:t>SUJITH.E</a:t>
            </a:r>
          </a:p>
          <a:p>
            <a:pPr>
              <a:buNone/>
            </a:pPr>
            <a:r>
              <a:rPr lang="en-US" dirty="0"/>
              <a:t>VARSHA.S.S</a:t>
            </a:r>
          </a:p>
          <a:p>
            <a:pPr>
              <a:buNone/>
            </a:pPr>
            <a:r>
              <a:rPr lang="en-US" dirty="0"/>
              <a:t>VARSHINI DEVI.B</a:t>
            </a:r>
          </a:p>
          <a:p>
            <a:pPr>
              <a:buNone/>
            </a:pPr>
            <a:r>
              <a:rPr lang="en-US" dirty="0"/>
              <a:t>                   </a:t>
            </a:r>
            <a:r>
              <a:rPr lang="en-US" sz="4400" dirty="0"/>
              <a:t>PROJECT GUIDE</a:t>
            </a:r>
          </a:p>
          <a:p>
            <a:pPr>
              <a:buNone/>
            </a:pPr>
            <a:r>
              <a:rPr lang="en-US" dirty="0"/>
              <a:t>                           KEERTHIKA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="1" dirty="0"/>
              <a:t>.INSTRUCTION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the instructions that are followed while writing the online test.</a:t>
            </a:r>
          </a:p>
          <a:p>
            <a:r>
              <a:rPr lang="en-US" dirty="0"/>
              <a:t>The students taking up the examination should follow all the instructions properly.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="1" dirty="0"/>
              <a:t>.GETTING DETAILS 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r>
              <a:rPr lang="en-US" dirty="0"/>
              <a:t> This module is for getting details of the </a:t>
            </a:r>
            <a:r>
              <a:rPr lang="en-US"/>
              <a:t>student </a:t>
            </a:r>
            <a:r>
              <a:rPr lang="en-US" smtClean="0"/>
              <a:t>attending</a:t>
            </a:r>
            <a:r>
              <a:rPr lang="en-US" smtClean="0"/>
              <a:t> </a:t>
            </a:r>
            <a:r>
              <a:rPr lang="en-US" dirty="0"/>
              <a:t>the test.</a:t>
            </a:r>
          </a:p>
          <a:p>
            <a:r>
              <a:rPr lang="en-US" dirty="0"/>
              <a:t>  The details  include, name, age, school, rollno, gender and address of the candidate using structures.</a:t>
            </a:r>
          </a:p>
          <a:p>
            <a:r>
              <a:rPr lang="en-US" dirty="0"/>
              <a:t>  In this module the candidates are allowed to select a mode for the exam i.e, </a:t>
            </a:r>
            <a:r>
              <a:rPr lang="en-US" b="1" i="1" dirty="0"/>
              <a:t>EASY,NORMAL,DIFFICULT</a:t>
            </a:r>
            <a:r>
              <a:rPr lang="en-US" dirty="0"/>
              <a:t> mode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b="1" dirty="0"/>
              <a:t>.QUESTIONS &amp; ANSWERS 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the candidates are made to answer the questions.</a:t>
            </a:r>
          </a:p>
          <a:p>
            <a:r>
              <a:rPr lang="en-US" dirty="0"/>
              <a:t>Each level has certain questions and the questions are displayed on the basis of selecting the mode of examination.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b="1" dirty="0"/>
              <a:t>.CHECKING CONDITIONS 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conditions for checking the answer are executed in this module.</a:t>
            </a:r>
          </a:p>
          <a:p>
            <a:r>
              <a:rPr lang="en-US" dirty="0"/>
              <a:t>According to this module the answers are checked based on the predefined options.</a:t>
            </a:r>
          </a:p>
          <a:p>
            <a:r>
              <a:rPr lang="en-US" dirty="0"/>
              <a:t>The answers are checked for their correction and the correct answer is awarded with 4 marks 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="1" dirty="0"/>
              <a:t>.DISPLAYING RESULT 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 the results are displayed.</a:t>
            </a:r>
          </a:p>
          <a:p>
            <a:r>
              <a:rPr lang="en-US" dirty="0"/>
              <a:t>The scoreboard stores all the total score and saves as a text file.</a:t>
            </a:r>
          </a:p>
          <a:p>
            <a:r>
              <a:rPr lang="en-US" dirty="0"/>
              <a:t>The total marks got by the candidate will be displayed.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 rot="19708331">
            <a:off x="2410672" y="2967335"/>
            <a:ext cx="4322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228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ONLINE TEST USING C PROGRAMMING</vt:lpstr>
      <vt:lpstr>PROJECT DONE BY </vt:lpstr>
      <vt:lpstr>1.INSTRUCTION MODULE</vt:lpstr>
      <vt:lpstr>2.GETTING DETAILS MODULE</vt:lpstr>
      <vt:lpstr>3.QUESTIONS &amp; ANSWERS MODULE</vt:lpstr>
      <vt:lpstr>4.CHECKING CONDITIONS MODULE</vt:lpstr>
      <vt:lpstr>5.DISPLAYING RESULT MODULE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TEST USING C PROGRAMMING</dc:title>
  <dc:creator>priyaa</dc:creator>
  <cp:lastModifiedBy>ACER</cp:lastModifiedBy>
  <cp:revision>7</cp:revision>
  <dcterms:created xsi:type="dcterms:W3CDTF">2017-01-27T16:02:54Z</dcterms:created>
  <dcterms:modified xsi:type="dcterms:W3CDTF">2017-01-31T08:30:41Z</dcterms:modified>
</cp:coreProperties>
</file>