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06E10B-DAFF-497A-A402-99004795A8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DataAnalysis1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BAB6AA-1730-42B1-9589-2A5926C3CE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19-11-2021 22:47:21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A341BD1-D457-46D6-A65C-85CB201C78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2021-11-19T17:17:22Z</dcterms:created>
  <dcterms:modified xsi:type="dcterms:W3CDTF">2021-11-19T17:17:22Z</dcterms:modified>
</cp:coreProperties>
</file>