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83FA27-06C7-4116-9682-2EDD14CDCA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DataAnalysis1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367A16-312C-4766-8B8E-3B985421B0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21-11-2021 13:47:57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Profit Analysis" id="2" name="slide2">
            <a:extLst>
              <a:ext uri="{FF2B5EF4-FFF2-40B4-BE49-F238E27FC236}">
                <a16:creationId xmlns:a16="http://schemas.microsoft.com/office/drawing/2014/main" id="{33949CED-D4A5-4F97-90C1-014898392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2021-11-21T08:17:58Z</dcterms:created>
  <dcterms:modified xsi:type="dcterms:W3CDTF">2021-11-21T08:17:58Z</dcterms:modified>
</cp:coreProperties>
</file>