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8F7F52-7160-46C2-A709-A0B49ACA5C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DataAnalysis2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239EA3-C084-48C1-B832-2175D98654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21-11-2021 13:54:20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Revenue Analysis" id="2" name="slide2">
            <a:extLst>
              <a:ext uri="{FF2B5EF4-FFF2-40B4-BE49-F238E27FC236}">
                <a16:creationId xmlns:a16="http://schemas.microsoft.com/office/drawing/2014/main" id="{0A835FF9-7189-4B57-9C6B-647B93E67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2021-11-21T08:24:22Z</dcterms:created>
  <dcterms:modified xsi:type="dcterms:W3CDTF">2021-11-21T08:24:22Z</dcterms:modified>
</cp:coreProperties>
</file>