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FC2F2F-6084-4CFC-B5F8-A7DF1E45A691}">
  <a:tblStyle styleId="{DCFC2F2F-6084-4CFC-B5F8-A7DF1E45A6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316e7e60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316e7e60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316e7e60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316e7e60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316e7e60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316e7e60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5b2fd65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5b2fd65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5b2fd65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5b2fd65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5b2fd65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5b2fd65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316e7e60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316e7e60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16e7e6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16e7e6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16e7e60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16e7e60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16e7e60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16e7e60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16e7e60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316e7e60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16e7e60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316e7e60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316e7e60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316e7e6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5b2fd65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5b2fd65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16e7e60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316e7e60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PROCESSING SOFTWARE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40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Optical Flow Stabilization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443075"/>
            <a:ext cx="75057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Tracks the movement of points between frames to correct motion.</a:t>
            </a:r>
            <a:endParaRPr sz="13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9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29"/>
              <a:buFont typeface="Arial"/>
              <a:buChar char="●"/>
            </a:pPr>
            <a:r>
              <a:rPr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Lucas-Kanade Optical Flow method in OpenCV.</a:t>
            </a:r>
            <a:endParaRPr sz="13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9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9"/>
              <a:buFont typeface="Arial"/>
              <a:buChar char="●"/>
            </a:pPr>
            <a:r>
              <a:rPr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Calculates the displacement of points and adjusts frames accordingly.</a:t>
            </a:r>
            <a:endParaRPr sz="13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r>
              <a:rPr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9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29"/>
              <a:buFont typeface="Arial"/>
              <a:buChar char="●"/>
            </a:pPr>
            <a:r>
              <a:rPr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for videos with small, smooth movements.</a:t>
            </a:r>
            <a:endParaRPr sz="13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9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29"/>
              <a:buFont typeface="Arial"/>
              <a:buChar char="●"/>
            </a:pPr>
            <a:r>
              <a:rPr lang="en-GB" sz="1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struggle with large, abrupt movements or fast-paced videos.</a:t>
            </a:r>
            <a:endParaRPr sz="13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402675"/>
            <a:ext cx="75057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Moving Average Stabilization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422775"/>
            <a:ext cx="75057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Smoothens video by averaging frame positions over time.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Computes the average displacement over a window of frames.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sudden jitters by applying a rolling average to frame positions.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and fast, ideal for stable yet moderate improvement.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effective for complex movement or rotation correction.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362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Based Stabilization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412050"/>
            <a:ext cx="75057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Uses distinctive feature points to stabilize the video.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Detects keypoints and matches them across frames.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Realigns frames based on stable feature points using homography.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robust stabilization, handling rotations and larger motions.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Computationally intensive, may slow down real-time processing.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226475"/>
            <a:ext cx="75057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detection with stabilization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50" y="849325"/>
            <a:ext cx="7350101" cy="39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166700"/>
            <a:ext cx="75057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Dialog box for </a:t>
            </a:r>
            <a:r>
              <a:rPr lang="en-GB"/>
              <a:t>saving video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50" y="787675"/>
            <a:ext cx="7016749" cy="40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216" name="Google Shape;216;p27"/>
          <p:cNvGraphicFramePr/>
          <p:nvPr/>
        </p:nvGraphicFramePr>
        <p:xfrm>
          <a:off x="1011125" y="33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{DCFC2F2F-6084-4CFC-B5F8-A7DF1E45A691}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Optical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Moving Averages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Featured Based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Avg 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295.43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27"/>
          <p:cNvSpPr txBox="1"/>
          <p:nvPr/>
        </p:nvSpPr>
        <p:spPr>
          <a:xfrm>
            <a:off x="1011125" y="2014900"/>
            <a:ext cx="72390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ITS (</a:t>
            </a: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Instantaneous Translation Score)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measures the degree of unwanted movement between frames. Lower ITS score suggests smoother, more stable frames.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Below are </a:t>
            </a:r>
            <a:r>
              <a:rPr lang="en-GB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avg ITS for a particular video.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19150" y="2088550"/>
            <a:ext cx="75057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of this software is to enhance </a:t>
            </a:r>
            <a:r>
              <a:rPr lang="en-GB"/>
              <a:t>video content through real-time or file-based processing, focusing on face detection, privacy-preserving face blurring, and automatic lighting adjustments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also provides video stabilization using Optical Flow, Moving Average, and Feature-Based techniques, allowing for smooth and professional-quality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app is user-friendly, enabling customizable options for efficient video enhancement and secure content processing.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2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architecture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Tkinker GUI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interactive controls and settings.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video processing: Face detection, stabilization, adjustments.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Multi-threading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Keeps video feed smooth while processing in the background.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9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detection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and outline faces in real-time video streams to enable privacy protection or analytics.</a:t>
            </a:r>
            <a:endParaRPr sz="14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</a:t>
            </a:r>
            <a:r>
              <a:rPr b="1"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Haar Cascade Classifiers</a:t>
            </a: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OpenCV.</a:t>
            </a:r>
            <a:endParaRPr sz="14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2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6"/>
              <a:buFont typeface="Arial"/>
              <a:buChar char="●"/>
            </a:pPr>
            <a:r>
              <a:rPr i="1"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Haar Cascade Classifiers</a:t>
            </a: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Fast and efficient, using pre-trained XML files to detect faces by matching patterns of grayscale intensity.</a:t>
            </a:r>
            <a:endParaRPr sz="14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4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Blurr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99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Apply a blur effect over detected faces to maintain privacy without affecting the rest of the video.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Details: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faces are detected, Gaussian Blur is selectively applied to those regions, creating a smooth and visually discrete effect over the face.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intensity of the blur can be adjusted to meet privacy requirements, allowing the feature to adapt to different scenarios.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privacy by anonymizing faces while preserving other details.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21725"/>
            <a:ext cx="7505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detection without stabilization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04225"/>
            <a:ext cx="7505701" cy="373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 adjustment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Dynamically adjusts brightness, contrast, and gamma based on lighting.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frame brightness and adjusts settings within optimal ranges.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for low-light or overexposed environments.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147100"/>
            <a:ext cx="75057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Auto adjustment</a:t>
            </a:r>
            <a:endParaRPr sz="2700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841375"/>
            <a:ext cx="8426301" cy="39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Stabilization techniques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reduce video shakiness for a smoother visual experience.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Stabilization Methods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options provided: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Optical Flow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Average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Feature-Based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technique balances performance and quality based on specific use cases.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