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D8F9-6674-7E2D-7C26-D83B57C28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6B4AB-8116-AA27-64EA-FD96E2620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6472-6B1F-AA52-6F27-95FB9FB3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A56-E5D9-48AE-A059-6BFC7644F38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10913-3E35-9E42-EEA6-3C6CAF193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D824-62C3-3805-2838-C9F86627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7DD0-7DE9-4407-8A30-99FC3B69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3B445-FCE9-21CB-5E95-F2949591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F0677-D8C3-3FA1-7739-2846D0730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45AEE-BA7E-D614-99AF-A9F9337B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A56-E5D9-48AE-A059-6BFC7644F38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659D-9E69-D63C-F6CC-96536FD4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BC48-78E8-2444-464B-46B8E827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7DD0-7DE9-4407-8A30-99FC3B69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FB809-983F-0643-1F7A-539B41601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CA49C-9422-B4C1-4C02-0E359C72C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B3A3-EAB2-DF72-44F7-8276850E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A56-E5D9-48AE-A059-6BFC7644F38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0F694-D20F-F181-CE53-A17E7532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F1079-606A-F8F3-6485-0456C76C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7DD0-7DE9-4407-8A30-99FC3B69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1790-AB14-3FBF-7AC3-78CF56AE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2F4F-0F12-50F0-9D16-1384462EC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0E20-7C9D-FA95-ACC8-EB1E878C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A56-E5D9-48AE-A059-6BFC7644F38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11A57-75C1-B493-269B-879F28FD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D8BA-5184-38D3-EAE4-D7F5965A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7DD0-7DE9-4407-8A30-99FC3B69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A88B-0BD6-9F09-3AE9-DE1C0DF5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C266E-50CC-0883-FDEF-F137CE133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6DCC-3C3B-39B3-BE5A-3ECCFB5FC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A56-E5D9-48AE-A059-6BFC7644F38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F9FDF-5418-EBAD-EABC-8E92B308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65BC3-D309-8F1E-01B7-9BD955A6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7DD0-7DE9-4407-8A30-99FC3B69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4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BF9A-6BF2-5B4F-B1C5-E402F009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B4849-C2B3-3089-7361-B37E104C5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537AB-6789-485E-4915-EDA9A224C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936B4-CA90-6BD2-02FA-20ED9614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A56-E5D9-48AE-A059-6BFC7644F38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27495-D987-1BEE-82E6-9E5247D0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3688F-13A8-C666-8624-5E428F59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7DD0-7DE9-4407-8A30-99FC3B69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8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78FD-D114-6B8B-990E-2260A612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389F7-DD13-47CE-4584-3430E4DB6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036E7-09B4-9DE4-76F2-1CE0923A7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234E9-E9A3-7B6C-88D1-732E17852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E4102-C04D-5568-EB68-B0A6A3658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C667D-84F1-A0AC-7B8C-6675C9F0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A56-E5D9-48AE-A059-6BFC7644F38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53B38-6FEB-C0A6-BEE4-D4D9D2FE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E1411-B186-4C0B-C0AE-8CCFC0BB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7DD0-7DE9-4407-8A30-99FC3B69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5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E473-2F77-F699-F1AD-27B06409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7F031-1D13-0248-CF16-A3DF2AE3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A56-E5D9-48AE-A059-6BFC7644F38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8720C-0FA9-1337-3123-D76C8393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46831-6E15-0FF4-DBC9-6AE25F79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7DD0-7DE9-4407-8A30-99FC3B69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3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BB2DC-357E-ED3B-7D69-5CA10F8E5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A56-E5D9-48AE-A059-6BFC7644F38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2833A-24A7-DD54-BE03-12424223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8A30-3B3D-967B-94DA-4C0F2DB3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7DD0-7DE9-4407-8A30-99FC3B69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7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12A4-5634-446B-634F-B39C1117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DDD4A-CCC8-7357-9429-CAC2594B2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30729-95EA-98EC-3A3C-8339CF963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90532-44C8-6595-B977-588045124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A56-E5D9-48AE-A059-6BFC7644F38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E1D49-E771-9840-59F8-09BEDED3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463ED-5769-1A6D-4CBB-CE9F523C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7DD0-7DE9-4407-8A30-99FC3B69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9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B77A-3DFC-F185-7BF9-E82445F1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2A8DB-4296-B874-0E81-8BB9E7A35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3AAB0-BB93-9352-BC5F-68748FBE6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08FCA-D4EE-0D52-3178-01AED1A6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EA56-E5D9-48AE-A059-6BFC7644F38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AD012-A610-85A2-B5AA-75DD9650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F3E65-4D5B-1DEE-E1AA-95074A38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97DD0-7DE9-4407-8A30-99FC3B69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5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10F5A-643D-7B3D-CDDF-4E0F0319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23AE9-C4A0-96FF-3C34-151451B3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E1FC-F448-61FA-902F-D7423F30D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7EA56-E5D9-48AE-A059-6BFC7644F38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9B1AA-A973-0200-9B2D-6589B778D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AA6FC-E050-292A-B623-D8C4D3656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97DD0-7DE9-4407-8A30-99FC3B69D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2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BAE72-A508-2CD5-E16E-0C03C036C8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Script </a:t>
            </a:r>
            <a:r>
              <a:rPr lang="en-US"/>
              <a:t>Arithmatic</a:t>
            </a:r>
            <a:r>
              <a:rPr lang="en-US" dirty="0"/>
              <a:t> Operators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9F40E-E3DB-02C5-A153-A7F1B21758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Ashwin M Paralikar</a:t>
            </a:r>
          </a:p>
        </p:txBody>
      </p:sp>
    </p:spTree>
    <p:extLst>
      <p:ext uri="{BB962C8B-B14F-4D97-AF65-F5344CB8AC3E}">
        <p14:creationId xmlns:p14="http://schemas.microsoft.com/office/powerpoint/2010/main" val="38784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DAEA-0687-AFC2-10B0-73D4187DA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54B5-15BA-171C-F781-D0AC2013E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&lt;html lang="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&lt;script&gt;                    //Output- 19                 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var a=10;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var b=20;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effectLst/>
                <a:latin typeface="Consolas" panose="020B0609020204030204" pitchFamily="49" charset="0"/>
              </a:rPr>
              <a:t>(b--+"&lt;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effectLst/>
                <a:latin typeface="Consolas" panose="020B0609020204030204" pitchFamily="49" charset="0"/>
              </a:rPr>
              <a:t>&gt;");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&lt;/script&gt;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09519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6547-B638-9463-CD01-3DE728AF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Arithmatic</a:t>
            </a:r>
            <a:r>
              <a:rPr lang="en-US" dirty="0"/>
              <a:t>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99F4-434C-8295-E30C-7D6E20652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Arithmatic</a:t>
            </a:r>
            <a:r>
              <a:rPr lang="en-US" dirty="0"/>
              <a:t> operators are used for performing arithmetic operations on operands.</a:t>
            </a:r>
          </a:p>
          <a:p>
            <a:pPr marL="0" indent="0">
              <a:buNone/>
            </a:pPr>
            <a:r>
              <a:rPr lang="en-US" dirty="0" err="1"/>
              <a:t>Arithmatic</a:t>
            </a:r>
            <a:r>
              <a:rPr lang="en-US" dirty="0"/>
              <a:t> Operators</a:t>
            </a:r>
          </a:p>
          <a:p>
            <a:pPr marL="0" indent="0">
              <a:buNone/>
            </a:pPr>
            <a:r>
              <a:rPr lang="en-US" dirty="0"/>
              <a:t>1.Addition</a:t>
            </a:r>
          </a:p>
          <a:p>
            <a:pPr marL="0" indent="0">
              <a:buNone/>
            </a:pPr>
            <a:r>
              <a:rPr lang="en-US" dirty="0"/>
              <a:t>2.Subtraction</a:t>
            </a:r>
          </a:p>
          <a:p>
            <a:pPr marL="0" indent="0">
              <a:buNone/>
            </a:pPr>
            <a:r>
              <a:rPr lang="en-US" dirty="0"/>
              <a:t>3.Multiplication</a:t>
            </a:r>
          </a:p>
          <a:p>
            <a:pPr marL="0" indent="0">
              <a:buNone/>
            </a:pPr>
            <a:r>
              <a:rPr lang="en-US" dirty="0"/>
              <a:t>4.Division</a:t>
            </a:r>
          </a:p>
          <a:p>
            <a:pPr marL="0" indent="0">
              <a:buNone/>
            </a:pPr>
            <a:r>
              <a:rPr lang="en-US" dirty="0"/>
              <a:t>5.Modulus</a:t>
            </a:r>
          </a:p>
          <a:p>
            <a:pPr marL="0" indent="0">
              <a:buNone/>
            </a:pPr>
            <a:r>
              <a:rPr lang="en-US" dirty="0"/>
              <a:t>6.Increment operator</a:t>
            </a:r>
          </a:p>
          <a:p>
            <a:pPr marL="0" indent="0">
              <a:buNone/>
            </a:pPr>
            <a:r>
              <a:rPr lang="en-US" dirty="0"/>
              <a:t>7.</a:t>
            </a:r>
            <a:r>
              <a:rPr lang="en-US"/>
              <a:t>Decrement operator</a:t>
            </a:r>
          </a:p>
        </p:txBody>
      </p:sp>
    </p:spTree>
    <p:extLst>
      <p:ext uri="{BB962C8B-B14F-4D97-AF65-F5344CB8AC3E}">
        <p14:creationId xmlns:p14="http://schemas.microsoft.com/office/powerpoint/2010/main" val="71596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5BB0-E6A9-D19E-C4C7-B49CEEBDA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Arithmatic</a:t>
            </a:r>
            <a:r>
              <a:rPr lang="en-US" dirty="0"/>
              <a:t> Operators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732FBD2-EB3A-2A06-D226-5553DE491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655726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4237578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329117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57065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9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10+20=30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81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30-20=10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63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10*2=20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17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20/2=10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5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10%5=0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1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 a=10;a++; //o/p-11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81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 b=10;b--;//o/p-9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55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47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2266-FBE4-E9B7-6E5F-D714F7D5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17499-3CE2-53D8-6CE4-AAF49BB08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&lt;html lang="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&lt;script&gt;                        //Output- 30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var a=10;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var b=20;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a+b</a:t>
            </a:r>
            <a:r>
              <a:rPr lang="en-US" b="0" dirty="0">
                <a:effectLst/>
                <a:latin typeface="Consolas" panose="020B0609020204030204" pitchFamily="49" charset="0"/>
              </a:rPr>
              <a:t>+"&lt;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effectLst/>
                <a:latin typeface="Consolas" panose="020B0609020204030204" pitchFamily="49" charset="0"/>
              </a:rPr>
              <a:t>&gt;");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&lt;/script&gt;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&lt;/html&gt;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2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AB5E-80FA-352B-581A-9845259D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1949-3CF7-F2CA-D4F8-3A35A8ADB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&lt;html lang="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&lt;script&gt;                        //Output- -2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var a=10;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var b=20;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effectLst/>
                <a:latin typeface="Consolas" panose="020B0609020204030204" pitchFamily="49" charset="0"/>
              </a:rPr>
              <a:t>(a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0" dirty="0">
                <a:effectLst/>
                <a:latin typeface="Consolas" panose="020B0609020204030204" pitchFamily="49" charset="0"/>
              </a:rPr>
              <a:t>b+"&lt;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effectLst/>
                <a:latin typeface="Consolas" panose="020B0609020204030204" pitchFamily="49" charset="0"/>
              </a:rPr>
              <a:t>&gt;");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&lt;/script&gt;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&lt;/html&gt;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163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C6A7-FE95-BA97-0CE6-E448C451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AA010-4CF1-C994-699E-E3A35E775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&lt;html lang="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&lt;script&gt;                      //Output- 200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var a=10;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var b=20;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effectLst/>
                <a:latin typeface="Consolas" panose="020B0609020204030204" pitchFamily="49" charset="0"/>
              </a:rPr>
              <a:t>(a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b="0" dirty="0">
                <a:effectLst/>
                <a:latin typeface="Consolas" panose="020B0609020204030204" pitchFamily="49" charset="0"/>
              </a:rPr>
              <a:t>b+"&lt;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effectLst/>
                <a:latin typeface="Consolas" panose="020B0609020204030204" pitchFamily="49" charset="0"/>
              </a:rPr>
              <a:t>&gt;");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&lt;/script&gt;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&lt;/html&gt;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6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8CF8-ABE4-1F7E-74D8-A3DC8BE9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B1B9-D951-8E72-93A6-251177813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&lt;html lang="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&lt;script&gt;                      //Output- 2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var a=10;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var b=20;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effectLst/>
                <a:latin typeface="Consolas" panose="020B0609020204030204" pitchFamily="49" charset="0"/>
              </a:rPr>
              <a:t>(b/a+"&lt;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effectLst/>
                <a:latin typeface="Consolas" panose="020B0609020204030204" pitchFamily="49" charset="0"/>
              </a:rPr>
              <a:t>&gt;");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&lt;/script&gt;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&lt;/html&gt;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17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18B5-B09B-F0CB-4AAB-CA707D45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75E87-EDDB-3C54-3B1E-A037D3129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&lt;html lang="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&lt;script&gt;                      //Output- 0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var a=10;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var b=20;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</a:t>
            </a:r>
            <a:r>
              <a:rPr lang="en-US" dirty="0" err="1">
                <a:latin typeface="Consolas" panose="020B0609020204030204" pitchFamily="49" charset="0"/>
              </a:rPr>
              <a:t>%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effectLst/>
                <a:latin typeface="Consolas" panose="020B0609020204030204" pitchFamily="49" charset="0"/>
              </a:rPr>
              <a:t>+"&lt;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effectLst/>
                <a:latin typeface="Consolas" panose="020B0609020204030204" pitchFamily="49" charset="0"/>
              </a:rPr>
              <a:t>&gt;");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&lt;/script&gt;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&lt;/html&gt;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0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EA1C-1C09-4066-E8A9-92B6F0D5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C7FA-19CF-D7A2-2252-04FFEB1F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&lt;html lang="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&lt;script&gt;                     //Output- 11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var a=10;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var b=20;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document.write</a:t>
            </a:r>
            <a:r>
              <a:rPr lang="en-US" b="0" dirty="0">
                <a:effectLst/>
                <a:latin typeface="Consolas" panose="020B0609020204030204" pitchFamily="49" charset="0"/>
              </a:rPr>
              <a:t>(a+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b="0" dirty="0">
                <a:effectLst/>
                <a:latin typeface="Consolas" panose="020B0609020204030204" pitchFamily="49" charset="0"/>
              </a:rPr>
              <a:t>+"&lt;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effectLst/>
                <a:latin typeface="Consolas" panose="020B0609020204030204" pitchFamily="49" charset="0"/>
              </a:rPr>
              <a:t>&gt;");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&lt;/script&gt;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&lt;body&gt;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&lt;/html&gt;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505</Words>
  <Application>Microsoft Office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Java Script Arithmatic Operators</vt:lpstr>
      <vt:lpstr>Arithmatic Operators</vt:lpstr>
      <vt:lpstr>Arithmatic Operators</vt:lpstr>
      <vt:lpstr>Addition</vt:lpstr>
      <vt:lpstr>Subtraction</vt:lpstr>
      <vt:lpstr>Multiplication</vt:lpstr>
      <vt:lpstr>Division</vt:lpstr>
      <vt:lpstr>Modulus</vt:lpstr>
      <vt:lpstr>Increment</vt:lpstr>
      <vt:lpstr>Decrement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Ashwin Paralikar</dc:creator>
  <cp:lastModifiedBy>Ashwin Paralikar</cp:lastModifiedBy>
  <cp:revision>13</cp:revision>
  <dcterms:created xsi:type="dcterms:W3CDTF">2024-11-12T09:33:20Z</dcterms:created>
  <dcterms:modified xsi:type="dcterms:W3CDTF">2024-11-12T14:43:46Z</dcterms:modified>
</cp:coreProperties>
</file>