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P. Ashwin kumar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312205680,asunm289312205680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400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ashwin kumar</cp:lastModifiedBy>
  <cp:revision>43</cp:revision>
  <dcterms:created xsi:type="dcterms:W3CDTF">2024-03-29T15:07:22Z</dcterms:created>
  <dcterms:modified xsi:type="dcterms:W3CDTF">2024-10-01T15:26:42Z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