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14"/>
  </p:notesMasterIdLst>
  <p:sldIdLst>
    <p:sldId id="256" r:id="rId3"/>
    <p:sldId id="260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</p:sldIdLst>
  <p:sldSz cx="10080625" cy="7559675"/>
  <p:notesSz cx="7772400" cy="1002506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381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1416" y="-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1875"/>
            <a:ext cx="5181850" cy="3759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61875"/>
            <a:ext cx="6217900" cy="45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1185840" y="4772160"/>
            <a:ext cx="5404320" cy="3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:notes"/>
          <p:cNvSpPr/>
          <p:nvPr/>
        </p:nvSpPr>
        <p:spPr>
          <a:xfrm>
            <a:off x="0" y="0"/>
            <a:ext cx="336744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/>
          <p:nvPr/>
        </p:nvSpPr>
        <p:spPr>
          <a:xfrm>
            <a:off x="0" y="9522000"/>
            <a:ext cx="336744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9538" y="752475"/>
            <a:ext cx="5013325" cy="3759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 txBox="1">
            <a:spLocks noGrp="1"/>
          </p:cNvSpPr>
          <p:nvPr>
            <p:ph type="body" idx="1"/>
          </p:nvPr>
        </p:nvSpPr>
        <p:spPr>
          <a:xfrm>
            <a:off x="777225" y="4761875"/>
            <a:ext cx="6217900" cy="451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9538" y="752475"/>
            <a:ext cx="5013325" cy="3759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777225" y="4761875"/>
            <a:ext cx="6217900" cy="451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1875"/>
            <a:ext cx="5181850" cy="3759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777225" y="4761875"/>
            <a:ext cx="6217900" cy="451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1875"/>
            <a:ext cx="5181850" cy="3759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777225" y="4761875"/>
            <a:ext cx="6217900" cy="451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1875"/>
            <a:ext cx="5181850" cy="3759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777225" y="4761875"/>
            <a:ext cx="6217900" cy="451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1875"/>
            <a:ext cx="5181850" cy="3759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777225" y="4761875"/>
            <a:ext cx="6217900" cy="451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1875"/>
            <a:ext cx="5181850" cy="3759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>
            <a:spLocks noGrp="1"/>
          </p:cNvSpPr>
          <p:nvPr>
            <p:ph type="body" idx="1"/>
          </p:nvPr>
        </p:nvSpPr>
        <p:spPr>
          <a:xfrm>
            <a:off x="777225" y="4761875"/>
            <a:ext cx="6217900" cy="451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1875"/>
            <a:ext cx="5181850" cy="3759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>
            <a:spLocks noGrp="1"/>
          </p:cNvSpPr>
          <p:nvPr>
            <p:ph type="body" idx="1"/>
          </p:nvPr>
        </p:nvSpPr>
        <p:spPr>
          <a:xfrm>
            <a:off x="777225" y="4761875"/>
            <a:ext cx="6217900" cy="451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9538" y="752475"/>
            <a:ext cx="5013325" cy="3759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>
            <a:spLocks noGrp="1"/>
          </p:cNvSpPr>
          <p:nvPr>
            <p:ph type="body" idx="1"/>
          </p:nvPr>
        </p:nvSpPr>
        <p:spPr>
          <a:xfrm>
            <a:off x="777225" y="4761875"/>
            <a:ext cx="6217900" cy="451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1875"/>
            <a:ext cx="5181850" cy="3759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>
            <a:spLocks noGrp="1"/>
          </p:cNvSpPr>
          <p:nvPr>
            <p:ph type="body" idx="1"/>
          </p:nvPr>
        </p:nvSpPr>
        <p:spPr>
          <a:xfrm>
            <a:off x="777225" y="4761875"/>
            <a:ext cx="6217900" cy="451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1875"/>
            <a:ext cx="5181850" cy="3759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4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3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3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2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4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body" idx="2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1" name="Google Shape;10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ubTitle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3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3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/>
          <p:nvPr/>
        </p:nvSpPr>
        <p:spPr>
          <a:xfrm>
            <a:off x="504720" y="303120"/>
            <a:ext cx="9071640" cy="125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7"/>
          <p:cNvSpPr/>
          <p:nvPr/>
        </p:nvSpPr>
        <p:spPr>
          <a:xfrm>
            <a:off x="3897360" y="4878648"/>
            <a:ext cx="4190040" cy="17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u="sng">
              <a:solidFill>
                <a:srgbClr val="FF00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strike="noStrike" cap="none" dirty="0" smtClean="0">
                <a:solidFill>
                  <a:srgbClr val="FF0000"/>
                </a:solidFill>
                <a:latin typeface="+mn-lt"/>
                <a:ea typeface="Arial"/>
                <a:cs typeface="Arial"/>
                <a:sym typeface="Arial"/>
              </a:rPr>
              <a:t>  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strike="noStrike" cap="none" dirty="0" smtClean="0">
                <a:solidFill>
                  <a:srgbClr val="FF0000"/>
                </a:solidFill>
                <a:latin typeface="+mn-lt"/>
                <a:ea typeface="Arial"/>
                <a:cs typeface="Arial"/>
                <a:sym typeface="Arial"/>
              </a:rPr>
              <a:t>Submitted To: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 i="0" strike="noStrike" cap="none" dirty="0" smtClean="0">
              <a:solidFill>
                <a:srgbClr val="FF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IN" sz="2400" b="1" dirty="0" err="1" smtClean="0">
                <a:solidFill>
                  <a:schemeClr val="tx1"/>
                </a:solidFill>
                <a:latin typeface="+mn-lt"/>
              </a:rPr>
              <a:t>Dr.</a:t>
            </a:r>
            <a:r>
              <a:rPr lang="en-IN" sz="2400" b="1" u="none" dirty="0" err="1" smtClean="0">
                <a:solidFill>
                  <a:schemeClr val="tx1"/>
                </a:solidFill>
                <a:latin typeface="+mn-lt"/>
              </a:rPr>
              <a:t>NEELAM</a:t>
            </a:r>
            <a:r>
              <a:rPr lang="en-IN" sz="2400" b="1" u="none" dirty="0" smtClean="0">
                <a:solidFill>
                  <a:schemeClr val="tx1"/>
                </a:solidFill>
                <a:latin typeface="+mn-lt"/>
              </a:rPr>
              <a:t> CHAPLOT</a:t>
            </a:r>
            <a:endParaRPr sz="18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7"/>
          <p:cNvSpPr/>
          <p:nvPr/>
        </p:nvSpPr>
        <p:spPr>
          <a:xfrm>
            <a:off x="2288159" y="1341361"/>
            <a:ext cx="7792465" cy="71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IN" sz="36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IN" sz="4000" b="1" dirty="0" smtClean="0">
                <a:solidFill>
                  <a:schemeClr val="tx1"/>
                </a:solidFill>
              </a:rPr>
              <a:t>virtual mouse</a:t>
            </a:r>
            <a:r>
              <a:rPr lang="en-IN" sz="2800" b="1" dirty="0" smtClean="0">
                <a:solidFill>
                  <a:srgbClr val="FF0000"/>
                </a:solidFill>
              </a:rPr>
              <a:t> </a:t>
            </a:r>
            <a:r>
              <a:rPr lang="en-IN" sz="3600" b="1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5600" cy="755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/>
          <p:nvPr/>
        </p:nvSpPr>
        <p:spPr>
          <a:xfrm>
            <a:off x="3529080" y="3017880"/>
            <a:ext cx="5290200" cy="150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000" b="1" i="0" u="sng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Presented </a:t>
            </a:r>
            <a:r>
              <a:rPr lang="en-IN" sz="2800" b="1" i="0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By:</a:t>
            </a:r>
            <a:endParaRPr sz="2800" b="0" i="0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AMIT </a:t>
            </a:r>
            <a:r>
              <a:rPr lang="en-IN" sz="2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KUMAR</a:t>
            </a:r>
            <a:endParaRPr lang="en-IN" sz="2800" b="1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/>
              <a:t>ASHWIN  JAIN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ASHWINEE JAIN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 dirty="0" smtClean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>
            <a:spLocks noGrp="1"/>
          </p:cNvSpPr>
          <p:nvPr>
            <p:ph type="title"/>
          </p:nvPr>
        </p:nvSpPr>
        <p:spPr>
          <a:xfrm>
            <a:off x="-1902315" y="192504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500"/>
              <a:buFont typeface="Times New Roman"/>
              <a:buNone/>
            </a:pPr>
            <a:r>
              <a:rPr lang="en-IN" sz="45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Conclusion</a:t>
            </a:r>
            <a:endParaRPr/>
          </a:p>
        </p:txBody>
      </p:sp>
      <p:sp>
        <p:nvSpPr>
          <p:cNvPr id="241" name="Google Shape;241;p42"/>
          <p:cNvSpPr txBox="1"/>
          <p:nvPr/>
        </p:nvSpPr>
        <p:spPr>
          <a:xfrm>
            <a:off x="504000" y="1614311"/>
            <a:ext cx="9072000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are developing a system to control the mouse cursor using a real-time camera. </a:t>
            </a:r>
            <a:endParaRPr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system is based on computer vision algorithms and can do all mouse tasks. </a:t>
            </a:r>
            <a:r>
              <a:rPr lang="en-IN" sz="24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system could be useful in presentations and to reduce work space.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2622" y="4707467"/>
            <a:ext cx="2788003" cy="285220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3"/>
          <p:cNvSpPr txBox="1"/>
          <p:nvPr/>
        </p:nvSpPr>
        <p:spPr>
          <a:xfrm>
            <a:off x="609600" y="2592563"/>
            <a:ext cx="847795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>
            <a:spLocks noGrp="1"/>
          </p:cNvSpPr>
          <p:nvPr>
            <p:ph type="title"/>
          </p:nvPr>
        </p:nvSpPr>
        <p:spPr>
          <a:xfrm>
            <a:off x="-1424589" y="413875"/>
            <a:ext cx="5370947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IN" sz="4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About Project</a:t>
            </a: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1"/>
          <p:cNvSpPr txBox="1"/>
          <p:nvPr/>
        </p:nvSpPr>
        <p:spPr>
          <a:xfrm>
            <a:off x="269507" y="1636295"/>
            <a:ext cx="9519386" cy="747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Project: VIRTUAL MOUSE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lang="en-IN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’VIRTUAL MOUSE’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is a software component that allows the input of characters without the need for physical mouse.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propose a novel approach that uses a video device to control the mouse system.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removes the requirements of having a physical device to control mouse functions.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Basically the project is based on “Gesture Recognition Technology”.</a:t>
            </a:r>
            <a:endParaRPr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-345969" y="435189"/>
            <a:ext cx="5389165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IN" sz="4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Controlling Mouse</a:t>
            </a: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438539" y="1548882"/>
            <a:ext cx="9209314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Cursor Move:-  we move the mouse cursor with opening two fingers.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3906" y="2752719"/>
            <a:ext cx="6480000" cy="4254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-495262" y="257143"/>
            <a:ext cx="5750656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IN" sz="4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Controlling Mouse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5"/>
          <p:cNvSpPr txBox="1"/>
          <p:nvPr/>
        </p:nvSpPr>
        <p:spPr>
          <a:xfrm>
            <a:off x="317242" y="1518943"/>
            <a:ext cx="91999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Left Click:- Open Your 3 Fingers For Left Click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3257" y="2360645"/>
            <a:ext cx="6480000" cy="4665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115504" y="227949"/>
            <a:ext cx="5341580" cy="126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IN" sz="4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Controlling Mouse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6"/>
          <p:cNvSpPr txBox="1"/>
          <p:nvPr/>
        </p:nvSpPr>
        <p:spPr>
          <a:xfrm>
            <a:off x="406077" y="1576872"/>
            <a:ext cx="94892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Right Click:- Open Your 4 Fingers For Right Click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7543" y="2398747"/>
            <a:ext cx="6466114" cy="4589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/>
          <p:nvPr/>
        </p:nvSpPr>
        <p:spPr>
          <a:xfrm>
            <a:off x="-1072725" y="427794"/>
            <a:ext cx="5995686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7"/>
          <p:cNvSpPr txBox="1"/>
          <p:nvPr/>
        </p:nvSpPr>
        <p:spPr>
          <a:xfrm>
            <a:off x="474133" y="1589889"/>
            <a:ext cx="2438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Cam</a:t>
            </a:r>
            <a:endParaRPr/>
          </a:p>
        </p:txBody>
      </p:sp>
      <p:pic>
        <p:nvPicPr>
          <p:cNvPr id="207" name="Google Shape;20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815" y="2136104"/>
            <a:ext cx="2200607" cy="192718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7"/>
          <p:cNvSpPr txBox="1"/>
          <p:nvPr/>
        </p:nvSpPr>
        <p:spPr>
          <a:xfrm>
            <a:off x="474133" y="4459976"/>
            <a:ext cx="9064978" cy="279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programming language.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 (Open Source Computer Vision Library) is a library of programming functions mainly aimed at real-time computer vision.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Anaconda Navigator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/>
          <p:nvPr/>
        </p:nvSpPr>
        <p:spPr>
          <a:xfrm>
            <a:off x="87480" y="334213"/>
            <a:ext cx="77886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5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sz="45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9"/>
          <p:cNvSpPr txBox="1"/>
          <p:nvPr/>
        </p:nvSpPr>
        <p:spPr>
          <a:xfrm>
            <a:off x="338667" y="1693333"/>
            <a:ext cx="9403644" cy="445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main advantage of using hand gestures is to interact with computer as a non-contact human computer input modality.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hardware cost by eliminating use of mouse.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Convenient for users not comfortable with </a:t>
            </a:r>
            <a:r>
              <a:rPr lang="en-IN" sz="24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touchpad.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/>
          <p:nvPr/>
        </p:nvSpPr>
        <p:spPr>
          <a:xfrm>
            <a:off x="87480" y="420840"/>
            <a:ext cx="92304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40"/>
          <p:cNvSpPr txBox="1"/>
          <p:nvPr/>
        </p:nvSpPr>
        <p:spPr>
          <a:xfrm>
            <a:off x="86627" y="334212"/>
            <a:ext cx="4888089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5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/>
          </a:p>
        </p:txBody>
      </p:sp>
      <p:sp>
        <p:nvSpPr>
          <p:cNvPr id="227" name="Google Shape;227;p40"/>
          <p:cNvSpPr txBox="1"/>
          <p:nvPr/>
        </p:nvSpPr>
        <p:spPr>
          <a:xfrm>
            <a:off x="282514" y="1531365"/>
            <a:ext cx="92304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 should be in range.</a:t>
            </a:r>
            <a:endParaRPr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 a stable surface for the webcam for its proper functioning.</a:t>
            </a:r>
            <a:endParaRPr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long time use, it is not comfortable.</a:t>
            </a:r>
            <a:endParaRPr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use fingers properly.</a:t>
            </a:r>
            <a:endParaRPr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Lighting should be proper.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>
            <a:spLocks noGrp="1"/>
          </p:cNvSpPr>
          <p:nvPr>
            <p:ph type="title"/>
          </p:nvPr>
        </p:nvSpPr>
        <p:spPr>
          <a:xfrm>
            <a:off x="-1709811" y="183617"/>
            <a:ext cx="9072000" cy="1058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500"/>
              <a:buFont typeface="Arial"/>
              <a:buNone/>
            </a:pPr>
            <a:r>
              <a:rPr lang="en-IN" sz="45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IN" sz="45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/>
          </a:p>
        </p:txBody>
      </p:sp>
      <p:sp>
        <p:nvSpPr>
          <p:cNvPr id="233" name="Google Shape;233;p41"/>
          <p:cNvSpPr txBox="1"/>
          <p:nvPr/>
        </p:nvSpPr>
        <p:spPr>
          <a:xfrm>
            <a:off x="361244" y="1614311"/>
            <a:ext cx="951653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future, we plan to add more features such as enlarging and shrinking windows, closing window, etc. by using the palm and multiple fingers</a:t>
            </a:r>
            <a:endParaRPr/>
          </a:p>
        </p:txBody>
      </p:sp>
      <p:pic>
        <p:nvPicPr>
          <p:cNvPr id="234" name="Google Shape;23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8623" y="2814639"/>
            <a:ext cx="3307644" cy="266047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1"/>
          <p:cNvSpPr txBox="1"/>
          <p:nvPr/>
        </p:nvSpPr>
        <p:spPr>
          <a:xfrm>
            <a:off x="361244" y="5847644"/>
            <a:ext cx="936977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also open the browser or any drives (C: /D:/E: etc)with the help of hand gestures instead of moving the cursor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288</Words>
  <PresentationFormat>Custom</PresentationFormat>
  <Paragraphs>59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Slide 1</vt:lpstr>
      <vt:lpstr>            About Project </vt:lpstr>
      <vt:lpstr>Controlling Mouse </vt:lpstr>
      <vt:lpstr>Controlling Mouse</vt:lpstr>
      <vt:lpstr>Controlling Mouse</vt:lpstr>
      <vt:lpstr>Slide 6</vt:lpstr>
      <vt:lpstr>Slide 7</vt:lpstr>
      <vt:lpstr>Slide 8</vt:lpstr>
      <vt:lpstr>            Future Scope</vt:lpstr>
      <vt:lpstr>               Conclusion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3</cp:revision>
  <dcterms:modified xsi:type="dcterms:W3CDTF">2019-03-01T05:24:37Z</dcterms:modified>
</cp:coreProperties>
</file>