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65" r:id="rId6"/>
    <p:sldId id="267" r:id="rId7"/>
    <p:sldId id="275" r:id="rId8"/>
    <p:sldId id="276" r:id="rId9"/>
    <p:sldId id="266" r:id="rId10"/>
  </p:sldIdLst>
  <p:sldSz cx="9144000" cy="6858000" type="screen4x3"/>
  <p:notesSz cx="6858000" cy="9144000"/>
  <p:defaultTextStyle>
    <a:defPPr>
      <a:defRPr lang="he-IL"/>
    </a:defPPr>
    <a:lvl1pPr marL="0" lvl="0"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r" defTabSz="914400" rtl="1"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showGuides="1">
      <p:cViewPr varScale="1">
        <p:scale>
          <a:sx n="68" d="100"/>
          <a:sy n="68" d="100"/>
        </p:scale>
        <p:origin x="-1434" y="-96"/>
      </p:cViewPr>
      <p:guideLst>
        <p:guide orient="horz" pos="2160"/>
        <p:guide pos="2880"/>
      </p:guideLst>
    </p:cSldViewPr>
  </p:slideViewPr>
  <p:outlineViewPr>
    <p:cViewPr>
      <p:scale>
        <a:sx n="33" d="100"/>
        <a:sy n="33" d="100"/>
      </p:scale>
      <p:origin x="0" y="20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11" name="Rectangle 10"/>
          <p:cNvSpPr>
            <a:spLocks noChangeArrowheads="1"/>
          </p:cNvSpPr>
          <p:nvPr/>
        </p:nvSpPr>
        <p:spPr bwMode="invGray">
          <a:xfrm>
            <a:off x="0" y="5127625"/>
            <a:ext cx="9144000" cy="46038"/>
          </a:xfrm>
          <a:prstGeom prst="rect">
            <a:avLst/>
          </a:prstGeom>
          <a:solidFill>
            <a:srgbClr val="FFFFFF"/>
          </a:solidFill>
          <a:ln w="48000" cmpd="thickThin">
            <a:noFill/>
            <a:miter lim="800000"/>
          </a:ln>
          <a:effectLst>
            <a:outerShdw dist="10160" dir="5400000" algn="tl" rotWithShape="0">
              <a:srgbClr val="808080">
                <a:alpha val="59999"/>
              </a:srgbClr>
            </a:outerShdw>
          </a:effectLst>
        </p:spPr>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Corbel" panose="020B0503020204020204" pitchFamily="34" charset="0"/>
              <a:ea typeface="+mn-ea"/>
              <a:cs typeface="Arial" panose="020B0604020202020204" pitchFamily="34" charset="0"/>
            </a:endParaRPr>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2" name="Date Placeholder 3"/>
          <p:cNvSpPr>
            <a:spLocks noGrp="1"/>
          </p:cNvSpPr>
          <p:nvPr>
            <p:ph type="dt" sz="half" idx="2"/>
          </p:nvPr>
        </p:nvSpPr>
        <p:spPr>
          <a:xfrm>
            <a:off x="457200" y="6477000"/>
            <a:ext cx="2133600" cy="274638"/>
          </a:xfrm>
          <a:prstGeom prst="rect">
            <a:avLst/>
          </a:prstGeom>
        </p:spPr>
        <p:txBody>
          <a:bodyPr vert="horz" wrap="square" lIns="109728" tIns="45720" rIns="45720" bIns="0" numCol="1" anchor="b" anchorCtr="0" compatLnSpc="1"/>
          <a:lstStyle>
            <a:lvl1pPr>
              <a:defRPr>
                <a:solidFill>
                  <a:srgbClr val="FFFFFF"/>
                </a:solidFill>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6477000"/>
            <a:ext cx="5508625" cy="274638"/>
          </a:xfrm>
          <a:prstGeom prst="rect">
            <a:avLst/>
          </a:prstGeom>
        </p:spPr>
        <p:txBody>
          <a:bodyPr vert="horz" wrap="square" lIns="45720" tIns="45720" rIns="45720" bIns="0" numCol="1" anchor="b" anchorCtr="0" compatLnSpc="1"/>
          <a:lstStyle>
            <a:lvl1pPr>
              <a:defRPr>
                <a:solidFill>
                  <a:srgbClr val="FFFFFF"/>
                </a:solidFill>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
            <a:fld id="{9A0DB2DC-4C9A-4742-B13C-FB6460FD3503}" type="slidenum">
              <a:rPr lang="he-IL" dirty="0">
                <a:solidFill>
                  <a:srgbClr val="FFFFFF"/>
                </a:solidFill>
              </a:rPr>
            </a:fld>
            <a:endParaRPr lang="he-IL"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he-IL" dirty="0">
                <a:latin typeface="Arial" panose="020B0604020202020204" pitchFamily="34" charset="0"/>
              </a:rPr>
            </a:fld>
            <a:endParaRPr lang="he-IL"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9" name="Rectangle 8"/>
          <p:cNvSpPr>
            <a:spLocks noChangeArrowheads="1"/>
          </p:cNvSpPr>
          <p:nvPr/>
        </p:nvSpPr>
        <p:spPr bwMode="invGray">
          <a:xfrm>
            <a:off x="6599238" y="0"/>
            <a:ext cx="46038" cy="6858000"/>
          </a:xfrm>
          <a:prstGeom prst="rect">
            <a:avLst/>
          </a:prstGeom>
          <a:solidFill>
            <a:srgbClr val="FFFFFF"/>
          </a:solidFill>
          <a:ln w="48000" cmpd="thickThin">
            <a:noFill/>
            <a:miter lim="800000"/>
          </a:ln>
          <a:effectLst>
            <a:outerShdw dist="10160" dir="10800000" algn="tl" rotWithShape="0">
              <a:srgbClr val="808080">
                <a:alpha val="59999"/>
              </a:srgbClr>
            </a:outerShdw>
          </a:effectLst>
        </p:spPr>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Corbel" panose="020B0503020204020204" pitchFamily="34" charset="0"/>
              <a:ea typeface="+mn-ea"/>
              <a:cs typeface="Arial" panose="020B0604020202020204" pitchFamily="34" charset="0"/>
            </a:endParaRPr>
          </a:p>
        </p:txBody>
      </p:sp>
      <p:sp>
        <p:nvSpPr>
          <p:cNvPr id="11" name="Rectangle 10"/>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2" name="Vertical Title 1"/>
          <p:cNvSpPr>
            <a:spLocks noGrp="1"/>
          </p:cNvSpPr>
          <p:nvPr>
            <p:ph type="title" orient="vert"/>
          </p:nvPr>
        </p:nvSpPr>
        <p:spPr>
          <a:xfrm>
            <a:off x="6781800" y="274640"/>
            <a:ext cx="19050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2" name="Date Placeholder 3"/>
          <p:cNvSpPr>
            <a:spLocks noGrp="1"/>
          </p:cNvSpPr>
          <p:nvPr>
            <p:ph type="dt" sz="half" idx="2"/>
          </p:nvPr>
        </p:nvSpPr>
        <p:spPr>
          <a:xfrm>
            <a:off x="457200" y="6477000"/>
            <a:ext cx="2133600" cy="274638"/>
          </a:xfrm>
          <a:prstGeom prst="rect">
            <a:avLst/>
          </a:prstGeom>
        </p:spPr>
        <p:txBody>
          <a:bodyPr vert="horz" wrap="square" lIns="109728" tIns="45720" rIns="45720" bIns="0" numCol="1" anchor="b" anchorCtr="0" compatLnSpc="1"/>
          <a:lstStyle>
            <a:lvl1pPr>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6376988"/>
            <a:ext cx="3836988" cy="365125"/>
          </a:xfrm>
          <a:prstGeom prst="rect">
            <a:avLst/>
          </a:prstGeom>
        </p:spPr>
        <p:txBody>
          <a:bodyPr vert="horz" wrap="square" lIns="45720" tIns="45720" rIns="45720" bIns="0" numCol="1" anchor="b" anchorCtr="0" compatLnSpc="1"/>
          <a:lstStyle>
            <a:lvl1pPr>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
            <a:fld id="{9A0DB2DC-4C9A-4742-B13C-FB6460FD3503}" type="slidenum">
              <a:rPr lang="he-IL" dirty="0"/>
            </a:fld>
            <a:endParaRPr lang="he-I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he-IL" dirty="0">
                <a:latin typeface="Arial" panose="020B0604020202020204" pitchFamily="34" charset="0"/>
              </a:rPr>
            </a:fld>
            <a:endParaRPr lang="he-IL"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Rectangle 8"/>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11" name="Rectangle 10"/>
          <p:cNvSpPr>
            <a:spLocks noChangeArrowheads="1"/>
          </p:cNvSpPr>
          <p:nvPr/>
        </p:nvSpPr>
        <p:spPr bwMode="invGray">
          <a:xfrm>
            <a:off x="0" y="2601913"/>
            <a:ext cx="9144000" cy="46038"/>
          </a:xfrm>
          <a:prstGeom prst="rect">
            <a:avLst/>
          </a:prstGeom>
          <a:solidFill>
            <a:srgbClr val="FFFFFF"/>
          </a:solidFill>
          <a:ln w="48000" cmpd="thickThin">
            <a:noFill/>
            <a:miter lim="800000"/>
          </a:ln>
          <a:effectLst>
            <a:outerShdw dist="10160" dir="5400000" algn="tl" rotWithShape="0">
              <a:srgbClr val="808080">
                <a:alpha val="59999"/>
              </a:srgbClr>
            </a:outerShdw>
          </a:effectLst>
        </p:spPr>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Corbel" panose="020B0503020204020204" pitchFamily="34" charset="0"/>
              <a:ea typeface="+mn-ea"/>
              <a:cs typeface="Arial" panose="020B0604020202020204" pitchFamily="34" charset="0"/>
            </a:endParaRPr>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2" name="Date Placeholder 3"/>
          <p:cNvSpPr>
            <a:spLocks noGrp="1"/>
          </p:cNvSpPr>
          <p:nvPr>
            <p:ph type="dt" sz="half" idx="2"/>
          </p:nvPr>
        </p:nvSpPr>
        <p:spPr>
          <a:xfrm>
            <a:off x="457200" y="6477000"/>
            <a:ext cx="2133600" cy="274638"/>
          </a:xfrm>
          <a:prstGeom prst="rect">
            <a:avLst/>
          </a:prstGeom>
        </p:spPr>
        <p:txBody>
          <a:bodyPr vert="horz" wrap="square" lIns="109728" tIns="45720" rIns="45720" bIns="0" numCol="1" anchor="b" anchorCtr="0" compatLnSpc="1"/>
          <a:lstStyle>
            <a:lvl1pPr>
              <a:defRPr>
                <a:solidFill>
                  <a:srgbClr val="FFFFFF"/>
                </a:solidFill>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3" name="Footer Placeholder 4"/>
          <p:cNvSpPr>
            <a:spLocks noGrp="1"/>
          </p:cNvSpPr>
          <p:nvPr>
            <p:ph type="ftr" sz="quarter" idx="3"/>
          </p:nvPr>
        </p:nvSpPr>
        <p:spPr>
          <a:xfrm>
            <a:off x="2640013" y="6477000"/>
            <a:ext cx="5508625" cy="274638"/>
          </a:xfrm>
          <a:prstGeom prst="rect">
            <a:avLst/>
          </a:prstGeom>
        </p:spPr>
        <p:txBody>
          <a:bodyPr vert="horz" wrap="square" lIns="45720" tIns="45720" rIns="45720" bIns="0" numCol="1" anchor="b" anchorCtr="0" compatLnSpc="1"/>
          <a:lstStyle>
            <a:lvl1pPr>
              <a:defRPr>
                <a:solidFill>
                  <a:srgbClr val="FFFFFF"/>
                </a:solidFill>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4" name="Slide Number Placeholder 5"/>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
            <a:fld id="{9A0DB2DC-4C9A-4742-B13C-FB6460FD3503}" type="slidenum">
              <a:rPr lang="he-IL" dirty="0">
                <a:solidFill>
                  <a:srgbClr val="FFFFFF"/>
                </a:solidFill>
              </a:rPr>
            </a:fld>
            <a:endParaRPr lang="he-IL"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he-IL" dirty="0">
                <a:latin typeface="Arial" panose="020B0604020202020204" pitchFamily="34" charset="0"/>
              </a:rPr>
            </a:fld>
            <a:endParaRPr lang="he-IL"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he-IL" dirty="0">
                <a:latin typeface="Arial" panose="020B0604020202020204" pitchFamily="34" charset="0"/>
              </a:rPr>
            </a:fld>
            <a:endParaRPr lang="he-IL"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he-IL" dirty="0">
                <a:latin typeface="Arial" panose="020B0604020202020204" pitchFamily="34" charset="0"/>
              </a:rPr>
            </a:fld>
            <a:endParaRPr lang="he-IL"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9" name="Date Placeholder 1"/>
          <p:cNvSpPr>
            <a:spLocks noGrp="1"/>
          </p:cNvSpPr>
          <p:nvPr>
            <p:ph type="dt" sz="half" idx="2"/>
          </p:nvPr>
        </p:nvSpPr>
        <p:spPr>
          <a:xfrm>
            <a:off x="457200" y="6477000"/>
            <a:ext cx="2133600" cy="274638"/>
          </a:xfrm>
          <a:prstGeom prst="rect">
            <a:avLst/>
          </a:prstGeom>
        </p:spPr>
        <p:txBody>
          <a:bodyPr vert="horz" wrap="square" lIns="109728" tIns="45720" rIns="45720" bIns="0" numCol="1" anchor="b" anchorCtr="0" compatLnSpc="1"/>
          <a:lstStyle>
            <a:lvl1pPr>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1" name="Footer Placeholder 2"/>
          <p:cNvSpPr>
            <a:spLocks noGrp="1"/>
          </p:cNvSpPr>
          <p:nvPr>
            <p:ph type="ftr" sz="quarter" idx="3"/>
          </p:nvPr>
        </p:nvSpPr>
        <p:spPr>
          <a:xfrm>
            <a:off x="2640013" y="6477000"/>
            <a:ext cx="5508625" cy="274638"/>
          </a:xfrm>
          <a:prstGeom prst="rect">
            <a:avLst/>
          </a:prstGeom>
        </p:spPr>
        <p:txBody>
          <a:bodyPr vert="horz" wrap="square" lIns="45720" tIns="45720" rIns="45720" bIns="0" numCol="1" anchor="b" anchorCtr="0" compatLnSpc="1"/>
          <a:lstStyle>
            <a:lvl1pPr>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2" name="Slide Number Placeholder 3"/>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
            <a:fld id="{9A0DB2DC-4C9A-4742-B13C-FB6460FD3503}" type="slidenum">
              <a:rPr lang="he-IL" dirty="0"/>
            </a:fld>
            <a:endParaRPr lang="he-I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bwMode="invGray">
          <a:xfrm>
            <a:off x="2855913" y="0"/>
            <a:ext cx="46038"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11" name="Rectangle 10"/>
          <p:cNvSpPr/>
          <p:nvPr/>
        </p:nvSpPr>
        <p:spPr bwMode="invGray">
          <a:xfrm>
            <a:off x="2855913" y="0"/>
            <a:ext cx="46038"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2" name="Date Placeholder 4"/>
          <p:cNvSpPr>
            <a:spLocks noGrp="1"/>
          </p:cNvSpPr>
          <p:nvPr>
            <p:ph type="dt" sz="half" idx="12"/>
          </p:nvPr>
        </p:nvSpPr>
        <p:spPr>
          <a:xfrm>
            <a:off x="457200" y="6477000"/>
            <a:ext cx="2133600" cy="274638"/>
          </a:xfrm>
          <a:prstGeom prst="rect">
            <a:avLst/>
          </a:prstGeom>
        </p:spPr>
        <p:txBody>
          <a:bodyPr vert="horz" wrap="square" lIns="109728" tIns="45720" rIns="45720" bIns="0" numCol="1" anchor="b" anchorCtr="0" compatLnSpc="1"/>
          <a:lstStyle>
            <a:lvl1pPr>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2640013" y="6477000"/>
            <a:ext cx="5508625" cy="274638"/>
          </a:xfrm>
          <a:prstGeom prst="rect">
            <a:avLst/>
          </a:prstGeom>
        </p:spPr>
        <p:txBody>
          <a:bodyPr vert="horz" wrap="square" lIns="45720" tIns="45720" rIns="45720" bIns="0" numCol="1" anchor="b" anchorCtr="0" compatLnSpc="1"/>
          <a:lstStyle>
            <a:lvl1pPr>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4" name="Slide Number Placeholder 6"/>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
            <a:fld id="{9A0DB2DC-4C9A-4742-B13C-FB6460FD3503}" type="slidenum">
              <a:rPr lang="he-IL" dirty="0"/>
            </a:fld>
            <a:endParaRPr lang="he-I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9" name="Rectangle 8"/>
          <p:cNvSpPr/>
          <p:nvPr/>
        </p:nvSpPr>
        <p:spPr>
          <a:xfrm>
            <a:off x="2855913" y="0"/>
            <a:ext cx="4603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11" name="Rectangle 10"/>
          <p:cNvSpPr/>
          <p:nvPr/>
        </p:nvSpPr>
        <p:spPr bwMode="invGray">
          <a:xfrm>
            <a:off x="2855913" y="0"/>
            <a:ext cx="46038"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vert="horz" wrap="square" lIns="54864" tIns="9144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0"/>
              </a:spcBef>
              <a:spcAft>
                <a:spcPct val="0"/>
              </a:spcAft>
              <a:buClr>
                <a:schemeClr val="accent1"/>
              </a:buClr>
              <a:buSzPct val="80000"/>
              <a:buFont typeface="Wingdings 2" pitchFamily="18" charset="2"/>
              <a:buNone/>
              <a:defRPr/>
            </a:pPr>
            <a:r>
              <a:rPr kumimoji="0" lang="en-US" sz="3200" b="0" i="0" u="none" strike="noStrike" kern="1200" cap="none" spc="0" normalizeH="0" baseline="0" noProof="0" smtClean="0">
                <a:ln>
                  <a:noFill/>
                </a:ln>
                <a:solidFill>
                  <a:schemeClr val="tx1"/>
                </a:solidFill>
                <a:effectLst/>
                <a:uLnTx/>
                <a:uFillTx/>
                <a:latin typeface="Miriam" pitchFamily="34" charset="-79"/>
                <a:ea typeface="ヒラギノ角ゴ Pro W3" charset="-128"/>
                <a:cs typeface="ヒラギノ角ゴ Pro W3" charset="-128"/>
              </a:rPr>
              <a:t>Click icon to add picture</a:t>
            </a:r>
            <a:endParaRPr kumimoji="0" lang="en-US" sz="3200" b="0" i="0" u="none" strike="noStrike" kern="1200" cap="none" spc="0" normalizeH="0" baseline="0" noProof="0" dirty="0">
              <a:ln>
                <a:noFill/>
              </a:ln>
              <a:solidFill>
                <a:schemeClr val="tx1"/>
              </a:solidFill>
              <a:effectLst/>
              <a:uLnTx/>
              <a:uFillTx/>
              <a:latin typeface="Miriam" pitchFamily="34" charset="-79"/>
              <a:ea typeface="ヒラギノ角ゴ Pro W3" charset="-128"/>
              <a:cs typeface="ヒラギノ角ゴ Pro W3" charset="-128"/>
            </a:endParaRPr>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2" name="Date Placeholder 4"/>
          <p:cNvSpPr>
            <a:spLocks noGrp="1"/>
          </p:cNvSpPr>
          <p:nvPr>
            <p:ph type="dt" sz="half" idx="12"/>
          </p:nvPr>
        </p:nvSpPr>
        <p:spPr>
          <a:xfrm>
            <a:off x="165100" y="1169988"/>
            <a:ext cx="2522538" cy="201613"/>
          </a:xfrm>
          <a:prstGeom prst="rect">
            <a:avLst/>
          </a:prstGeom>
        </p:spPr>
        <p:txBody>
          <a:bodyPr vert="horz" wrap="square" lIns="109728" tIns="45720" rIns="45720" bIns="0" numCol="1" anchor="b" anchorCtr="0" compatLnSpc="1"/>
          <a:lstStyle>
            <a:lvl1pPr>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13" name="Footer Placeholder 5"/>
          <p:cNvSpPr>
            <a:spLocks noGrp="1"/>
          </p:cNvSpPr>
          <p:nvPr>
            <p:ph type="ftr" sz="quarter" idx="3"/>
          </p:nvPr>
        </p:nvSpPr>
        <p:spPr>
          <a:xfrm>
            <a:off x="3035300" y="1169988"/>
            <a:ext cx="5194300" cy="201613"/>
          </a:xfrm>
          <a:prstGeom prst="rect">
            <a:avLst/>
          </a:prstGeom>
        </p:spPr>
        <p:txBody>
          <a:bodyPr vert="horz" wrap="square" lIns="45720" tIns="45720" rIns="45720" bIns="0" numCol="1" anchor="b" anchorCtr="0" compatLnSpc="1"/>
          <a:lstStyle>
            <a:lvl1pPr>
              <a:defRPr>
                <a:solidFill>
                  <a:srgbClr val="BCBCBC"/>
                </a:solidFill>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BCBCBC"/>
              </a:solidFill>
              <a:effectLst/>
              <a:uLnTx/>
              <a:uFillTx/>
              <a:latin typeface="Arial" panose="020B0604020202020204" pitchFamily="34" charset="0"/>
              <a:ea typeface="+mn-ea"/>
              <a:cs typeface="Arial" panose="020B0604020202020204" pitchFamily="34" charset="0"/>
            </a:endParaRPr>
          </a:p>
        </p:txBody>
      </p:sp>
      <p:sp>
        <p:nvSpPr>
          <p:cNvPr id="14" name="Slide Number Placeholder 6"/>
          <p:cNvSpPr>
            <a:spLocks noGrp="1"/>
          </p:cNvSpPr>
          <p:nvPr>
            <p:ph type="sldNum" sz="quarter" idx="4"/>
          </p:nvPr>
        </p:nvSpPr>
        <p:spPr>
          <a:xfrm>
            <a:off x="8339138" y="1169988"/>
            <a:ext cx="733425" cy="201613"/>
          </a:xfrm>
          <a:prstGeom prst="rect">
            <a:avLst/>
          </a:prstGeom>
        </p:spPr>
        <p:txBody>
          <a:bodyPr vert="horz" wrap="square" lIns="91440" tIns="45720" rIns="91440" bIns="0" numCol="1" anchor="b" anchorCtr="0" compatLnSpc="1"/>
          <a:p>
            <a:fld id="{9A0DB2DC-4C9A-4742-B13C-FB6460FD3503}" type="slidenum">
              <a:rPr lang="he-IL" dirty="0"/>
            </a:fld>
            <a:endParaRPr lang="he-IL"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 name="Rectangle 9"/>
          <p:cNvSpPr>
            <a:spLocks noChangeArrowheads="1"/>
          </p:cNvSpPr>
          <p:nvPr/>
        </p:nvSpPr>
        <p:spPr bwMode="invGray">
          <a:xfrm>
            <a:off x="0" y="1436688"/>
            <a:ext cx="9144000" cy="44450"/>
          </a:xfrm>
          <a:prstGeom prst="rect">
            <a:avLst/>
          </a:prstGeom>
          <a:solidFill>
            <a:srgbClr val="FFFFFF"/>
          </a:solidFill>
          <a:ln w="48000" cmpd="thickThin">
            <a:noFill/>
            <a:miter lim="800000"/>
          </a:ln>
          <a:effectLst>
            <a:outerShdw dist="10160" dir="5400000" algn="tl" rotWithShape="0">
              <a:srgbClr val="808080">
                <a:alpha val="59999"/>
              </a:srgbClr>
            </a:outerShdw>
          </a:effectLst>
        </p:spPr>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Corbel" panose="020B0503020204020204" pitchFamily="34" charset="0"/>
              <a:ea typeface="+mn-ea"/>
              <a:cs typeface="Arial" panose="020B0604020202020204" pitchFamily="34" charset="0"/>
            </a:endParaRPr>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1"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rgbClr val="FFFFFF"/>
              </a:solidFill>
              <a:effectLst/>
              <a:uLnTx/>
              <a:uFillTx/>
              <a:latin typeface="+mn-lt"/>
              <a:ea typeface="+mn-ea"/>
              <a:cs typeface="Arial" panose="020B0604020202020204" pitchFamily="34" charset="0"/>
            </a:endParaRPr>
          </a:p>
        </p:txBody>
      </p:sp>
      <p:sp>
        <p:nvSpPr>
          <p:cNvPr id="1028" name="Title Placeholder 1"/>
          <p:cNvSpPr>
            <a:spLocks noGrp="1"/>
          </p:cNvSpPr>
          <p:nvPr>
            <p:ph type="title"/>
          </p:nvPr>
        </p:nvSpPr>
        <p:spPr>
          <a:xfrm>
            <a:off x="457200" y="152400"/>
            <a:ext cx="8229600" cy="1250950"/>
          </a:xfrm>
          <a:prstGeom prst="rect">
            <a:avLst/>
          </a:prstGeom>
          <a:noFill/>
          <a:ln w="9525">
            <a:noFill/>
          </a:ln>
        </p:spPr>
        <p:txBody>
          <a:bodyPr rIns="45720" anchor="ctr"/>
          <a:p>
            <a:pPr lvl="0"/>
            <a:r>
              <a:rPr lang="en-US" altLang="x-none" dirty="0"/>
              <a:t>Click to edit Master title style</a:t>
            </a:r>
            <a:endParaRPr lang="en-US" altLang="x-none" dirty="0"/>
          </a:p>
        </p:txBody>
      </p:sp>
      <p:sp>
        <p:nvSpPr>
          <p:cNvPr id="1029" name="Text Placeholder 2"/>
          <p:cNvSpPr>
            <a:spLocks noGrp="1"/>
          </p:cNvSpPr>
          <p:nvPr>
            <p:ph type="body" idx="1"/>
          </p:nvPr>
        </p:nvSpPr>
        <p:spPr>
          <a:xfrm>
            <a:off x="457200" y="1774825"/>
            <a:ext cx="8229600" cy="4625975"/>
          </a:xfrm>
          <a:prstGeom prst="rect">
            <a:avLst/>
          </a:prstGeom>
          <a:noFill/>
          <a:ln w="9525">
            <a:noFill/>
          </a:ln>
        </p:spPr>
        <p:txBody>
          <a:bodyPr lIns="54864" tIns="91440"/>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4" name="Date Placeholder 3"/>
          <p:cNvSpPr>
            <a:spLocks noGrp="1"/>
          </p:cNvSpPr>
          <p:nvPr>
            <p:ph type="dt" sz="half" idx="2"/>
          </p:nvPr>
        </p:nvSpPr>
        <p:spPr>
          <a:xfrm>
            <a:off x="457200" y="6477000"/>
            <a:ext cx="2133600" cy="274638"/>
          </a:xfrm>
          <a:prstGeom prst="rect">
            <a:avLst/>
          </a:prstGeom>
        </p:spPr>
        <p:txBody>
          <a:bodyPr vert="horz" wrap="square" lIns="109728" tIns="45720" rIns="45720" bIns="0" numCol="1" anchor="b" anchorCtr="0" compatLnSpc="1"/>
          <a:lstStyle>
            <a:lvl1pPr algn="l">
              <a:defRPr sz="1200">
                <a:solidFill>
                  <a:srgbClr val="3F3F3F"/>
                </a:solidFill>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ar-SA"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640013" y="6477000"/>
            <a:ext cx="5508625" cy="274638"/>
          </a:xfrm>
          <a:prstGeom prst="rect">
            <a:avLst/>
          </a:prstGeom>
        </p:spPr>
        <p:txBody>
          <a:bodyPr vert="horz" wrap="square" lIns="45720" tIns="45720" rIns="45720" bIns="0" numCol="1" anchor="b" anchorCtr="0" compatLnSpc="1"/>
          <a:lstStyle>
            <a:lvl1pPr algn="l">
              <a:defRPr sz="1200">
                <a:solidFill>
                  <a:srgbClr val="3F3F3F"/>
                </a:solidFill>
              </a:defRPr>
            </a:lvl1pPr>
          </a:lstStyle>
          <a:p>
            <a:pPr marL="0" marR="0" lvl="0" indent="0" algn="l" defTabSz="914400" rtl="1"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rgbClr val="3F3F3F"/>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lstStyle>
            <a:lvl1pPr>
              <a:defRPr sz="1200">
                <a:solidFill>
                  <a:srgbClr val="3F3F3F"/>
                </a:solidFill>
              </a:defRPr>
            </a:lvl1pPr>
          </a:lstStyle>
          <a:p>
            <a:pPr lvl="0" eaLnBrk="1" hangingPunct="1"/>
            <a:fld id="{9A0DB2DC-4C9A-4742-B13C-FB6460FD3503}" type="slidenum">
              <a:rPr lang="he-IL" dirty="0">
                <a:latin typeface="Arial" panose="020B0604020202020204" pitchFamily="34" charset="0"/>
              </a:rPr>
            </a:fld>
            <a:endParaRPr lang="he-IL"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500" b="1" kern="1200">
          <a:solidFill>
            <a:srgbClr val="FFC800"/>
          </a:solidFill>
          <a:latin typeface="Miriam" pitchFamily="34" charset="-79"/>
          <a:ea typeface="ヒラギノ角ゴ Pro W3" charset="-128"/>
          <a:cs typeface="ヒラギノ角ゴ Pro W3" charset="-128"/>
        </a:defRPr>
      </a:lvl1pPr>
      <a:lvl2pPr algn="l" rtl="0" eaLnBrk="0" fontAlgn="base" hangingPunct="0">
        <a:spcBef>
          <a:spcPct val="0"/>
        </a:spcBef>
        <a:spcAft>
          <a:spcPct val="0"/>
        </a:spcAft>
        <a:defRPr sz="4500" b="1">
          <a:solidFill>
            <a:srgbClr val="FFC800"/>
          </a:solidFill>
          <a:latin typeface="Miriam" charset="0"/>
          <a:ea typeface="ヒラギノ角ゴ Pro W3" charset="-128"/>
          <a:cs typeface="ヒラギノ角ゴ Pro W3" charset="-128"/>
        </a:defRPr>
      </a:lvl2pPr>
      <a:lvl3pPr algn="l" rtl="0" eaLnBrk="0" fontAlgn="base" hangingPunct="0">
        <a:spcBef>
          <a:spcPct val="0"/>
        </a:spcBef>
        <a:spcAft>
          <a:spcPct val="0"/>
        </a:spcAft>
        <a:defRPr sz="4500" b="1">
          <a:solidFill>
            <a:srgbClr val="FFC800"/>
          </a:solidFill>
          <a:latin typeface="Miriam" charset="0"/>
          <a:ea typeface="ヒラギノ角ゴ Pro W3" charset="-128"/>
          <a:cs typeface="ヒラギノ角ゴ Pro W3" charset="-128"/>
        </a:defRPr>
      </a:lvl3pPr>
      <a:lvl4pPr algn="l" rtl="0" eaLnBrk="0" fontAlgn="base" hangingPunct="0">
        <a:spcBef>
          <a:spcPct val="0"/>
        </a:spcBef>
        <a:spcAft>
          <a:spcPct val="0"/>
        </a:spcAft>
        <a:defRPr sz="4500" b="1">
          <a:solidFill>
            <a:srgbClr val="FFC800"/>
          </a:solidFill>
          <a:latin typeface="Miriam" charset="0"/>
          <a:ea typeface="ヒラギノ角ゴ Pro W3" charset="-128"/>
          <a:cs typeface="ヒラギノ角ゴ Pro W3" charset="-128"/>
        </a:defRPr>
      </a:lvl4pPr>
      <a:lvl5pPr algn="l" rtl="0" eaLnBrk="0" fontAlgn="base" hangingPunct="0">
        <a:spcBef>
          <a:spcPct val="0"/>
        </a:spcBef>
        <a:spcAft>
          <a:spcPct val="0"/>
        </a:spcAft>
        <a:defRPr sz="4500" b="1">
          <a:solidFill>
            <a:srgbClr val="FFC800"/>
          </a:solidFill>
          <a:latin typeface="Miriam" charset="0"/>
          <a:ea typeface="ヒラギノ角ゴ Pro W3" charset="-128"/>
          <a:cs typeface="ヒラギノ角ゴ Pro W3" charset="-128"/>
        </a:defRPr>
      </a:lvl5pPr>
      <a:lvl6pPr marL="457200" algn="l" rtl="0" fontAlgn="base">
        <a:spcBef>
          <a:spcPct val="0"/>
        </a:spcBef>
        <a:spcAft>
          <a:spcPct val="0"/>
        </a:spcAft>
        <a:defRPr sz="4500" b="1">
          <a:solidFill>
            <a:srgbClr val="FFC800"/>
          </a:solidFill>
          <a:latin typeface="Miriam" charset="0"/>
          <a:ea typeface="ヒラギノ角ゴ Pro W3" charset="-128"/>
          <a:cs typeface="ヒラギノ角ゴ Pro W3" charset="-128"/>
        </a:defRPr>
      </a:lvl6pPr>
      <a:lvl7pPr marL="914400" algn="l" rtl="0" fontAlgn="base">
        <a:spcBef>
          <a:spcPct val="0"/>
        </a:spcBef>
        <a:spcAft>
          <a:spcPct val="0"/>
        </a:spcAft>
        <a:defRPr sz="4500" b="1">
          <a:solidFill>
            <a:srgbClr val="FFC800"/>
          </a:solidFill>
          <a:latin typeface="Miriam" charset="0"/>
          <a:ea typeface="ヒラギノ角ゴ Pro W3" charset="-128"/>
          <a:cs typeface="ヒラギノ角ゴ Pro W3" charset="-128"/>
        </a:defRPr>
      </a:lvl7pPr>
      <a:lvl8pPr marL="1371600" algn="l" rtl="0" fontAlgn="base">
        <a:spcBef>
          <a:spcPct val="0"/>
        </a:spcBef>
        <a:spcAft>
          <a:spcPct val="0"/>
        </a:spcAft>
        <a:defRPr sz="4500" b="1">
          <a:solidFill>
            <a:srgbClr val="FFC800"/>
          </a:solidFill>
          <a:latin typeface="Miriam" charset="0"/>
          <a:ea typeface="ヒラギノ角ゴ Pro W3" charset="-128"/>
          <a:cs typeface="ヒラギノ角ゴ Pro W3" charset="-128"/>
        </a:defRPr>
      </a:lvl8pPr>
      <a:lvl9pPr marL="1828800" algn="l" rtl="0" fontAlgn="base">
        <a:spcBef>
          <a:spcPct val="0"/>
        </a:spcBef>
        <a:spcAft>
          <a:spcPct val="0"/>
        </a:spcAft>
        <a:defRPr sz="4500" b="1">
          <a:solidFill>
            <a:srgbClr val="FFC800"/>
          </a:solidFill>
          <a:latin typeface="Miriam" charset="0"/>
          <a:ea typeface="ヒラギノ角ゴ Pro W3" charset="-128"/>
          <a:cs typeface="ヒラギノ角ゴ Pro W3" charset="-128"/>
        </a:defRPr>
      </a:lvl9pPr>
    </p:titleStyle>
    <p:bodyStyle>
      <a:lvl1pPr marL="438150" indent="-319405"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iriam" pitchFamily="34" charset="-79"/>
          <a:ea typeface="ヒラギノ角ゴ Pro W3" charset="-128"/>
          <a:cs typeface="ヒラギノ角ゴ Pro W3" charset="-128"/>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iriam" pitchFamily="34" charset="-79"/>
          <a:ea typeface="ヒラギノ角ゴ Pro W3" charset="-128"/>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iriam" pitchFamily="34" charset="-79"/>
          <a:ea typeface="ヒラギノ角ゴ Pro W3" charset="-128"/>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iriam" pitchFamily="34" charset="-79"/>
          <a:ea typeface="ヒラギノ角ゴ Pro W3" charset="-128"/>
          <a:cs typeface="+mn-cs"/>
        </a:defRPr>
      </a:lvl4pPr>
      <a:lvl5pPr marL="1425575" indent="-182880"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iriam" pitchFamily="34" charset="-79"/>
          <a:ea typeface="ヒラギノ角ゴ Pro W3" charset="-128"/>
          <a:cs typeface="+mn-cs"/>
        </a:defRPr>
      </a:lvl5pPr>
      <a:lvl6pPr marL="1627505"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650240" y="1354455"/>
            <a:ext cx="8077200" cy="2133600"/>
          </a:xfrm>
          <a:effectLst/>
          <a:sp3d prstMaterial="plastic"/>
        </p:spPr>
        <p:txBody>
          <a:bodyPr vert="horz" wrap="square" lIns="91440" tIns="0" rIns="45720" bIns="0" numCol="1" rtlCol="0" anchor="t" anchorCtr="0" compatLnSpc="1">
            <a:normAutofit/>
            <a:scene3d>
              <a:camera prst="orthographicFront"/>
              <a:lightRig rig="threePt" dir="t">
                <a:rot lat="0" lon="0" rev="4800000"/>
              </a:lightRig>
            </a:scene3d>
            <a:sp3d prstMaterial="matte">
              <a:bevelT w="50800" h="1016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700" b="1" i="0" u="none" strike="noStrike" kern="1200" cap="none" spc="0" normalizeH="0" baseline="0" noProof="0" dirty="0">
                <a:ln>
                  <a:noFill/>
                </a:ln>
                <a:solidFill>
                  <a:schemeClr val="accent1">
                    <a:satMod val="150000"/>
                  </a:schemeClr>
                </a:solidFill>
                <a:effectLst/>
                <a:uLnTx/>
                <a:uFillTx/>
                <a:latin typeface="+mj-lt"/>
                <a:ea typeface="+mj-ea"/>
                <a:cs typeface="+mj-cs"/>
              </a:rPr>
              <a:t>Street Light Automation and Fault Tolerance system</a:t>
            </a:r>
            <a:endParaRPr kumimoji="0" lang="en-US" sz="4700" b="1" i="0" u="none" strike="noStrike" kern="1200" cap="none" spc="0" normalizeH="0" baseline="0" noProof="0" dirty="0">
              <a:ln>
                <a:noFill/>
              </a:ln>
              <a:solidFill>
                <a:schemeClr val="accent1">
                  <a:satMod val="150000"/>
                </a:schemeClr>
              </a:solidFill>
              <a:effectLst/>
              <a:uLnTx/>
              <a:uFillTx/>
              <a:latin typeface="+mj-lt"/>
              <a:ea typeface="+mj-ea"/>
              <a:cs typeface="+mj-cs"/>
            </a:endParaRPr>
          </a:p>
        </p:txBody>
      </p:sp>
      <p:sp>
        <p:nvSpPr>
          <p:cNvPr id="8195" name="Rectangle 3"/>
          <p:cNvSpPr>
            <a:spLocks noGrp="1"/>
          </p:cNvSpPr>
          <p:nvPr>
            <p:ph type="subTitle" idx="1"/>
          </p:nvPr>
        </p:nvSpPr>
        <p:spPr>
          <a:xfrm>
            <a:off x="762000" y="4038600"/>
            <a:ext cx="8077200" cy="890588"/>
          </a:xfrm>
        </p:spPr>
        <p:txBody>
          <a:bodyPr vert="horz" wrap="square" lIns="118872" tIns="0" rIns="45720" bIns="0" anchor="b"/>
          <a:p>
            <a:pPr eaLnBrk="1" hangingPunct="1">
              <a:buSzPct val="80000"/>
            </a:pPr>
            <a:r>
              <a:rPr lang="en-US" altLang="x-none" kern="1200" dirty="0">
                <a:solidFill>
                  <a:srgbClr val="FFFFFF"/>
                </a:solidFill>
                <a:latin typeface="Corbel" panose="020B0503020204020204" pitchFamily="34" charset="0"/>
                <a:ea typeface="ヒラギノ角ゴ Pro W3" charset="-128"/>
                <a:cs typeface="ヒラギノ角ゴ Pro W3" charset="-128"/>
              </a:rPr>
              <a:t>By: Harinarayanan K 2016115024</a:t>
            </a:r>
            <a:endParaRPr lang="en-US" altLang="x-none" kern="1200" dirty="0">
              <a:solidFill>
                <a:srgbClr val="FFFFFF"/>
              </a:solidFill>
              <a:latin typeface="Corbel" panose="020B0503020204020204" pitchFamily="34" charset="0"/>
              <a:ea typeface="ヒラギノ角ゴ Pro W3" charset="-128"/>
              <a:cs typeface="ヒラギノ角ゴ Pro W3" charset="-128"/>
            </a:endParaRPr>
          </a:p>
          <a:p>
            <a:pPr eaLnBrk="1" hangingPunct="1">
              <a:buSzPct val="80000"/>
            </a:pPr>
            <a:r>
              <a:rPr lang="en-US" altLang="x-none" kern="1200" dirty="0">
                <a:solidFill>
                  <a:srgbClr val="FFFFFF"/>
                </a:solidFill>
                <a:latin typeface="Corbel" panose="020B0503020204020204" pitchFamily="34" charset="0"/>
                <a:ea typeface="ヒラギノ角ゴ Pro W3" charset="-128"/>
                <a:cs typeface="ヒラギノ角ゴ Pro W3" charset="-128"/>
              </a:rPr>
              <a:t>Stanley </a:t>
            </a:r>
            <a:endParaRPr lang="en-US" altLang="x-none" kern="1200" dirty="0">
              <a:solidFill>
                <a:srgbClr val="FFFFFF"/>
              </a:solidFill>
              <a:latin typeface="Corbel" panose="020B0503020204020204" pitchFamily="34" charset="0"/>
              <a:ea typeface="ヒラギノ角ゴ Pro W3" charset="-128"/>
              <a:cs typeface="ヒラギノ角ゴ Pro W3" charset="-128"/>
            </a:endParaRPr>
          </a:p>
          <a:p>
            <a:pPr eaLnBrk="1" hangingPunct="1">
              <a:buSzPct val="80000"/>
            </a:pPr>
            <a:r>
              <a:rPr lang="en-US" altLang="x-none" kern="1200" dirty="0">
                <a:solidFill>
                  <a:srgbClr val="FFFFFF"/>
                </a:solidFill>
                <a:latin typeface="Corbel" panose="020B0503020204020204" pitchFamily="34" charset="0"/>
                <a:ea typeface="ヒラギノ角ゴ Pro W3" charset="-128"/>
                <a:cs typeface="ヒラギノ角ゴ Pro W3" charset="-128"/>
              </a:rPr>
              <a:t>Ashwin </a:t>
            </a:r>
            <a:endParaRPr lang="en-US" altLang="x-none" kern="1200" dirty="0">
              <a:solidFill>
                <a:srgbClr val="FFFFFF"/>
              </a:solidFill>
              <a:latin typeface="Corbel" panose="020B0503020204020204" pitchFamily="34" charset="0"/>
              <a:ea typeface="ヒラギノ角ゴ Pro W3" charset="-128"/>
              <a:cs typeface="ヒラギノ角ゴ Pro W3" charset="-128"/>
            </a:endParaRPr>
          </a:p>
          <a:p>
            <a:pPr eaLnBrk="1" hangingPunct="1">
              <a:buSzPct val="80000"/>
            </a:pPr>
            <a:endParaRPr lang="en-US" altLang="x-none" kern="1200" dirty="0">
              <a:solidFill>
                <a:srgbClr val="FFFFFF"/>
              </a:solidFill>
              <a:latin typeface="Corbel" panose="020B0503020204020204" pitchFamily="34" charset="0"/>
              <a:ea typeface="ヒラギノ角ゴ Pro W3" charset="-128"/>
              <a:cs typeface="ヒラギノ角ゴ Pro W3" charset="-128"/>
            </a:endParaRPr>
          </a:p>
          <a:p>
            <a:pPr>
              <a:buSzPct val="80000"/>
            </a:pPr>
            <a:endParaRPr lang="en-US" altLang="x-none" kern="1200" dirty="0">
              <a:solidFill>
                <a:srgbClr val="FFFFFF"/>
              </a:solidFill>
              <a:latin typeface="Corbel" panose="020B0503020204020204" pitchFamily="34" charset="0"/>
              <a:ea typeface="ヒラギノ角ゴ Pro W3" charset="-128"/>
              <a:cs typeface="ヒラギノ角ゴ Pro W3"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effectLst/>
          <a:sp3d prstMaterial="plastic"/>
        </p:spPr>
        <p:txBody>
          <a:bodyPr vert="horz" wrap="square" lIns="91440" tIns="45720" rIns="45720" bIns="45720" numCol="1" rtlCol="0" anchor="ctr" anchorCtr="0" compatLnSpc="1">
            <a:normAutofit/>
            <a:scene3d>
              <a:camera prst="orthographicFront"/>
              <a:lightRig rig="threePt" dir="t">
                <a:rot lat="0" lon="0" rev="4800000"/>
              </a:lightRig>
            </a:scene3d>
            <a:sp3d prstMaterial="matte">
              <a:bevelT w="50800" h="10160"/>
            </a:sp3d>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rPr>
              <a:t>Abstract</a:t>
            </a:r>
            <a:endPar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endParaRPr>
          </a:p>
        </p:txBody>
      </p:sp>
      <p:sp>
        <p:nvSpPr>
          <p:cNvPr id="9219" name="Content Placeholder 2"/>
          <p:cNvSpPr>
            <a:spLocks noGrp="1"/>
          </p:cNvSpPr>
          <p:nvPr>
            <p:ph idx="1"/>
          </p:nvPr>
        </p:nvSpPr>
        <p:spPr/>
        <p:txBody>
          <a:bodyPr vert="horz" wrap="square" lIns="54864" tIns="91440" rIns="91440" bIns="45720" anchor="t"/>
          <a:p>
            <a:r>
              <a:rPr lang="en-US" altLang="x-none" sz="2400" dirty="0">
                <a:latin typeface="Corbel" panose="020B0503020204020204" pitchFamily="34" charset="0"/>
              </a:rPr>
              <a:t>28-33 % of electricity consumption by our state goes towards Street light lightning according to state reports. The present system is such that there is a single switch which controls many street light at once and the on/off of switch is controlled manually. The manual control is not perfect and leads to wastage of power. Our project is IOT based project which aims in automtion of this manual work and wireless control of street lamps based on Line of Sight.</a:t>
            </a:r>
            <a:endParaRPr lang="en-US" altLang="x-none" sz="2400" dirty="0">
              <a:latin typeface="Corbel" panose="020B0503020204020204" pitchFamily="34" charset="0"/>
            </a:endParaRPr>
          </a:p>
          <a:p>
            <a:r>
              <a:rPr lang="en-US" altLang="x-none" sz="2400" dirty="0">
                <a:latin typeface="Corbel" panose="020B0503020204020204" pitchFamily="34" charset="0"/>
              </a:rPr>
              <a:t>The aim of the project is to minimize cost , monitor electricity consumption and faults on a regular basis and control all street lamps in real time from a central server.</a:t>
            </a:r>
            <a:endParaRPr lang="en-US" altLang="x-none" sz="2400" dirty="0">
              <a:latin typeface="Corbel" panose="020B05030202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effectLst/>
          <a:sp3d prstMaterial="plastic"/>
        </p:spPr>
        <p:txBody>
          <a:bodyPr vert="horz" wrap="square" lIns="91440" tIns="45720" rIns="45720" bIns="45720" numCol="1" rtlCol="0" anchor="ctr" anchorCtr="0" compatLnSpc="1">
            <a:normAutofit/>
            <a:scene3d>
              <a:camera prst="orthographicFront"/>
              <a:lightRig rig="threePt" dir="t">
                <a:rot lat="0" lon="0" rev="4800000"/>
              </a:lightRig>
            </a:scene3d>
            <a:sp3d prstMaterial="matte">
              <a:bevelT w="50800" h="1016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rPr>
              <a:t>Structure of the system</a:t>
            </a:r>
            <a:endPar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endParaRPr>
          </a:p>
        </p:txBody>
      </p:sp>
      <p:sp>
        <p:nvSpPr>
          <p:cNvPr id="10243" name="Content Placeholder 2"/>
          <p:cNvSpPr>
            <a:spLocks noGrp="1"/>
          </p:cNvSpPr>
          <p:nvPr>
            <p:ph idx="1"/>
          </p:nvPr>
        </p:nvSpPr>
        <p:spPr/>
        <p:txBody>
          <a:bodyPr vert="horz" wrap="square" lIns="54864" tIns="91440" rIns="91440" bIns="45720" anchor="t"/>
          <a:p>
            <a:r>
              <a:rPr lang="en-US" altLang="x-none" dirty="0">
                <a:latin typeface="Corbel" panose="020B0503020204020204" pitchFamily="34" charset="0"/>
              </a:rPr>
              <a:t>The setup is such that there will be single microcontroller in control of a set of 10-15 street lamps each separated by 50m at least. Each of these microcontroller is in turn controlled by local server which will be present in the locality and further these local servers are controlled by a central server.</a:t>
            </a:r>
            <a:endParaRPr lang="en-US" altLang="x-none" dirty="0">
              <a:latin typeface="Corbel" panose="020B0503020204020204" pitchFamily="34" charset="0"/>
            </a:endParaRPr>
          </a:p>
          <a:p>
            <a:pPr>
              <a:buNone/>
            </a:pPr>
            <a:endParaRPr lang="en-US" altLang="x-none" dirty="0">
              <a:latin typeface="Corbel" panose="020B05030202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effectLst/>
          <a:sp3d prstMaterial="plastic"/>
        </p:spPr>
        <p:txBody>
          <a:bodyPr vert="horz" wrap="square" lIns="91440" tIns="45720" rIns="45720" bIns="45720" numCol="1" rtlCol="0" anchor="ctr" anchorCtr="0" compatLnSpc="1">
            <a:normAutofit fontScale="90000"/>
            <a:scene3d>
              <a:camera prst="orthographicFront"/>
              <a:lightRig rig="threePt" dir="t">
                <a:rot lat="0" lon="0" rev="4800000"/>
              </a:lightRig>
            </a:scene3d>
            <a:sp3d prstMaterial="matte">
              <a:bevelT w="50800" h="1016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rPr>
              <a:t>Data communication and collection</a:t>
            </a:r>
            <a:endPar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endParaRPr>
          </a:p>
        </p:txBody>
      </p:sp>
      <p:sp>
        <p:nvSpPr>
          <p:cNvPr id="11267" name="Content Placeholder 2"/>
          <p:cNvSpPr>
            <a:spLocks noGrp="1"/>
          </p:cNvSpPr>
          <p:nvPr>
            <p:ph idx="1"/>
          </p:nvPr>
        </p:nvSpPr>
        <p:spPr>
          <a:xfrm>
            <a:off x="457200" y="1774825"/>
            <a:ext cx="8305800" cy="4625975"/>
          </a:xfrm>
        </p:spPr>
        <p:txBody>
          <a:bodyPr vert="horz" wrap="square" lIns="54864" tIns="91440" rIns="91440" bIns="45720" anchor="t"/>
          <a:p>
            <a:r>
              <a:rPr lang="en-US" altLang="x-none" sz="2400" dirty="0">
                <a:latin typeface="Corbel" panose="020B0503020204020204" pitchFamily="34" charset="0"/>
              </a:rPr>
              <a:t>Each of the street lamp will contain a NodeMCU containing an ESP8266 which will help in collecting data such as whether it is on or off , light intensity etc on regular interval. </a:t>
            </a:r>
            <a:endParaRPr lang="en-US" altLang="x-none" sz="2400" dirty="0">
              <a:latin typeface="Corbel" panose="020B0503020204020204" pitchFamily="34" charset="0"/>
            </a:endParaRPr>
          </a:p>
          <a:p>
            <a:r>
              <a:rPr lang="en-US" altLang="x-none" sz="2400" dirty="0">
                <a:latin typeface="Corbel" panose="020B0503020204020204" pitchFamily="34" charset="0"/>
              </a:rPr>
              <a:t>The NodeMcu can work in two modes, Access point method ( AP) and station mode (ST) similar to client and server architecture.</a:t>
            </a:r>
            <a:endParaRPr lang="en-US" altLang="x-none" sz="2400" dirty="0">
              <a:latin typeface="Corbel" panose="020B0503020204020204" pitchFamily="34" charset="0"/>
            </a:endParaRPr>
          </a:p>
          <a:p>
            <a:r>
              <a:rPr lang="en-US" altLang="x-none" sz="2400" dirty="0">
                <a:latin typeface="Corbel" panose="020B0503020204020204" pitchFamily="34" charset="0"/>
              </a:rPr>
              <a:t>Each of the NodeMCU can act as AP and ST to communicate with each other without need of internet , and data from each AP will be finall collected at the central microcontroller.</a:t>
            </a:r>
            <a:endParaRPr lang="en-US" altLang="x-none" sz="2400" dirty="0">
              <a:latin typeface="Corbel" panose="020B05030202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effectLst/>
          <a:sp3d prstMaterial="plastic"/>
        </p:spPr>
        <p:txBody>
          <a:bodyPr vert="horz" wrap="square" lIns="91440" tIns="45720" rIns="45720" bIns="45720" numCol="1" rtlCol="0" anchor="ctr" anchorCtr="0" compatLnSpc="1">
            <a:normAutofit/>
            <a:scene3d>
              <a:camera prst="orthographicFront"/>
              <a:lightRig rig="threePt" dir="t">
                <a:rot lat="0" lon="0" rev="4800000"/>
              </a:lightRig>
            </a:scene3d>
            <a:sp3d prstMaterial="matte">
              <a:bevelT w="50800" h="1016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rPr>
              <a:t>Communication continued....</a:t>
            </a:r>
            <a:endPar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endParaRPr>
          </a:p>
        </p:txBody>
      </p:sp>
      <p:sp>
        <p:nvSpPr>
          <p:cNvPr id="12291" name="Content Placeholder 2"/>
          <p:cNvSpPr>
            <a:spLocks noGrp="1"/>
          </p:cNvSpPr>
          <p:nvPr>
            <p:ph idx="1"/>
          </p:nvPr>
        </p:nvSpPr>
        <p:spPr/>
        <p:txBody>
          <a:bodyPr vert="horz" wrap="square" lIns="54864" tIns="91440" rIns="91440" bIns="45720" anchor="t"/>
          <a:p>
            <a:r>
              <a:rPr lang="en-US" altLang="x-none" dirty="0">
                <a:latin typeface="Corbel" panose="020B0503020204020204" pitchFamily="34" charset="0"/>
              </a:rPr>
              <a:t> We have assumed that Internet connection will be available for the central microcontroller so that we send the data to local server using HTTP GET/POST methods.</a:t>
            </a:r>
            <a:endParaRPr lang="en-US" altLang="x-none" dirty="0">
              <a:latin typeface="Corbel" panose="020B0503020204020204" pitchFamily="34" charset="0"/>
            </a:endParaRPr>
          </a:p>
          <a:p>
            <a:endParaRPr lang="en-US" altLang="x-none" dirty="0">
              <a:latin typeface="Corbel" panose="020B05030202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effectLst/>
          <a:sp3d prstMaterial="plastic"/>
        </p:spPr>
        <p:txBody>
          <a:bodyPr vert="horz" wrap="square" lIns="91440" tIns="45720" rIns="45720" bIns="45720" numCol="1" rtlCol="0" anchor="ctr" anchorCtr="0" compatLnSpc="1">
            <a:normAutofit/>
            <a:scene3d>
              <a:camera prst="orthographicFront"/>
              <a:lightRig rig="threePt" dir="t">
                <a:rot lat="0" lon="0" rev="4800000"/>
              </a:lightRig>
            </a:scene3d>
            <a:sp3d prstMaterial="matte">
              <a:bevelT w="50800" h="1016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rPr>
              <a:t>Drawbacks and Challenges</a:t>
            </a:r>
            <a:endPar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endParaRPr>
          </a:p>
        </p:txBody>
      </p:sp>
      <p:sp>
        <p:nvSpPr>
          <p:cNvPr id="13315" name="Content Placeholder 2"/>
          <p:cNvSpPr>
            <a:spLocks noGrp="1"/>
          </p:cNvSpPr>
          <p:nvPr>
            <p:ph idx="1"/>
          </p:nvPr>
        </p:nvSpPr>
        <p:spPr/>
        <p:txBody>
          <a:bodyPr vert="horz" wrap="square" lIns="54864" tIns="91440" rIns="91440" bIns="45720" anchor="t"/>
          <a:p>
            <a:r>
              <a:rPr lang="en-US" altLang="x-none" sz="2400" dirty="0">
                <a:latin typeface="Corbel" panose="020B0503020204020204" pitchFamily="34" charset="0"/>
              </a:rPr>
              <a:t> Using the communication model we have discussed , there pose a drawback in realtime because with thid model , there is a time lag between two nodeMCU when scanning for nearest Acces Point (AP) , which may lead to collection of data not at precise time .</a:t>
            </a:r>
            <a:endParaRPr lang="en-US" altLang="x-none" sz="2400" dirty="0">
              <a:latin typeface="Corbel" panose="020B0503020204020204" pitchFamily="34" charset="0"/>
            </a:endParaRPr>
          </a:p>
          <a:p>
            <a:r>
              <a:rPr lang="en-US" altLang="x-none" sz="2400" dirty="0">
                <a:latin typeface="Corbel" panose="020B0503020204020204" pitchFamily="34" charset="0"/>
              </a:rPr>
              <a:t>Range coverage of microcontroller with other street lamps pose a challenge as we may require OMNI directional antenaaes which may cost heavily.</a:t>
            </a:r>
            <a:endParaRPr lang="en-US" altLang="x-none" dirty="0">
              <a:latin typeface="Corbel" panose="020B0503020204020204" pitchFamily="34" charset="0"/>
            </a:endParaRPr>
          </a:p>
          <a:p>
            <a:endParaRPr lang="en-US" altLang="x-none" dirty="0">
              <a:latin typeface="Corbel" panose="020B05030202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effectLst/>
          <a:sp3d prstMaterial="plastic"/>
        </p:spPr>
        <p:txBody>
          <a:bodyPr vert="horz" wrap="square" lIns="91440" tIns="45720" rIns="45720" bIns="45720" numCol="1" rtlCol="0" anchor="ctr" anchorCtr="0" compatLnSpc="1">
            <a:normAutofit fontScale="90000"/>
            <a:scene3d>
              <a:camera prst="orthographicFront"/>
              <a:lightRig rig="threePt" dir="t">
                <a:rot lat="0" lon="0" rev="4800000"/>
              </a:lightRig>
            </a:scene3d>
            <a:sp3d prstMaterial="matte">
              <a:bevelT w="50800" h="1016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rPr>
              <a:t>Next MileStone </a:t>
            </a:r>
            <a:br>
              <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rPr>
            </a:br>
            <a:endParaRPr kumimoji="0" lang="en-US" sz="4500" b="1" i="0" u="none" strike="noStrike" kern="1200" cap="none" spc="0" normalizeH="0" baseline="0" noProof="0" dirty="0">
              <a:ln>
                <a:noFill/>
              </a:ln>
              <a:solidFill>
                <a:srgbClr val="FFC800"/>
              </a:solidFill>
              <a:effectLst/>
              <a:uLnTx/>
              <a:uFillTx/>
              <a:latin typeface="+mj-lt"/>
              <a:ea typeface="ヒラギノ角ゴ Pro W3" charset="-128"/>
              <a:cs typeface="ヒラギノ角ゴ Pro W3" charset="-128"/>
            </a:endParaRPr>
          </a:p>
        </p:txBody>
      </p:sp>
      <p:sp>
        <p:nvSpPr>
          <p:cNvPr id="14339" name="Content Placeholder 2"/>
          <p:cNvSpPr>
            <a:spLocks noGrp="1"/>
          </p:cNvSpPr>
          <p:nvPr>
            <p:ph idx="1"/>
          </p:nvPr>
        </p:nvSpPr>
        <p:spPr>
          <a:xfrm>
            <a:off x="457200" y="1600200"/>
            <a:ext cx="8229600" cy="4625975"/>
          </a:xfrm>
        </p:spPr>
        <p:txBody>
          <a:bodyPr vert="horz" wrap="square" lIns="54864" tIns="91440" rIns="91440" bIns="45720" anchor="t"/>
          <a:p>
            <a:r>
              <a:rPr lang="en-US" altLang="x-none" sz="2800" dirty="0">
                <a:latin typeface="Corbel" panose="020B0503020204020204" pitchFamily="34" charset="0"/>
              </a:rPr>
              <a:t>The next milestone to cover will be simulation of realtime implementation in a smaller scale without much attention to realtime synchronization but to ensure establishment of communication between ESP8266 devices.</a:t>
            </a:r>
            <a:endParaRPr lang="en-US" altLang="x-none" sz="2800" dirty="0">
              <a:latin typeface="Corbel" panose="020B0503020204020204" pitchFamily="34" charset="0"/>
            </a:endParaRPr>
          </a:p>
          <a:p>
            <a:r>
              <a:rPr lang="en-US" altLang="x-none" sz="2800" dirty="0">
                <a:latin typeface="Corbel" panose="020B0503020204020204" pitchFamily="34" charset="0"/>
              </a:rPr>
              <a:t>This will be done using two NodeMCU's with a LED light and a sample server will be used to collect data and stored in backend with timestamp.</a:t>
            </a:r>
            <a:endParaRPr lang="en-US" altLang="x-none" dirty="0">
              <a:latin typeface="Corbel" panose="020B0503020204020204" pitchFamily="34" charset="0"/>
            </a:endParaRPr>
          </a:p>
          <a:p>
            <a:endParaRPr lang="en-US" altLang="x-none" dirty="0">
              <a:latin typeface="Corbel" panose="020B05030202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effectLst/>
          <a:sp3d prstMaterial="plastic"/>
        </p:spPr>
        <p:txBody>
          <a:bodyPr vert="horz" wrap="square" lIns="91440" tIns="45720" rIns="45720" bIns="45720" numCol="1" rtlCol="0" anchor="ctr" anchorCtr="0" compatLnSpc="1">
            <a:normAutofit/>
            <a:scene3d>
              <a:camera prst="orthographicFront"/>
              <a:lightRig rig="threePt" dir="t">
                <a:rot lat="0" lon="0" rev="4800000"/>
              </a:lightRig>
            </a:scene3d>
            <a:sp3d prstMaterial="matte">
              <a:bevelT w="50800" h="10160"/>
            </a:sp3d>
          </a:bodyPr>
          <a:lstStyle/>
          <a:p>
            <a:pPr marL="0" marR="0" lvl="1" indent="0" algn="l" defTabSz="914400" rtl="0" eaLnBrk="0" fontAlgn="base" latinLnBrk="0" hangingPunct="0">
              <a:lnSpc>
                <a:spcPct val="100000"/>
              </a:lnSpc>
              <a:spcBef>
                <a:spcPct val="0"/>
              </a:spcBef>
              <a:spcAft>
                <a:spcPct val="0"/>
              </a:spcAft>
              <a:buClrTx/>
              <a:buSzTx/>
              <a:buFontTx/>
              <a:buNone/>
              <a:defRPr/>
            </a:pPr>
            <a:r>
              <a:rPr kumimoji="0" lang="en-US" sz="4500" b="1" i="0" u="none" strike="noStrike" kern="0" cap="none" spc="0" normalizeH="0" baseline="0" noProof="0" dirty="0">
                <a:ln>
                  <a:noFill/>
                </a:ln>
                <a:solidFill>
                  <a:srgbClr val="FFC800"/>
                </a:solidFill>
                <a:effectLst/>
                <a:uLnTx/>
                <a:uFillTx/>
                <a:latin typeface="Miriam" charset="0"/>
                <a:ea typeface="ヒラギノ角ゴ Pro W3" charset="-128"/>
                <a:cs typeface="ヒラギノ角ゴ Pro W3" charset="-128"/>
              </a:rPr>
              <a:t>Materials we have till now</a:t>
            </a:r>
            <a:endParaRPr kumimoji="0" lang="en-US" sz="4500" b="1" i="0" u="none" strike="noStrike" kern="0" cap="none" spc="0" normalizeH="0" baseline="0" noProof="0" dirty="0">
              <a:ln>
                <a:noFill/>
              </a:ln>
              <a:solidFill>
                <a:srgbClr val="FFC800"/>
              </a:solidFill>
              <a:effectLst/>
              <a:uLnTx/>
              <a:uFillTx/>
              <a:latin typeface="Miriam" charset="0"/>
              <a:ea typeface="ヒラギノ角ゴ Pro W3" charset="-128"/>
              <a:cs typeface="ヒラギノ角ゴ Pro W3" charset="-128"/>
            </a:endParaRPr>
          </a:p>
        </p:txBody>
      </p:sp>
      <p:sp>
        <p:nvSpPr>
          <p:cNvPr id="15363" name="Content Placeholder 2"/>
          <p:cNvSpPr>
            <a:spLocks noGrp="1"/>
          </p:cNvSpPr>
          <p:nvPr>
            <p:ph idx="1"/>
          </p:nvPr>
        </p:nvSpPr>
        <p:spPr>
          <a:xfrm>
            <a:off x="457200" y="1774825"/>
            <a:ext cx="8361045" cy="4827905"/>
          </a:xfrm>
        </p:spPr>
        <p:txBody>
          <a:bodyPr vert="horz" wrap="square" lIns="54864" tIns="91440" rIns="91440" bIns="45720" anchor="t"/>
          <a:p>
            <a:r>
              <a:rPr lang="en-US" altLang="x-none" sz="2400" dirty="0">
                <a:latin typeface="Corbel" panose="020B0503020204020204" pitchFamily="34" charset="0"/>
              </a:rPr>
              <a:t> 1 arduino</a:t>
            </a:r>
            <a:endParaRPr lang="en-US" altLang="x-none" sz="2400" dirty="0">
              <a:latin typeface="Corbel" panose="020B0503020204020204" pitchFamily="34" charset="0"/>
            </a:endParaRPr>
          </a:p>
          <a:p>
            <a:r>
              <a:rPr lang="en-US" altLang="x-none" sz="2400" dirty="0">
                <a:latin typeface="Corbel" panose="020B0503020204020204" pitchFamily="34" charset="0"/>
              </a:rPr>
              <a:t>2 nodemcu with esp8266</a:t>
            </a:r>
            <a:endParaRPr lang="en-US" altLang="x-none" sz="2400" dirty="0">
              <a:latin typeface="Corbel" panose="020B0503020204020204" pitchFamily="34" charset="0"/>
            </a:endParaRPr>
          </a:p>
          <a:p>
            <a:r>
              <a:rPr lang="en-US" altLang="x-none" sz="2400" dirty="0">
                <a:latin typeface="Corbel" panose="020B0503020204020204" pitchFamily="34" charset="0"/>
              </a:rPr>
              <a:t>3 9v battery</a:t>
            </a:r>
            <a:endParaRPr lang="en-US" altLang="x-none" sz="2400" dirty="0">
              <a:latin typeface="Corbel" panose="020B0503020204020204" pitchFamily="34" charset="0"/>
            </a:endParaRPr>
          </a:p>
          <a:p>
            <a:r>
              <a:rPr lang="en-US" altLang="x-none" sz="2400" dirty="0">
                <a:latin typeface="Corbel" panose="020B0503020204020204" pitchFamily="34" charset="0"/>
              </a:rPr>
              <a:t>3 relays</a:t>
            </a:r>
            <a:endParaRPr lang="en-US" altLang="x-none" sz="2400" dirty="0">
              <a:latin typeface="Corbel" panose="020B0503020204020204" pitchFamily="34" charset="0"/>
            </a:endParaRPr>
          </a:p>
          <a:p>
            <a:r>
              <a:rPr lang="en-US" altLang="x-none" sz="2400" dirty="0">
                <a:latin typeface="Corbel" panose="020B0503020204020204" pitchFamily="34" charset="0"/>
              </a:rPr>
              <a:t>3 light sensors</a:t>
            </a:r>
            <a:endParaRPr lang="en-US" altLang="x-none" sz="2400" dirty="0">
              <a:latin typeface="Corbel" panose="020B0503020204020204" pitchFamily="34" charset="0"/>
            </a:endParaRPr>
          </a:p>
          <a:p>
            <a:r>
              <a:rPr lang="en-US" altLang="x-none" sz="2400" dirty="0">
                <a:latin typeface="Corbel" panose="020B0503020204020204" pitchFamily="34" charset="0"/>
              </a:rPr>
              <a:t>1 current sensor</a:t>
            </a:r>
            <a:endParaRPr lang="en-US" altLang="x-none" sz="2400" dirty="0">
              <a:latin typeface="Corbel" panose="020B0503020204020204" pitchFamily="34" charset="0"/>
            </a:endParaRPr>
          </a:p>
          <a:p>
            <a:r>
              <a:rPr lang="en-US" altLang="x-none" sz="2400" dirty="0">
                <a:latin typeface="Corbel" panose="020B0503020204020204" pitchFamily="34" charset="0"/>
              </a:rPr>
              <a:t>3 soldering boards</a:t>
            </a:r>
            <a:endParaRPr lang="en-US" altLang="x-none" sz="2400" dirty="0">
              <a:latin typeface="Corbel" panose="020B0503020204020204" pitchFamily="34" charset="0"/>
            </a:endParaRPr>
          </a:p>
          <a:p>
            <a:r>
              <a:rPr lang="en-US" altLang="x-none" sz="2400" dirty="0">
                <a:latin typeface="Corbel" panose="020B0503020204020204" pitchFamily="34" charset="0"/>
              </a:rPr>
              <a:t>1 soler wire</a:t>
            </a:r>
            <a:endParaRPr lang="en-US" altLang="x-none" sz="2400" dirty="0">
              <a:latin typeface="Corbel" panose="020B0503020204020204" pitchFamily="34" charset="0"/>
            </a:endParaRPr>
          </a:p>
          <a:p>
            <a:r>
              <a:rPr lang="en-US" altLang="x-none" sz="2400" dirty="0">
                <a:latin typeface="Corbel" panose="020B0503020204020204" pitchFamily="34" charset="0"/>
              </a:rPr>
              <a:t>soldering paste</a:t>
            </a:r>
            <a:endParaRPr lang="en-US" altLang="x-none" sz="2400" dirty="0">
              <a:latin typeface="Corbel" panose="020B0503020204020204" pitchFamily="34" charset="0"/>
            </a:endParaRPr>
          </a:p>
          <a:p>
            <a:r>
              <a:rPr lang="en-US" altLang="x-none" sz="2400" dirty="0">
                <a:latin typeface="Corbel" panose="020B0503020204020204" pitchFamily="34" charset="0"/>
              </a:rPr>
              <a:t>3 small light bulbs with platforms</a:t>
            </a:r>
            <a:endParaRPr lang="en-US" altLang="x-none" sz="2400" dirty="0">
              <a:latin typeface="Corbel" panose="020B0503020204020204" pitchFamily="34" charset="0"/>
            </a:endParaRPr>
          </a:p>
          <a:p>
            <a:r>
              <a:rPr lang="en-US" altLang="x-none" sz="2400" dirty="0">
                <a:latin typeface="Corbel" panose="020B0503020204020204" pitchFamily="34" charset="0"/>
              </a:rPr>
              <a:t>2 big light bulbs</a:t>
            </a:r>
            <a:endParaRPr lang="en-US" altLang="x-none" sz="2400" dirty="0">
              <a:latin typeface="Corbel" panose="020B0503020204020204" pitchFamily="34" charset="0"/>
            </a:endParaRPr>
          </a:p>
          <a:p>
            <a:r>
              <a:rPr lang="en-US" altLang="x-none" sz="2400" dirty="0">
                <a:latin typeface="Corbel" panose="020B0503020204020204" pitchFamily="34" charset="0"/>
              </a:rPr>
              <a:t>2 breadboards</a:t>
            </a:r>
            <a:endParaRPr lang="en-US" altLang="x-none" sz="2400" dirty="0">
              <a:latin typeface="Corbel" panose="020B0503020204020204" pitchFamily="34" charset="0"/>
            </a:endParaRPr>
          </a:p>
          <a:p>
            <a:r>
              <a:rPr lang="en-US" altLang="x-none" sz="2400" dirty="0">
                <a:latin typeface="Corbel" panose="020B0503020204020204" pitchFamily="34" charset="0"/>
              </a:rPr>
              <a:t>resistors,jumper wires and connecting wires</a:t>
            </a:r>
            <a:endParaRPr lang="en-US" altLang="x-none" dirty="0">
              <a:latin typeface="Corbel" panose="020B0503020204020204" pitchFamily="34" charset="0"/>
            </a:endParaRPr>
          </a:p>
          <a:p>
            <a:endParaRPr lang="en-US" altLang="x-none" dirty="0">
              <a:latin typeface="Corbel" panose="020B0503020204020204" pitchFamily="34" charset="0"/>
            </a:endParaRPr>
          </a:p>
          <a:p>
            <a:pPr marL="438150" lvl="2" indent="-318770">
              <a:spcBef>
                <a:spcPct val="0"/>
              </a:spcBef>
              <a:buClr>
                <a:schemeClr val="accent1"/>
              </a:buClr>
              <a:buSzPct val="80000"/>
              <a:buFont typeface="Wingdings 2" pitchFamily="18" charset="2"/>
              <a:buChar char=""/>
            </a:pPr>
            <a:endParaRPr lang="en-US" altLang="x-none" dirty="0">
              <a:latin typeface="Corbel" panose="020B0503020204020204" pitchFamily="34" charset="0"/>
            </a:endParaRPr>
          </a:p>
          <a:p>
            <a:pPr>
              <a:buNone/>
            </a:pPr>
            <a:endParaRPr lang="en-US" altLang="x-none" dirty="0">
              <a:latin typeface="Corbel" panose="020B0503020204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Module.thmx</Template>
  <TotalTime>0</TotalTime>
  <Words>2819</Words>
  <Application>WPS Presentation</Application>
  <PresentationFormat/>
  <Paragraphs>60</Paragraphs>
  <Slides>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vt:i4>
      </vt:variant>
    </vt:vector>
  </HeadingPairs>
  <TitlesOfParts>
    <vt:vector size="26" baseType="lpstr">
      <vt:lpstr>Arial</vt:lpstr>
      <vt:lpstr>SimSun</vt:lpstr>
      <vt:lpstr>Wingdings</vt:lpstr>
      <vt:lpstr>Corbel</vt:lpstr>
      <vt:lpstr>Miriam</vt:lpstr>
      <vt:lpstr>ヒラギノ角ゴ Pro W3</vt:lpstr>
      <vt:lpstr>Miriam</vt:lpstr>
      <vt:lpstr>Wingdings 2</vt:lpstr>
      <vt:lpstr>Wingdings 3</vt:lpstr>
      <vt:lpstr>Wingdings 2</vt:lpstr>
      <vt:lpstr>Microsoft YaHei</vt:lpstr>
      <vt:lpstr>Arial Unicode MS</vt:lpstr>
      <vt:lpstr>Segoe Print</vt:lpstr>
      <vt:lpstr>Calibri</vt:lpstr>
      <vt:lpstr>Wingdings</vt:lpstr>
      <vt:lpstr>Symbol</vt:lpstr>
      <vt:lpstr>Yu Gothic</vt:lpstr>
      <vt:lpstr>Module</vt:lpstr>
      <vt:lpstr>Street Light Automation and Fault Tolerance system</vt:lpstr>
      <vt:lpstr>Abstract</vt:lpstr>
      <vt:lpstr>Structure of the system</vt:lpstr>
      <vt:lpstr>Data communication and collection</vt:lpstr>
      <vt:lpstr>Communication continued....</vt:lpstr>
      <vt:lpstr>Drawables</vt:lpstr>
      <vt:lpstr>ShapeDrawable</vt:lpstr>
      <vt:lpstr>Drawing directly to a Canvas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Zvi Rosberg</dc:creator>
  <cp:lastModifiedBy>ASUS</cp:lastModifiedBy>
  <cp:revision>66</cp:revision>
  <dcterms:created xsi:type="dcterms:W3CDTF">2011-05-02T12:17:00Z</dcterms:created>
  <dcterms:modified xsi:type="dcterms:W3CDTF">2018-12-26T07:31:43Z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