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567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3126623" name=""/>
          <p:cNvSpPr/>
          <p:nvPr/>
        </p:nvSpPr>
        <p:spPr bwMode="auto">
          <a:xfrm flipH="0" flipV="0">
            <a:off x="768754" y="1085644"/>
            <a:ext cx="4907183" cy="3486355"/>
          </a:xfrm>
          <a:prstGeom prst="flowChartAlternateProcess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508160" name=""/>
          <p:cNvSpPr txBox="1"/>
          <p:nvPr/>
        </p:nvSpPr>
        <p:spPr bwMode="auto">
          <a:xfrm flipH="0" flipV="0">
            <a:off x="1734523" y="448404"/>
            <a:ext cx="3118421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600" b="1"/>
              <a:t>Kubeflow pipeline</a:t>
            </a:r>
            <a:endParaRPr sz="2600" b="1"/>
          </a:p>
        </p:txBody>
      </p:sp>
      <p:sp>
        <p:nvSpPr>
          <p:cNvPr id="359128139" name=""/>
          <p:cNvSpPr/>
          <p:nvPr/>
        </p:nvSpPr>
        <p:spPr bwMode="auto">
          <a:xfrm flipH="0" flipV="0">
            <a:off x="1468160" y="1683066"/>
            <a:ext cx="3400062" cy="494334"/>
          </a:xfrm>
          <a:prstGeom prst="flowChartAlternateProcess">
            <a:avLst/>
          </a:prstGeom>
          <a:noFill/>
          <a:ln w="38099" cap="flat" cmpd="sng" algn="ctr">
            <a:solidFill>
              <a:srgbClr val="00B0F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7594480" name=""/>
          <p:cNvSpPr/>
          <p:nvPr/>
        </p:nvSpPr>
        <p:spPr bwMode="auto">
          <a:xfrm flipH="0" flipV="0">
            <a:off x="1468160" y="2685234"/>
            <a:ext cx="3400062" cy="494334"/>
          </a:xfrm>
          <a:prstGeom prst="flowChartAlternateProcess">
            <a:avLst/>
          </a:prstGeom>
          <a:noFill/>
          <a:ln w="38099" cap="flat" cmpd="sng" algn="ctr">
            <a:solidFill>
              <a:srgbClr val="00B0F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2092718" name=""/>
          <p:cNvSpPr/>
          <p:nvPr/>
        </p:nvSpPr>
        <p:spPr bwMode="auto">
          <a:xfrm flipH="0" flipV="0">
            <a:off x="1468160" y="3653931"/>
            <a:ext cx="3400062" cy="494334"/>
          </a:xfrm>
          <a:prstGeom prst="flowChartAlternateProcess">
            <a:avLst/>
          </a:prstGeom>
          <a:noFill/>
          <a:ln w="38099" cap="flat" cmpd="sng" algn="ctr">
            <a:solidFill>
              <a:srgbClr val="00B0F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8681587" name=""/>
          <p:cNvSpPr txBox="1"/>
          <p:nvPr/>
        </p:nvSpPr>
        <p:spPr bwMode="auto">
          <a:xfrm flipH="0" flipV="0">
            <a:off x="2188687" y="1747173"/>
            <a:ext cx="211053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 i="1"/>
              <a:t>Data Preparation</a:t>
            </a:r>
            <a:endParaRPr b="1" i="1"/>
          </a:p>
        </p:txBody>
      </p:sp>
      <p:sp>
        <p:nvSpPr>
          <p:cNvPr id="1225478372" name=""/>
          <p:cNvSpPr txBox="1"/>
          <p:nvPr/>
        </p:nvSpPr>
        <p:spPr bwMode="auto">
          <a:xfrm flipH="0" flipV="0">
            <a:off x="2260134" y="2749342"/>
            <a:ext cx="190123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 i="1"/>
              <a:t>Model Training</a:t>
            </a:r>
            <a:endParaRPr b="1" i="1"/>
          </a:p>
        </p:txBody>
      </p:sp>
      <p:sp>
        <p:nvSpPr>
          <p:cNvPr id="696543107" name=""/>
          <p:cNvSpPr txBox="1"/>
          <p:nvPr/>
        </p:nvSpPr>
        <p:spPr bwMode="auto">
          <a:xfrm flipH="0" flipV="0">
            <a:off x="2037704" y="3718038"/>
            <a:ext cx="2262235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 i="1"/>
              <a:t>Model Deployment</a:t>
            </a:r>
            <a:endParaRPr b="1" i="1"/>
          </a:p>
        </p:txBody>
      </p:sp>
      <p:sp>
        <p:nvSpPr>
          <p:cNvPr id="195472261" name=""/>
          <p:cNvSpPr txBox="1"/>
          <p:nvPr/>
        </p:nvSpPr>
        <p:spPr bwMode="auto">
          <a:xfrm flipH="0" flipV="0">
            <a:off x="1509178" y="1347426"/>
            <a:ext cx="1501552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/>
              <a:t>Component 1</a:t>
            </a:r>
            <a:endParaRPr sz="1200"/>
          </a:p>
        </p:txBody>
      </p:sp>
      <p:sp>
        <p:nvSpPr>
          <p:cNvPr id="403942594" name=""/>
          <p:cNvSpPr txBox="1"/>
          <p:nvPr/>
        </p:nvSpPr>
        <p:spPr bwMode="auto">
          <a:xfrm flipH="0" flipV="0">
            <a:off x="1509178" y="2349595"/>
            <a:ext cx="1501912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/>
              <a:t>Component 2</a:t>
            </a:r>
            <a:endParaRPr sz="1200"/>
          </a:p>
        </p:txBody>
      </p:sp>
      <p:sp>
        <p:nvSpPr>
          <p:cNvPr id="1708972963" name=""/>
          <p:cNvSpPr txBox="1"/>
          <p:nvPr/>
        </p:nvSpPr>
        <p:spPr bwMode="auto">
          <a:xfrm flipH="0" flipV="0">
            <a:off x="1437551" y="3329048"/>
            <a:ext cx="1502271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/>
              <a:t>Component 3</a:t>
            </a:r>
            <a:endParaRPr sz="1200"/>
          </a:p>
        </p:txBody>
      </p:sp>
      <p:sp>
        <p:nvSpPr>
          <p:cNvPr id="471403994" name=""/>
          <p:cNvSpPr/>
          <p:nvPr/>
        </p:nvSpPr>
        <p:spPr bwMode="auto">
          <a:xfrm flipH="0" flipV="0">
            <a:off x="5099005" y="1737961"/>
            <a:ext cx="2138361" cy="3326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0" scaled="1"/>
          </a:gra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524953" name=""/>
          <p:cNvSpPr/>
          <p:nvPr/>
        </p:nvSpPr>
        <p:spPr bwMode="auto">
          <a:xfrm flipH="0" flipV="0">
            <a:off x="5099005" y="2749342"/>
            <a:ext cx="2138361" cy="3326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0" scaled="1"/>
          </a:gra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2997240" name=""/>
          <p:cNvSpPr/>
          <p:nvPr/>
        </p:nvSpPr>
        <p:spPr bwMode="auto">
          <a:xfrm flipH="0" flipV="0">
            <a:off x="5099005" y="3718038"/>
            <a:ext cx="2138361" cy="3326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0" scaled="1"/>
          </a:gra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5424374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7411415" y="1587056"/>
            <a:ext cx="1047749" cy="590344"/>
          </a:xfrm>
          <a:prstGeom prst="rect">
            <a:avLst/>
          </a:prstGeom>
        </p:spPr>
      </p:pic>
      <p:pic>
        <p:nvPicPr>
          <p:cNvPr id="172665384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7411415" y="2620477"/>
            <a:ext cx="1047749" cy="590344"/>
          </a:xfrm>
          <a:prstGeom prst="rect">
            <a:avLst/>
          </a:prstGeom>
        </p:spPr>
      </p:pic>
      <p:pic>
        <p:nvPicPr>
          <p:cNvPr id="63845119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7411415" y="3589174"/>
            <a:ext cx="1047749" cy="590344"/>
          </a:xfrm>
          <a:prstGeom prst="rect">
            <a:avLst/>
          </a:prstGeom>
        </p:spPr>
      </p:pic>
      <p:sp>
        <p:nvSpPr>
          <p:cNvPr id="816587265" name=""/>
          <p:cNvSpPr/>
          <p:nvPr/>
        </p:nvSpPr>
        <p:spPr bwMode="auto">
          <a:xfrm flipH="0" flipV="0">
            <a:off x="8508185" y="1737961"/>
            <a:ext cx="1384539" cy="3326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0" scaled="1"/>
          </a:gra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513202" name=""/>
          <p:cNvSpPr/>
          <p:nvPr/>
        </p:nvSpPr>
        <p:spPr bwMode="auto">
          <a:xfrm flipH="0" flipV="0">
            <a:off x="8508185" y="2749342"/>
            <a:ext cx="1384539" cy="3326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0" scaled="1"/>
          </a:gra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490708" name=""/>
          <p:cNvSpPr/>
          <p:nvPr/>
        </p:nvSpPr>
        <p:spPr bwMode="auto">
          <a:xfrm flipH="0" flipV="0">
            <a:off x="8508185" y="3751544"/>
            <a:ext cx="1384539" cy="3326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0" scaled="1"/>
          </a:gra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8122384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0182406" y="1544440"/>
            <a:ext cx="694568" cy="675576"/>
          </a:xfrm>
          <a:prstGeom prst="rect">
            <a:avLst/>
          </a:prstGeom>
        </p:spPr>
      </p:pic>
      <p:pic>
        <p:nvPicPr>
          <p:cNvPr id="151922863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0182406" y="2480714"/>
            <a:ext cx="694568" cy="675576"/>
          </a:xfrm>
          <a:prstGeom prst="rect">
            <a:avLst/>
          </a:prstGeom>
        </p:spPr>
      </p:pic>
      <p:pic>
        <p:nvPicPr>
          <p:cNvPr id="68307262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0182406" y="3503941"/>
            <a:ext cx="694568" cy="675576"/>
          </a:xfrm>
          <a:prstGeom prst="rect">
            <a:avLst/>
          </a:prstGeom>
        </p:spPr>
      </p:pic>
      <p:sp>
        <p:nvSpPr>
          <p:cNvPr id="398564066" name=""/>
          <p:cNvSpPr/>
          <p:nvPr/>
        </p:nvSpPr>
        <p:spPr bwMode="auto">
          <a:xfrm flipH="0" flipV="0">
            <a:off x="3127047" y="2231368"/>
            <a:ext cx="166687" cy="392906"/>
          </a:xfrm>
          <a:prstGeom prst="downArrow">
            <a:avLst>
              <a:gd name="adj1" fmla="val 50000"/>
              <a:gd name="adj2" fmla="val 50000"/>
            </a:avLst>
          </a:prstGeom>
          <a:ln w="12700" cap="flat" cmpd="sng" algn="ctr">
            <a:solidFill>
              <a:srgbClr val="00B0F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962682612" name=""/>
          <p:cNvSpPr/>
          <p:nvPr/>
        </p:nvSpPr>
        <p:spPr bwMode="auto">
          <a:xfrm flipH="0" flipV="0">
            <a:off x="3127047" y="3196267"/>
            <a:ext cx="166686" cy="392905"/>
          </a:xfrm>
          <a:prstGeom prst="downArrow">
            <a:avLst>
              <a:gd name="adj1" fmla="val 50000"/>
              <a:gd name="adj2" fmla="val 50000"/>
            </a:avLst>
          </a:prstGeom>
          <a:ln w="12700" cap="flat" cmpd="sng" algn="ctr">
            <a:solidFill>
              <a:srgbClr val="00B0F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ONLYOFFICE/7.3.0.184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2023-04-17T16:53:55Z</dcterms:modified>
  <cp:category/>
  <cp:contentStatus/>
  <cp:version/>
</cp:coreProperties>
</file>