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sk3Dashboard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9962DD5C-DCD5-4EFB-97B7-FE95A897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hlinkClick r:id="rId2"/>
              </a:rPr>
              <a:t>T</a:t>
            </a:r>
            <a:r>
              <a:rPr lang="en-US" b="1" dirty="0" smtClean="0">
                <a:hlinkClick r:id="rId2"/>
              </a:rPr>
              <a:t>ask </a:t>
            </a:r>
            <a:r>
              <a:rPr lang="en-US" b="1" dirty="0">
                <a:hlinkClick r:id="rId2"/>
              </a:rPr>
              <a:t>3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0E26ED9E-82AD-4A21-BF75-0088D7D89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dirty="0"/>
              <a:t>File created on: 2/8/2022 5:51:55 </a:t>
            </a:r>
            <a:r>
              <a:rPr dirty="0" smtClean="0"/>
              <a:t>PM</a:t>
            </a:r>
            <a:endParaRPr lang="en-IN" dirty="0" smtClean="0"/>
          </a:p>
          <a:p>
            <a:r>
              <a:rPr lang="en-IN" b="1" dirty="0" smtClean="0"/>
              <a:t>Created By: </a:t>
            </a:r>
            <a:r>
              <a:rPr lang="en-IN" b="1" dirty="0" err="1" smtClean="0"/>
              <a:t>Ashwin</a:t>
            </a:r>
            <a:r>
              <a:rPr lang="en-IN" b="1" dirty="0" smtClean="0"/>
              <a:t> NS</a:t>
            </a:r>
          </a:p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vs category">
            <a:extLst>
              <a:ext uri="{FF2B5EF4-FFF2-40B4-BE49-F238E27FC236}">
                <a16:creationId xmlns="" xmlns:a16="http://schemas.microsoft.com/office/drawing/2014/main" id="{8B3353AD-1491-41E0-B8F9-A537D3890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638175"/>
            <a:ext cx="119919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="" xmlns:a16="http://schemas.microsoft.com/office/drawing/2014/main" id="{2D915EDB-489B-4652-9C9F-5F913A3D2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81"/>
            <a:ext cx="12192000" cy="54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="" xmlns:a16="http://schemas.microsoft.com/office/drawing/2014/main" id="{79AE4E8C-7F8F-441B-9CFA-647EF3E9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81"/>
            <a:ext cx="12192000" cy="54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5">
            <a:extLst>
              <a:ext uri="{FF2B5EF4-FFF2-40B4-BE49-F238E27FC236}">
                <a16:creationId xmlns="" xmlns:a16="http://schemas.microsoft.com/office/drawing/2014/main" id="{D0E2538C-92D7-4A18-A700-1BE22E32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26" y="0"/>
            <a:ext cx="80975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3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Dashboard</dc:title>
  <dc:creator/>
  <cp:lastModifiedBy>anish</cp:lastModifiedBy>
  <cp:revision>2</cp:revision>
  <dcterms:created xsi:type="dcterms:W3CDTF">2022-02-08T17:51:57Z</dcterms:created>
  <dcterms:modified xsi:type="dcterms:W3CDTF">2022-02-21T15:02:42Z</dcterms:modified>
</cp:coreProperties>
</file>