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ASHWIN 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312214363/ B33497811858232A0A74F55281D71674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69</cp:revision>
  <dcterms:created xsi:type="dcterms:W3CDTF">2024-03-29T15:07:22Z</dcterms:created>
  <dcterms:modified xsi:type="dcterms:W3CDTF">2024-08-31T09:34:13Z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