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8" r:id="rId4"/>
    <p:sldId id="260"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21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A81036-E299-4AD0-BD9D-AF7A1D5A3883}" type="datetimeFigureOut">
              <a:rPr lang="en-CA" smtClean="0"/>
              <a:t>2020-06-13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210761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140075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7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42062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0869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47815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653569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71456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28590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81036-E299-4AD0-BD9D-AF7A1D5A3883}" type="datetimeFigureOut">
              <a:rPr lang="en-CA" smtClean="0"/>
              <a:t>2020-06-13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40052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A81036-E299-4AD0-BD9D-AF7A1D5A3883}" type="datetimeFigureOut">
              <a:rPr lang="en-CA" smtClean="0"/>
              <a:t>2020-06-13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09150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A81036-E299-4AD0-BD9D-AF7A1D5A3883}" type="datetimeFigureOut">
              <a:rPr lang="en-CA" smtClean="0"/>
              <a:t>2020-06-13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158225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81036-E299-4AD0-BD9D-AF7A1D5A3883}" type="datetimeFigureOut">
              <a:rPr lang="en-CA" smtClean="0"/>
              <a:t>2020-06-13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58828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81036-E299-4AD0-BD9D-AF7A1D5A3883}" type="datetimeFigureOut">
              <a:rPr lang="en-CA" smtClean="0"/>
              <a:t>2020-06-13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301781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A81036-E299-4AD0-BD9D-AF7A1D5A3883}" type="datetimeFigureOut">
              <a:rPr lang="en-CA" smtClean="0"/>
              <a:t>2020-06-13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99360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A81036-E299-4AD0-BD9D-AF7A1D5A3883}" type="datetimeFigureOut">
              <a:rPr lang="en-CA" smtClean="0"/>
              <a:t>2020-06-13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3B4FADF-6892-41D8-BB19-07FB52DA80E9}" type="slidenum">
              <a:rPr lang="en-CA" smtClean="0"/>
              <a:t>‹#›</a:t>
            </a:fld>
            <a:endParaRPr lang="en-CA"/>
          </a:p>
        </p:txBody>
      </p:sp>
    </p:spTree>
    <p:extLst>
      <p:ext uri="{BB962C8B-B14F-4D97-AF65-F5344CB8AC3E}">
        <p14:creationId xmlns:p14="http://schemas.microsoft.com/office/powerpoint/2010/main" val="291332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A81036-E299-4AD0-BD9D-AF7A1D5A3883}" type="datetimeFigureOut">
              <a:rPr lang="en-CA" smtClean="0"/>
              <a:t>2020-06-13</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3B4FADF-6892-41D8-BB19-07FB52DA80E9}" type="slidenum">
              <a:rPr lang="en-CA" smtClean="0"/>
              <a:t>‹#›</a:t>
            </a:fld>
            <a:endParaRPr lang="en-CA"/>
          </a:p>
        </p:txBody>
      </p:sp>
    </p:spTree>
    <p:extLst>
      <p:ext uri="{BB962C8B-B14F-4D97-AF65-F5344CB8AC3E}">
        <p14:creationId xmlns:p14="http://schemas.microsoft.com/office/powerpoint/2010/main" val="33306805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orthcarolinahealthnews.org/2020/03/23/north-carolina-hospitals-asking-for-masks-gloves-for-covid-19-response/"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m.wikipedia.org/wiki/first_nation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2E5C-DC43-41FB-851B-5CD264F3B923}"/>
              </a:ext>
            </a:extLst>
          </p:cNvPr>
          <p:cNvSpPr>
            <a:spLocks noGrp="1"/>
          </p:cNvSpPr>
          <p:nvPr>
            <p:ph type="ctrTitle"/>
          </p:nvPr>
        </p:nvSpPr>
        <p:spPr/>
        <p:txBody>
          <a:bodyPr/>
          <a:lstStyle/>
          <a:p>
            <a:r>
              <a:rPr lang="en-US" dirty="0"/>
              <a:t>COVID-19 in numbers</a:t>
            </a:r>
            <a:endParaRPr lang="en-CA" dirty="0"/>
          </a:p>
        </p:txBody>
      </p:sp>
      <p:sp>
        <p:nvSpPr>
          <p:cNvPr id="5" name="Subtitle 4">
            <a:extLst>
              <a:ext uri="{FF2B5EF4-FFF2-40B4-BE49-F238E27FC236}">
                <a16:creationId xmlns:a16="http://schemas.microsoft.com/office/drawing/2014/main" id="{91F688F3-3EAD-4B11-908E-6A069BCF3253}"/>
              </a:ext>
            </a:extLst>
          </p:cNvPr>
          <p:cNvSpPr>
            <a:spLocks noGrp="1"/>
          </p:cNvSpPr>
          <p:nvPr>
            <p:ph type="subTitle" idx="1"/>
          </p:nvPr>
        </p:nvSpPr>
        <p:spPr/>
        <p:txBody>
          <a:bodyPr/>
          <a:lstStyle/>
          <a:p>
            <a:r>
              <a:rPr lang="en-US" dirty="0">
                <a:solidFill>
                  <a:schemeClr val="tx1"/>
                </a:solidFill>
              </a:rPr>
              <a:t>Canada’s Fight against Coronavirus</a:t>
            </a:r>
            <a:endParaRPr lang="en-CA" dirty="0">
              <a:solidFill>
                <a:schemeClr val="tx1"/>
              </a:solidFill>
            </a:endParaRPr>
          </a:p>
        </p:txBody>
      </p:sp>
    </p:spTree>
    <p:extLst>
      <p:ext uri="{BB962C8B-B14F-4D97-AF65-F5344CB8AC3E}">
        <p14:creationId xmlns:p14="http://schemas.microsoft.com/office/powerpoint/2010/main" val="42952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5915-9CAD-4121-AC9D-C1C94BE9DBA0}"/>
              </a:ext>
            </a:extLst>
          </p:cNvPr>
          <p:cNvSpPr>
            <a:spLocks noGrp="1"/>
          </p:cNvSpPr>
          <p:nvPr>
            <p:ph type="title"/>
          </p:nvPr>
        </p:nvSpPr>
        <p:spPr>
          <a:xfrm>
            <a:off x="684212" y="393634"/>
            <a:ext cx="8534400" cy="1507067"/>
          </a:xfrm>
        </p:spPr>
        <p:txBody>
          <a:bodyPr/>
          <a:lstStyle/>
          <a:p>
            <a:r>
              <a:rPr lang="en-CA" dirty="0"/>
              <a:t>Hypothesis</a:t>
            </a:r>
          </a:p>
        </p:txBody>
      </p:sp>
      <p:sp>
        <p:nvSpPr>
          <p:cNvPr id="3" name="Content Placeholder 2">
            <a:extLst>
              <a:ext uri="{FF2B5EF4-FFF2-40B4-BE49-F238E27FC236}">
                <a16:creationId xmlns:a16="http://schemas.microsoft.com/office/drawing/2014/main" id="{7CDCBE33-923C-4707-82DC-ABD3EC3E01B7}"/>
              </a:ext>
            </a:extLst>
          </p:cNvPr>
          <p:cNvSpPr>
            <a:spLocks noGrp="1"/>
          </p:cNvSpPr>
          <p:nvPr>
            <p:ph idx="1"/>
          </p:nvPr>
        </p:nvSpPr>
        <p:spPr>
          <a:xfrm>
            <a:off x="684212" y="1900701"/>
            <a:ext cx="8534400" cy="3615267"/>
          </a:xfrm>
        </p:spPr>
        <p:txBody>
          <a:bodyPr/>
          <a:lstStyle/>
          <a:p>
            <a:r>
              <a:rPr lang="en-CA" dirty="0">
                <a:solidFill>
                  <a:schemeClr val="tx1"/>
                </a:solidFill>
              </a:rPr>
              <a:t>With what we know, COVID-19 will have a stronger effect on major cities.</a:t>
            </a:r>
          </a:p>
          <a:p>
            <a:r>
              <a:rPr lang="en-CA" dirty="0">
                <a:solidFill>
                  <a:schemeClr val="tx1"/>
                </a:solidFill>
              </a:rPr>
              <a:t>There are evidence that shows elderly are more likely  to be severely effected by the virus than their younger counterparts and we like to see if that holds true with our data.</a:t>
            </a:r>
          </a:p>
          <a:p>
            <a:r>
              <a:rPr lang="en-CA" dirty="0">
                <a:solidFill>
                  <a:schemeClr val="tx1"/>
                </a:solidFill>
              </a:rPr>
              <a:t>We know the strategies(time of lockdown, severity of lockdown) across selected province and want to discover how effective each strategies were in combatting the pandemic.</a:t>
            </a:r>
          </a:p>
        </p:txBody>
      </p:sp>
    </p:spTree>
    <p:extLst>
      <p:ext uri="{BB962C8B-B14F-4D97-AF65-F5344CB8AC3E}">
        <p14:creationId xmlns:p14="http://schemas.microsoft.com/office/powerpoint/2010/main" val="300942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B3773-CE89-4097-BD04-F75FCFD6B290}"/>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400" dirty="0"/>
              <a:t>Measures taken across the country</a:t>
            </a:r>
          </a:p>
        </p:txBody>
      </p:sp>
      <p:sp>
        <p:nvSpPr>
          <p:cNvPr id="23"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wearing a blue hat&#10;&#10;Description automatically generated">
            <a:extLst>
              <a:ext uri="{FF2B5EF4-FFF2-40B4-BE49-F238E27FC236}">
                <a16:creationId xmlns:a16="http://schemas.microsoft.com/office/drawing/2014/main" id="{52E931F8-ADA9-401A-BA19-DEC3D59063BC}"/>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313" r="15174"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5" name="Group 24">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2891D668-AAA7-4310-B78A-12EB9C1AD78C}"/>
              </a:ext>
            </a:extLst>
          </p:cNvPr>
          <p:cNvSpPr txBox="1"/>
          <p:nvPr/>
        </p:nvSpPr>
        <p:spPr>
          <a:xfrm>
            <a:off x="9489017" y="6657945"/>
            <a:ext cx="2702983"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northcarolinahealthnews.org/2020/03/23/north-carolina-hospitals-asking-for-masks-gloves-for-covid-19-response/">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CA" sz="700">
              <a:solidFill>
                <a:srgbClr val="FFFFFF"/>
              </a:solidFill>
            </a:endParaRPr>
          </a:p>
        </p:txBody>
      </p:sp>
    </p:spTree>
    <p:extLst>
      <p:ext uri="{BB962C8B-B14F-4D97-AF65-F5344CB8AC3E}">
        <p14:creationId xmlns:p14="http://schemas.microsoft.com/office/powerpoint/2010/main" val="27515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C18D-2960-4824-9044-9495D638E0C7}"/>
              </a:ext>
            </a:extLst>
          </p:cNvPr>
          <p:cNvSpPr>
            <a:spLocks noGrp="1"/>
          </p:cNvSpPr>
          <p:nvPr>
            <p:ph type="title"/>
          </p:nvPr>
        </p:nvSpPr>
        <p:spPr>
          <a:xfrm>
            <a:off x="684212" y="109026"/>
            <a:ext cx="8534400" cy="1213338"/>
          </a:xfrm>
        </p:spPr>
        <p:txBody>
          <a:bodyPr/>
          <a:lstStyle/>
          <a:p>
            <a:r>
              <a:rPr lang="en-CA" dirty="0"/>
              <a:t>Timeline</a:t>
            </a:r>
          </a:p>
        </p:txBody>
      </p:sp>
      <p:sp>
        <p:nvSpPr>
          <p:cNvPr id="3" name="Content Placeholder 2">
            <a:extLst>
              <a:ext uri="{FF2B5EF4-FFF2-40B4-BE49-F238E27FC236}">
                <a16:creationId xmlns:a16="http://schemas.microsoft.com/office/drawing/2014/main" id="{7CCF0432-5E05-4BC4-96C4-E07D816252B2}"/>
              </a:ext>
            </a:extLst>
          </p:cNvPr>
          <p:cNvSpPr>
            <a:spLocks noGrp="1"/>
          </p:cNvSpPr>
          <p:nvPr>
            <p:ph idx="1"/>
          </p:nvPr>
        </p:nvSpPr>
        <p:spPr>
          <a:xfrm>
            <a:off x="684212" y="970671"/>
            <a:ext cx="8534400" cy="5275385"/>
          </a:xfrm>
        </p:spPr>
        <p:txBody>
          <a:bodyPr>
            <a:normAutofit lnSpcReduction="10000"/>
          </a:bodyPr>
          <a:lstStyle/>
          <a:p>
            <a:r>
              <a:rPr lang="en-CA" dirty="0">
                <a:solidFill>
                  <a:schemeClr val="tx1"/>
                </a:solidFill>
              </a:rPr>
              <a:t>Alberta</a:t>
            </a:r>
          </a:p>
          <a:p>
            <a:pPr lvl="1"/>
            <a:r>
              <a:rPr lang="en-CA" dirty="0">
                <a:solidFill>
                  <a:schemeClr val="tx1"/>
                </a:solidFill>
              </a:rPr>
              <a:t>First Case: March 5</a:t>
            </a:r>
          </a:p>
          <a:p>
            <a:pPr lvl="1"/>
            <a:r>
              <a:rPr lang="en-CA" dirty="0">
                <a:solidFill>
                  <a:schemeClr val="tx1"/>
                </a:solidFill>
              </a:rPr>
              <a:t>Self-isolation/Social Distancing Measures: March 25</a:t>
            </a:r>
          </a:p>
          <a:p>
            <a:pPr lvl="1"/>
            <a:r>
              <a:rPr lang="en-CA" dirty="0">
                <a:solidFill>
                  <a:schemeClr val="tx1"/>
                </a:solidFill>
              </a:rPr>
              <a:t>Halt Nursing Homes Visits: April 7</a:t>
            </a:r>
          </a:p>
          <a:p>
            <a:r>
              <a:rPr lang="en-CA" dirty="0">
                <a:solidFill>
                  <a:schemeClr val="tx1"/>
                </a:solidFill>
              </a:rPr>
              <a:t>Ontario</a:t>
            </a:r>
          </a:p>
          <a:p>
            <a:pPr lvl="1"/>
            <a:r>
              <a:rPr lang="en-CA" dirty="0">
                <a:solidFill>
                  <a:schemeClr val="tx1"/>
                </a:solidFill>
              </a:rPr>
              <a:t>First Case: January 22</a:t>
            </a:r>
          </a:p>
          <a:p>
            <a:pPr lvl="1"/>
            <a:r>
              <a:rPr lang="en-CA" dirty="0">
                <a:solidFill>
                  <a:schemeClr val="tx1"/>
                </a:solidFill>
              </a:rPr>
              <a:t>State of Emergency: March 17</a:t>
            </a:r>
          </a:p>
          <a:p>
            <a:pPr lvl="1"/>
            <a:r>
              <a:rPr lang="en-CA" dirty="0">
                <a:solidFill>
                  <a:schemeClr val="tx1"/>
                </a:solidFill>
              </a:rPr>
              <a:t>Banning visits to LTC Facilities: March 14</a:t>
            </a:r>
          </a:p>
          <a:p>
            <a:pPr lvl="1"/>
            <a:r>
              <a:rPr lang="en-CA" dirty="0">
                <a:solidFill>
                  <a:schemeClr val="tx1"/>
                </a:solidFill>
              </a:rPr>
              <a:t>Halt transfer to Nursing Homes: April 17</a:t>
            </a:r>
          </a:p>
          <a:p>
            <a:r>
              <a:rPr lang="en-CA" dirty="0">
                <a:solidFill>
                  <a:schemeClr val="tx1"/>
                </a:solidFill>
              </a:rPr>
              <a:t>British Colombia</a:t>
            </a:r>
          </a:p>
          <a:p>
            <a:pPr lvl="1"/>
            <a:r>
              <a:rPr lang="en-CA" dirty="0">
                <a:solidFill>
                  <a:schemeClr val="tx1"/>
                </a:solidFill>
              </a:rPr>
              <a:t>First Case: January 28</a:t>
            </a:r>
          </a:p>
          <a:p>
            <a:pPr lvl="1"/>
            <a:r>
              <a:rPr lang="en-CA" dirty="0">
                <a:solidFill>
                  <a:schemeClr val="tx1"/>
                </a:solidFill>
              </a:rPr>
              <a:t>State of Emergency:  March 18</a:t>
            </a:r>
          </a:p>
          <a:p>
            <a:pPr lvl="1"/>
            <a:r>
              <a:rPr lang="en-CA" dirty="0">
                <a:solidFill>
                  <a:schemeClr val="tx1"/>
                </a:solidFill>
              </a:rPr>
              <a:t>Banning Visits to LTC Facilities: March 21</a:t>
            </a:r>
          </a:p>
          <a:p>
            <a:pPr lvl="1"/>
            <a:endParaRPr lang="en-CA" dirty="0">
              <a:solidFill>
                <a:schemeClr val="tx1"/>
              </a:solidFill>
            </a:endParaRPr>
          </a:p>
        </p:txBody>
      </p:sp>
    </p:spTree>
    <p:extLst>
      <p:ext uri="{BB962C8B-B14F-4D97-AF65-F5344CB8AC3E}">
        <p14:creationId xmlns:p14="http://schemas.microsoft.com/office/powerpoint/2010/main" val="221160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724A2-1413-45B4-946E-CA4621C4BAB5}"/>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dirty="0"/>
              <a:t>Mapping the infection</a:t>
            </a:r>
          </a:p>
        </p:txBody>
      </p:sp>
      <p:sp>
        <p:nvSpPr>
          <p:cNvPr id="47"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text, map&#10;&#10;Description automatically generated">
            <a:extLst>
              <a:ext uri="{FF2B5EF4-FFF2-40B4-BE49-F238E27FC236}">
                <a16:creationId xmlns:a16="http://schemas.microsoft.com/office/drawing/2014/main" id="{75251B80-8EC2-4F7D-B308-E0FBE875A701}"/>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2972"/>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49" name="Group 48">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49">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2" name="TextBox 11">
            <a:extLst>
              <a:ext uri="{FF2B5EF4-FFF2-40B4-BE49-F238E27FC236}">
                <a16:creationId xmlns:a16="http://schemas.microsoft.com/office/drawing/2014/main" id="{1CCF20E9-3ADC-417E-B83A-6B9202335FF0}"/>
              </a:ext>
            </a:extLst>
          </p:cNvPr>
          <p:cNvSpPr txBox="1"/>
          <p:nvPr/>
        </p:nvSpPr>
        <p:spPr>
          <a:xfrm>
            <a:off x="9511459" y="6657945"/>
            <a:ext cx="2680541"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en.m.wikipedia.org/wiki/first_nations">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4183648796"/>
      </p:ext>
    </p:extLst>
  </p:cSld>
  <p:clrMapOvr>
    <a:masterClrMapping/>
  </p:clrMapOvr>
</p:sld>
</file>

<file path=ppt/theme/theme1.xml><?xml version="1.0" encoding="utf-8"?>
<a:theme xmlns:a="http://schemas.openxmlformats.org/drawingml/2006/main" name="Slice">
  <a:themeElements>
    <a:clrScheme name="Custom 8">
      <a:dk1>
        <a:srgbClr val="002060"/>
      </a:dk1>
      <a:lt1>
        <a:srgbClr val="002060"/>
      </a:lt1>
      <a:dk2>
        <a:srgbClr val="97BAFF"/>
      </a:dk2>
      <a:lt2>
        <a:srgbClr val="002163"/>
      </a:lt2>
      <a:accent1>
        <a:srgbClr val="002163"/>
      </a:accent1>
      <a:accent2>
        <a:srgbClr val="002060"/>
      </a:accent2>
      <a:accent3>
        <a:srgbClr val="002060"/>
      </a:accent3>
      <a:accent4>
        <a:srgbClr val="FFC000"/>
      </a:accent4>
      <a:accent5>
        <a:srgbClr val="00B050"/>
      </a:accent5>
      <a:accent6>
        <a:srgbClr val="FFC000"/>
      </a:accent6>
      <a:hlink>
        <a:srgbClr val="002060"/>
      </a:hlink>
      <a:folHlink>
        <a:srgbClr val="8C8C8C"/>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55</TotalTime>
  <Words>185</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3</vt:lpstr>
      <vt:lpstr>Slice</vt:lpstr>
      <vt:lpstr>COVID-19 in numbers</vt:lpstr>
      <vt:lpstr>Hypothesis</vt:lpstr>
      <vt:lpstr>Measures taken across the country</vt:lpstr>
      <vt:lpstr>Timeline</vt:lpstr>
      <vt:lpstr>Mapping the infection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numbers</dc:title>
  <dc:creator>Sepehr Amin</dc:creator>
  <cp:lastModifiedBy>Sepehr Amin</cp:lastModifiedBy>
  <cp:revision>8</cp:revision>
  <dcterms:created xsi:type="dcterms:W3CDTF">2020-06-12T22:18:17Z</dcterms:created>
  <dcterms:modified xsi:type="dcterms:W3CDTF">2020-06-13T16:39:50Z</dcterms:modified>
</cp:coreProperties>
</file>