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21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76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07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97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62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869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15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56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5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90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2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150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25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8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8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60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32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A81036-E299-4AD0-BD9D-AF7A1D5A3883}" type="datetimeFigureOut">
              <a:rPr lang="en-CA" smtClean="0"/>
              <a:t>2020-06-12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B4FADF-6892-41D8-BB19-07FB52DA8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680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m.wikipedia.org/wiki/first_n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thcarolinahealthnews.org/2020/03/23/north-carolina-hospitals-asking-for-masks-gloves-for-covid-19-respons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2E5C-DC43-41FB-851B-5CD264F3B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in numbers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F688F3-3EAD-4B11-908E-6A069BCF3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Canada’s Fight against Coronavirus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724A2-1413-45B4-946E-CA4621C4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Infection across provinces</a:t>
            </a:r>
          </a:p>
        </p:txBody>
      </p:sp>
      <p:sp>
        <p:nvSpPr>
          <p:cNvPr id="47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5251B80-8EC2-4F7D-B308-E0FBE875A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297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CF20E9-3ADC-417E-B83A-6B9202335FF0}"/>
              </a:ext>
            </a:extLst>
          </p:cNvPr>
          <p:cNvSpPr txBox="1"/>
          <p:nvPr/>
        </p:nvSpPr>
        <p:spPr>
          <a:xfrm>
            <a:off x="9511459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://en.m.wikipedia.org/wiki/first_n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4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B3773-CE89-4097-BD04-F75FCFD6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Measures taken across the country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earing a blue hat&#10;&#10;Description automatically generated">
            <a:extLst>
              <a:ext uri="{FF2B5EF4-FFF2-40B4-BE49-F238E27FC236}">
                <a16:creationId xmlns:a16="http://schemas.microsoft.com/office/drawing/2014/main" id="{52E931F8-ADA9-401A-BA19-DEC3D5906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313" r="15174" b="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91D668-AAA7-4310-B78A-12EB9C1AD78C}"/>
              </a:ext>
            </a:extLst>
          </p:cNvPr>
          <p:cNvSpPr txBox="1"/>
          <p:nvPr/>
        </p:nvSpPr>
        <p:spPr>
          <a:xfrm>
            <a:off x="9489017" y="6657945"/>
            <a:ext cx="270298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www.northcarolinahealthnews.org/2020/03/23/north-carolina-hospitals-asking-for-masks-gloves-for-covid-19-respon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05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8">
      <a:dk1>
        <a:srgbClr val="002060"/>
      </a:dk1>
      <a:lt1>
        <a:srgbClr val="002060"/>
      </a:lt1>
      <a:dk2>
        <a:srgbClr val="97BAFF"/>
      </a:dk2>
      <a:lt2>
        <a:srgbClr val="002163"/>
      </a:lt2>
      <a:accent1>
        <a:srgbClr val="002163"/>
      </a:accent1>
      <a:accent2>
        <a:srgbClr val="002060"/>
      </a:accent2>
      <a:accent3>
        <a:srgbClr val="002060"/>
      </a:accent3>
      <a:accent4>
        <a:srgbClr val="FFC000"/>
      </a:accent4>
      <a:accent5>
        <a:srgbClr val="00B050"/>
      </a:accent5>
      <a:accent6>
        <a:srgbClr val="FFC000"/>
      </a:accent6>
      <a:hlink>
        <a:srgbClr val="002060"/>
      </a:hlink>
      <a:folHlink>
        <a:srgbClr val="8C8C8C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COVID-19 in numbers</vt:lpstr>
      <vt:lpstr>Infection across provinces</vt:lpstr>
      <vt:lpstr>Measures taken across the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numbers</dc:title>
  <dc:creator>Sepehr Amin</dc:creator>
  <cp:lastModifiedBy>Sepehr Amin</cp:lastModifiedBy>
  <cp:revision>2</cp:revision>
  <dcterms:created xsi:type="dcterms:W3CDTF">2020-06-12T22:18:17Z</dcterms:created>
  <dcterms:modified xsi:type="dcterms:W3CDTF">2020-06-12T22:23:13Z</dcterms:modified>
</cp:coreProperties>
</file>