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7" r:id="rId4"/>
    <p:sldId id="282" r:id="rId5"/>
    <p:sldId id="271" r:id="rId6"/>
    <p:sldId id="284" r:id="rId7"/>
    <p:sldId id="264" r:id="rId8"/>
    <p:sldId id="259" r:id="rId9"/>
    <p:sldId id="275" r:id="rId10"/>
    <p:sldId id="277" r:id="rId11"/>
    <p:sldId id="279" r:id="rId12"/>
    <p:sldId id="283" r:id="rId13"/>
    <p:sldId id="278" r:id="rId14"/>
    <p:sldId id="273" r:id="rId15"/>
    <p:sldId id="280" r:id="rId16"/>
    <p:sldId id="28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5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5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D088E-A1CE-483B-9F1B-29EE0B0DF3B9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944CB-5CBC-4FD3-BD2D-B35F867D5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A12847-9485-49D1-B7E3-7685DDC4C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62" y="6100064"/>
            <a:ext cx="2756452" cy="39281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80114" y="6467384"/>
            <a:ext cx="3525616" cy="365125"/>
          </a:xfrm>
        </p:spPr>
        <p:txBody>
          <a:bodyPr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&amp; Engineering</a:t>
            </a:r>
            <a:endParaRPr lang="en-IN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80075" y="292898"/>
            <a:ext cx="82881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Traffic Control System Using Image Processing</a:t>
            </a:r>
            <a:endParaRPr lang="en-IN" sz="44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2525" y="1739448"/>
            <a:ext cx="485938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   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Jeevan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(4NM16IS034)</a:t>
            </a:r>
          </a:p>
          <a:p>
            <a:pPr algn="just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Hemanth M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(4NM16IS031)</a:t>
            </a:r>
          </a:p>
          <a:p>
            <a:pPr algn="just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Ashwin Adiga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(4NM16IS017)</a:t>
            </a:r>
          </a:p>
          <a:p>
            <a:pPr algn="just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Adarsh B Patgar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(4NM16IS002)</a:t>
            </a:r>
          </a:p>
          <a:p>
            <a:pPr algn="just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8</a:t>
            </a:r>
            <a:r>
              <a:rPr lang="en-US" sz="22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Sem, ‘A’ section.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2197" y="1739448"/>
            <a:ext cx="48593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	Mr. Jason Elroy 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Martis</a:t>
            </a:r>
            <a:endParaRPr 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Asst. Professor</a:t>
            </a:r>
          </a:p>
          <a:p>
            <a:pPr algn="just"/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Mr. Santhosh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Asst. Professor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7257" y="5172891"/>
            <a:ext cx="684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2) BLOB COUNTING FOR THRESHOLD IMAGE 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70" y="703838"/>
            <a:ext cx="7282924" cy="42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4981" y="4767942"/>
            <a:ext cx="367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3) TIME V/S COUNT GRAPH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60" y="1312817"/>
            <a:ext cx="10587515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3953" y="5055324"/>
            <a:ext cx="1098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OF VARIOUS CLASSIFICATION ALGORITHMS APPLIED ON DATASET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97" y="360770"/>
            <a:ext cx="8263754" cy="4550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68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50" y="901336"/>
            <a:ext cx="7363369" cy="44152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5525" y="5538651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5) ACCURACY GRAPH OF THE ALGORITHM APPLIED ON THE DATASET 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DCA55D-9458-4C32-9EAA-9CC5DE8896CA}"/>
              </a:ext>
            </a:extLst>
          </p:cNvPr>
          <p:cNvSpPr txBox="1"/>
          <p:nvPr/>
        </p:nvSpPr>
        <p:spPr>
          <a:xfrm>
            <a:off x="806614" y="507398"/>
            <a:ext cx="899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IN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FUTURE WORK</a:t>
            </a:r>
            <a:endParaRPr lang="en-B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0305" y="1351895"/>
            <a:ext cx="1061032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successfully attained the objective of implementing an efficient system for traffic prediction. </a:t>
            </a: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comparison of various classification algorithms, we infer that Random Forest Classification gives the highest accuracy of 100% and can be considered as the most efficient algorithm for traffic prediction. </a:t>
            </a:r>
            <a:endParaRPr lang="en-IN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further implement this system to classify images even in  low  light  condition by using any gamma correction technique or any other low light correction technique. </a:t>
            </a: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also not taken weather conditions into account which may affect the image quality when it becomes foggy or in heavy rains.</a:t>
            </a:r>
            <a:endParaRPr lang="en-IN" sz="2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DCA55D-9458-4C32-9EAA-9CC5DE8896CA}"/>
              </a:ext>
            </a:extLst>
          </p:cNvPr>
          <p:cNvSpPr txBox="1"/>
          <p:nvPr/>
        </p:nvSpPr>
        <p:spPr>
          <a:xfrm>
            <a:off x="702111" y="432259"/>
            <a:ext cx="8990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BS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609" y="1201700"/>
            <a:ext cx="11093649" cy="557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1]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Harshini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Vijetha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Nataraj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R “IOT Based Intelligent Traffic Control System”, International Journal for Research in Applied Science &amp; Engineering Technology (IJRASET), ISSN: 2321-9653, Volume 5 Issue V, May 2017.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Vikramaditya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Amol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Parab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Kshitij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Pawar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S.S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Rathod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"Image Processing Based Intelligent Traffic Controller", Undergraduate Academic Research Journal (UARJ), ISSN: 2278 – 1129, Volume-1, Issue-1, 2012.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Omkar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Ramdas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Gaikwad, Anil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Vishwasrao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Kanchan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Pujari,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Tejas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Talathi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“Image Processing Based Traffic Light Control”, International Journal of Science, Engineering and Technology Research (IJSETR) Volume 3, Issue 4, April 2014.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N. J. Ferrier, S. M. Rowe, A. Blake, “Real-time traffic monitoring,” Proceedings of the Second IEEE Workshop on Applications of Computer Vision, pp.81 -88, 1994.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Uthara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Prakash,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Athira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Thankappan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Arun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Balakrishnan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“Density Based Traffic Control System Using Image Processing”, International conference on Emerging Trends and Innovations in Engineering and Technological Research (ICETIETR2k18) ISBN No 978-1-5386-5743-0.</a:t>
            </a:r>
          </a:p>
        </p:txBody>
      </p:sp>
    </p:spTree>
    <p:extLst>
      <p:ext uri="{BB962C8B-B14F-4D97-AF65-F5344CB8AC3E}">
        <p14:creationId xmlns:p14="http://schemas.microsoft.com/office/powerpoint/2010/main" val="29014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33" y="5601"/>
            <a:ext cx="12112599" cy="676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6] Ling Hu and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Qiang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Ni, “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-Driven Automated Object Detection Algorithm for Urban Surveillance Systems in Smart Cities”, DOI 10.1109/JIOT.2017.2705560, IEEE Internet of Things Journal.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Ms.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Pallavi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Choudekar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Ms.Sayanti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Banerjee, M K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Muju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“Real Time Traffic Light Control Using Image Processing”, Indian Journal of Computer Science and Engineering (IJCSE), ISSN : 0976-5166 Vol. 2 No. 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V.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Parthasarathi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 Surya, B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Akshay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Murali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Siva and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Shriram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Vasudevan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“Smart Control of Traffic Signal System using Image Processing”, Indian Journal of Science and Technology, Vol 8(16), DOI: 10.17485/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ijst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/2015/v8i16/64622, July 2015. ISSN: 0974-5645.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Chirag Thakkar, Rajesh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“Smart Traffic Control System Based on Image Processing”, International Journal for Research in Applied Science &amp; Engineering Technology (IJRASET), ISSN: 2321-9653, Volume 5 Issue VIII, July 2017.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J.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Vijayaraj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Loganathan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“Traffic Congestion Control of Vehicle Based on Edge Detection Using Image Processing”, International Journal of Pure and Applied Mathematics Volume 119 No. 14 2018, 1407-1418 ISSN: 1314-3395</a:t>
            </a:r>
            <a:r>
              <a:rPr lang="en-IN" sz="2200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	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Rahishet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Aparajita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Sahoo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Aparna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Indore,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Vaibhavdeshmukh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Pushpa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S, “In- </a:t>
            </a:r>
            <a:r>
              <a:rPr lang="en-IN" sz="2200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telligent</a:t>
            </a:r>
            <a:r>
              <a:rPr lang="en-IN" sz="22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Traffic Light Control Using Image Processing”, Proceedings of 21st IRF International Conference, 8th March 2015, Pune, India, ISBN: 978-93-82702-75- 7.</a:t>
            </a:r>
          </a:p>
        </p:txBody>
      </p:sp>
    </p:spTree>
    <p:extLst>
      <p:ext uri="{BB962C8B-B14F-4D97-AF65-F5344CB8AC3E}">
        <p14:creationId xmlns:p14="http://schemas.microsoft.com/office/powerpoint/2010/main" val="156872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3" y="24682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04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RESULTS</a:t>
            </a:r>
            <a:endParaRPr lang="en-I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593669"/>
            <a:ext cx="10515600" cy="450668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population of modern cities is increasing day by day due to which vehicular travel is increasing which leads to the traffic problem. </a:t>
            </a:r>
          </a:p>
          <a:p>
            <a:pPr algn="just">
              <a:lnSpc>
                <a:spcPct val="120000"/>
              </a:lnSpc>
            </a:pPr>
            <a:r>
              <a:rPr lang="en-US" sz="9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has been causing many critical problems and challenges in the major and most populated cities</a:t>
            </a:r>
            <a:r>
              <a:rPr lang="en-US" sz="9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Due </a:t>
            </a:r>
            <a:r>
              <a:rPr lang="en-US" sz="9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this traffic congestion, there is more wastage of time.</a:t>
            </a:r>
          </a:p>
          <a:p>
            <a:pPr algn="just">
              <a:lnSpc>
                <a:spcPct val="120000"/>
              </a:lnSpc>
            </a:pPr>
            <a:r>
              <a:rPr lang="en-US" sz="9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steady increase in the number of automobiles on the road has amplified the importance of managing traffic flow efficiently to optimize utilization of existing road capacity. </a:t>
            </a:r>
          </a:p>
          <a:p>
            <a:pPr algn="just">
              <a:lnSpc>
                <a:spcPct val="120000"/>
              </a:lnSpc>
            </a:pPr>
            <a:r>
              <a:rPr lang="en-US" sz="9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camera will be installed It will capture image sequences. Image processing is a better technique to control the state change of the traffic. It shows that it can reduce traffic congestion and avoids the time being wasted by on an empty road.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IN" sz="68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5554"/>
            <a:ext cx="10515600" cy="45963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efficient system for predicting traffic which overcomes the limitations of earlier traffic control system</a:t>
            </a:r>
            <a:endParaRPr lang="en-IN" sz="4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93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08211" y="1063953"/>
            <a:ext cx="478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I) ACTIVTY DIAGRAM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39" y="1587172"/>
            <a:ext cx="6122956" cy="527082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9611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084" y="841884"/>
            <a:ext cx="759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 ARCHITECTURE DIAGRAM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148" y="1582557"/>
            <a:ext cx="6739664" cy="45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6406" y="814420"/>
            <a:ext cx="478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CIRCUIT DIAGRAM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69" y="1845809"/>
            <a:ext cx="7908200" cy="42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4038" y="553867"/>
            <a:ext cx="478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FLOW CHART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25" y="1077087"/>
            <a:ext cx="5615398" cy="4951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4457" y="6028744"/>
            <a:ext cx="728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Best Classification </a:t>
            </a: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Traffic Prediction</a:t>
            </a:r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0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2" y="587829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475" y="1552206"/>
            <a:ext cx="7245051" cy="4075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7966" y="5815636"/>
            <a:ext cx="589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1) WIRE CONNECTIONS OF THE SYSTEM </a:t>
            </a:r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926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CONTENTS</vt:lpstr>
      <vt:lpstr>INTRODUCTION</vt:lpstr>
      <vt:lpstr>PROBLEM STATEMENT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TRAFFIC USING IMAGE PROCESSING</dc:title>
  <dc:creator>Windows User</dc:creator>
  <cp:lastModifiedBy>Ashwin Adiga</cp:lastModifiedBy>
  <cp:revision>65</cp:revision>
  <dcterms:created xsi:type="dcterms:W3CDTF">2019-08-13T16:37:53Z</dcterms:created>
  <dcterms:modified xsi:type="dcterms:W3CDTF">2020-08-04T03:22:55Z</dcterms:modified>
</cp:coreProperties>
</file>