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200438" cy="10799763"/>
  <p:notesSz cx="6858000" cy="9144000"/>
  <p:defaultTextStyle>
    <a:defPPr>
      <a:defRPr lang="en-US"/>
    </a:defPPr>
    <a:lvl1pPr marL="0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1pPr>
    <a:lvl2pPr marL="597166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2pPr>
    <a:lvl3pPr marL="1194333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3pPr>
    <a:lvl4pPr marL="1791500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4pPr>
    <a:lvl5pPr marL="2388666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5pPr>
    <a:lvl6pPr marL="2985832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6pPr>
    <a:lvl7pPr marL="3582998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7pPr>
    <a:lvl8pPr marL="4180165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8pPr>
    <a:lvl9pPr marL="4777332" algn="l" defTabSz="1194333" rtl="0" eaLnBrk="1" latinLnBrk="0" hangingPunct="1">
      <a:defRPr sz="2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7"/>
  </p:normalViewPr>
  <p:slideViewPr>
    <p:cSldViewPr snapToGrid="0" snapToObjects="1">
      <p:cViewPr varScale="1">
        <p:scale>
          <a:sx n="79" d="100"/>
          <a:sy n="79" d="100"/>
        </p:scale>
        <p:origin x="25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767462"/>
            <a:ext cx="13770372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672376"/>
            <a:ext cx="1215032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574987"/>
            <a:ext cx="349321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574987"/>
            <a:ext cx="10277153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2692444"/>
            <a:ext cx="139728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7227345"/>
            <a:ext cx="139728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874937"/>
            <a:ext cx="6885186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874937"/>
            <a:ext cx="6885186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74990"/>
            <a:ext cx="13972878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647443"/>
            <a:ext cx="685354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3944914"/>
            <a:ext cx="6853544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647443"/>
            <a:ext cx="688729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3944914"/>
            <a:ext cx="688729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554968"/>
            <a:ext cx="8201472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19984"/>
            <a:ext cx="5225063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554968"/>
            <a:ext cx="8201472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239929"/>
            <a:ext cx="5225063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74990"/>
            <a:ext cx="139728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874937"/>
            <a:ext cx="139728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4F4B-EB18-1C49-BBB2-449A4549ECED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0009783"/>
            <a:ext cx="54676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0009783"/>
            <a:ext cx="364509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0543-9A1C-7A4C-A53A-74B7CDE6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9027" y="700957"/>
            <a:ext cx="3378948" cy="6367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dirty="0" err="1"/>
              <a:t>AspNetCore.Mvc.Controller</a:t>
            </a:r>
            <a:endParaRPr lang="en-US" sz="2117" dirty="0"/>
          </a:p>
        </p:txBody>
      </p:sp>
      <p:sp>
        <p:nvSpPr>
          <p:cNvPr id="5" name="Rectangle 4"/>
          <p:cNvSpPr/>
          <p:nvPr/>
        </p:nvSpPr>
        <p:spPr>
          <a:xfrm>
            <a:off x="4042759" y="1796143"/>
            <a:ext cx="8051483" cy="195107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b="1" u="sng" dirty="0" err="1"/>
              <a:t>SQLController</a:t>
            </a:r>
            <a:endParaRPr lang="en-US" sz="2117" b="1" u="sng" dirty="0"/>
          </a:p>
          <a:p>
            <a:pPr algn="ctr"/>
            <a:r>
              <a:rPr lang="en-US" sz="2117" dirty="0"/>
              <a:t>String </a:t>
            </a:r>
            <a:r>
              <a:rPr lang="en-US" sz="2117" dirty="0" err="1"/>
              <a:t>sqlCommand</a:t>
            </a:r>
            <a:r>
              <a:rPr lang="en-US" sz="2117" dirty="0"/>
              <a:t>(</a:t>
            </a:r>
            <a:r>
              <a:rPr lang="en-US" sz="2117" dirty="0" err="1"/>
              <a:t>isResultExpected</a:t>
            </a:r>
            <a:r>
              <a:rPr lang="en-US" sz="2117" dirty="0"/>
              <a:t>, string command, </a:t>
            </a:r>
            <a:r>
              <a:rPr lang="en-US" sz="2117" dirty="0" err="1"/>
              <a:t>int</a:t>
            </a:r>
            <a:r>
              <a:rPr lang="en-US" sz="2117" dirty="0"/>
              <a:t> </a:t>
            </a:r>
            <a:r>
              <a:rPr lang="en-US" sz="2117" dirty="0" err="1"/>
              <a:t>numberExpectedPerRow</a:t>
            </a:r>
            <a:r>
              <a:rPr lang="en-US" sz="2117" dirty="0"/>
              <a:t>)</a:t>
            </a:r>
          </a:p>
          <a:p>
            <a:pPr algn="ctr"/>
            <a:r>
              <a:rPr lang="en-US" sz="2117" dirty="0"/>
              <a:t>Void </a:t>
            </a:r>
            <a:r>
              <a:rPr lang="en-US" sz="2117" dirty="0" err="1"/>
              <a:t>closeConnection</a:t>
            </a:r>
            <a:r>
              <a:rPr lang="en-US" sz="2117" dirty="0"/>
              <a:t>(</a:t>
            </a:r>
            <a:r>
              <a:rPr lang="en-US" sz="2117" dirty="0" err="1"/>
              <a:t>MySqlConnection</a:t>
            </a:r>
            <a:r>
              <a:rPr lang="en-US" sz="2117" dirty="0"/>
              <a:t> a)</a:t>
            </a:r>
          </a:p>
          <a:p>
            <a:pPr algn="ctr"/>
            <a:r>
              <a:rPr lang="en-US" sz="2117" dirty="0" err="1"/>
              <a:t>MySqlConnection</a:t>
            </a:r>
            <a:r>
              <a:rPr lang="en-US" sz="2117" dirty="0"/>
              <a:t> </a:t>
            </a:r>
            <a:r>
              <a:rPr lang="en-US" sz="2117" dirty="0" err="1"/>
              <a:t>setupConnection</a:t>
            </a:r>
            <a:r>
              <a:rPr lang="en-US" sz="2117" dirty="0"/>
              <a:t>()</a:t>
            </a:r>
          </a:p>
          <a:p>
            <a:pPr algn="ctr"/>
            <a:endParaRPr lang="en-US" sz="2117" dirty="0"/>
          </a:p>
        </p:txBody>
      </p:sp>
      <p:sp>
        <p:nvSpPr>
          <p:cNvPr id="7" name="Rectangle 6"/>
          <p:cNvSpPr/>
          <p:nvPr/>
        </p:nvSpPr>
        <p:spPr>
          <a:xfrm>
            <a:off x="818146" y="1100254"/>
            <a:ext cx="2443163" cy="272790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b="1" u="sng" dirty="0"/>
              <a:t>Reviews</a:t>
            </a:r>
          </a:p>
          <a:p>
            <a:pPr algn="ctr"/>
            <a:r>
              <a:rPr lang="en-US" sz="2117" dirty="0" err="1"/>
              <a:t>deleteUserReview</a:t>
            </a:r>
            <a:endParaRPr lang="en-US" sz="2117" dirty="0"/>
          </a:p>
          <a:p>
            <a:pPr algn="ctr"/>
            <a:r>
              <a:rPr lang="en-US" sz="2117" dirty="0" err="1"/>
              <a:t>updateReview</a:t>
            </a:r>
            <a:endParaRPr lang="en-US" sz="2117" dirty="0"/>
          </a:p>
          <a:p>
            <a:pPr algn="ctr"/>
            <a:r>
              <a:rPr lang="en-US" sz="2117" dirty="0" err="1"/>
              <a:t>addReview</a:t>
            </a:r>
            <a:endParaRPr lang="en-US" sz="2117" dirty="0"/>
          </a:p>
          <a:p>
            <a:pPr algn="ctr"/>
            <a:r>
              <a:rPr lang="en-US" sz="2117" dirty="0" err="1"/>
              <a:t>getReview</a:t>
            </a:r>
            <a:endParaRPr lang="en-US" sz="2117" dirty="0"/>
          </a:p>
          <a:p>
            <a:pPr algn="ctr"/>
            <a:r>
              <a:rPr lang="en-US" sz="2117" dirty="0" err="1"/>
              <a:t>getAllReviewOfUser</a:t>
            </a:r>
            <a:endParaRPr lang="en-US" sz="2117" dirty="0"/>
          </a:p>
        </p:txBody>
      </p:sp>
      <p:sp>
        <p:nvSpPr>
          <p:cNvPr id="8" name="Rectangle 7"/>
          <p:cNvSpPr/>
          <p:nvPr/>
        </p:nvSpPr>
        <p:spPr>
          <a:xfrm>
            <a:off x="3979222" y="4844930"/>
            <a:ext cx="1835979" cy="1447808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b="1" u="sng" dirty="0"/>
              <a:t>Accounts</a:t>
            </a:r>
          </a:p>
          <a:p>
            <a:pPr algn="ctr"/>
            <a:r>
              <a:rPr lang="en-US" sz="2117" dirty="0" err="1"/>
              <a:t>verifyUser</a:t>
            </a:r>
            <a:endParaRPr lang="en-US" sz="2117" dirty="0"/>
          </a:p>
          <a:p>
            <a:pPr algn="ctr"/>
            <a:r>
              <a:rPr lang="en-US" sz="2117" dirty="0" err="1"/>
              <a:t>addUser</a:t>
            </a:r>
            <a:endParaRPr lang="en-US" sz="2117" dirty="0"/>
          </a:p>
        </p:txBody>
      </p:sp>
      <p:sp>
        <p:nvSpPr>
          <p:cNvPr id="9" name="Rectangle 8"/>
          <p:cNvSpPr/>
          <p:nvPr/>
        </p:nvSpPr>
        <p:spPr>
          <a:xfrm>
            <a:off x="712976" y="4496220"/>
            <a:ext cx="2633827" cy="276489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b="1" u="sng" dirty="0" err="1"/>
              <a:t>AccountsForHelper</a:t>
            </a:r>
            <a:endParaRPr lang="en-US" sz="2117" b="1" u="sng" dirty="0"/>
          </a:p>
          <a:p>
            <a:pPr algn="ctr"/>
            <a:r>
              <a:rPr lang="en-US" sz="2117" dirty="0" err="1"/>
              <a:t>getUser</a:t>
            </a:r>
            <a:endParaRPr lang="en-US" sz="2117" dirty="0"/>
          </a:p>
          <a:p>
            <a:pPr algn="ctr"/>
            <a:r>
              <a:rPr lang="en-US" sz="2117" dirty="0" err="1"/>
              <a:t>addUser</a:t>
            </a:r>
            <a:endParaRPr lang="en-US" sz="2117" dirty="0"/>
          </a:p>
          <a:p>
            <a:pPr algn="ctr"/>
            <a:r>
              <a:rPr lang="en-US" sz="2117" dirty="0" err="1"/>
              <a:t>verifyUser</a:t>
            </a:r>
            <a:endParaRPr lang="en-US" sz="2117" dirty="0"/>
          </a:p>
          <a:p>
            <a:pPr algn="ctr"/>
            <a:r>
              <a:rPr lang="en-US" sz="2117" dirty="0" err="1"/>
              <a:t>deleteUser</a:t>
            </a:r>
            <a:endParaRPr lang="en-US" sz="2117" dirty="0"/>
          </a:p>
          <a:p>
            <a:pPr algn="ctr"/>
            <a:r>
              <a:rPr lang="en-US" sz="2117" dirty="0" err="1"/>
              <a:t>updateUser</a:t>
            </a:r>
            <a:endParaRPr lang="en-US" sz="2117" dirty="0"/>
          </a:p>
          <a:p>
            <a:pPr algn="ctr"/>
            <a:r>
              <a:rPr lang="en-US" sz="2117" dirty="0" err="1"/>
              <a:t>getListOfHelpersByDistanceFromElderly</a:t>
            </a:r>
            <a:endParaRPr lang="en-US" sz="2117" dirty="0"/>
          </a:p>
        </p:txBody>
      </p:sp>
      <p:sp>
        <p:nvSpPr>
          <p:cNvPr id="10" name="Rectangle 9"/>
          <p:cNvSpPr/>
          <p:nvPr/>
        </p:nvSpPr>
        <p:spPr>
          <a:xfrm>
            <a:off x="11774284" y="5273633"/>
            <a:ext cx="4414264" cy="221425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b="1" u="sng" dirty="0"/>
              <a:t>Appointments</a:t>
            </a:r>
          </a:p>
          <a:p>
            <a:pPr algn="ctr"/>
            <a:r>
              <a:rPr lang="en-US" sz="2117" dirty="0" err="1"/>
              <a:t>appointmentsByHelper</a:t>
            </a:r>
            <a:endParaRPr lang="en-US" sz="2117" dirty="0"/>
          </a:p>
          <a:p>
            <a:pPr algn="ctr"/>
            <a:r>
              <a:rPr lang="en-US" sz="2117" dirty="0" err="1"/>
              <a:t>appointmentsByElderly</a:t>
            </a:r>
            <a:endParaRPr lang="en-US" sz="2117" dirty="0"/>
          </a:p>
          <a:p>
            <a:pPr algn="ctr"/>
            <a:r>
              <a:rPr lang="en-US" sz="2117" dirty="0" err="1"/>
              <a:t>createAppointmentFromSMSRequest</a:t>
            </a:r>
            <a:endParaRPr lang="en-US" sz="2117" dirty="0"/>
          </a:p>
          <a:p>
            <a:pPr algn="ctr"/>
            <a:r>
              <a:rPr lang="en-US" sz="2117" dirty="0" err="1"/>
              <a:t>createAppointmentFromAndroidApp</a:t>
            </a:r>
            <a:endParaRPr lang="en-US" sz="2117" dirty="0"/>
          </a:p>
          <a:p>
            <a:pPr algn="ctr"/>
            <a:r>
              <a:rPr lang="en-US" sz="2117" dirty="0" err="1"/>
              <a:t>getAppointmentInformation</a:t>
            </a:r>
            <a:endParaRPr lang="en-US" sz="2117" dirty="0"/>
          </a:p>
        </p:txBody>
      </p:sp>
      <p:sp>
        <p:nvSpPr>
          <p:cNvPr id="11" name="Rectangle 10"/>
          <p:cNvSpPr/>
          <p:nvPr/>
        </p:nvSpPr>
        <p:spPr>
          <a:xfrm>
            <a:off x="13050941" y="1019316"/>
            <a:ext cx="2611707" cy="272790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b="1" u="sng" dirty="0"/>
              <a:t>Ratings</a:t>
            </a:r>
          </a:p>
          <a:p>
            <a:pPr algn="ctr"/>
            <a:r>
              <a:rPr lang="en-US" sz="2117" dirty="0" err="1"/>
              <a:t>deleteUserRating</a:t>
            </a:r>
            <a:endParaRPr lang="en-US" sz="2117" dirty="0"/>
          </a:p>
          <a:p>
            <a:pPr algn="ctr"/>
            <a:r>
              <a:rPr lang="en-US" sz="2117" dirty="0" err="1"/>
              <a:t>updateRating</a:t>
            </a:r>
            <a:endParaRPr lang="en-US" sz="2117" dirty="0"/>
          </a:p>
          <a:p>
            <a:pPr algn="ctr"/>
            <a:r>
              <a:rPr lang="en-US" sz="2117" dirty="0" err="1"/>
              <a:t>addRating</a:t>
            </a:r>
            <a:endParaRPr lang="en-US" sz="2117" dirty="0"/>
          </a:p>
          <a:p>
            <a:pPr algn="ctr"/>
            <a:r>
              <a:rPr lang="en-US" sz="2117" dirty="0" err="1"/>
              <a:t>getRating</a:t>
            </a:r>
            <a:endParaRPr lang="en-US" sz="2117" dirty="0"/>
          </a:p>
          <a:p>
            <a:pPr algn="ctr"/>
            <a:r>
              <a:rPr lang="en-US" sz="2117" dirty="0" err="1"/>
              <a:t>getAllRatingsOfUser</a:t>
            </a:r>
            <a:endParaRPr lang="en-US" sz="2117" dirty="0"/>
          </a:p>
          <a:p>
            <a:pPr algn="ctr"/>
            <a:endParaRPr lang="en-US" sz="2117" b="1" u="sng" dirty="0"/>
          </a:p>
        </p:txBody>
      </p:sp>
      <p:sp>
        <p:nvSpPr>
          <p:cNvPr id="12" name="Rectangle 11"/>
          <p:cNvSpPr/>
          <p:nvPr/>
        </p:nvSpPr>
        <p:spPr>
          <a:xfrm>
            <a:off x="6066174" y="4910291"/>
            <a:ext cx="2834011" cy="276489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b="1" u="sng" dirty="0" err="1"/>
              <a:t>AccountsForElderly</a:t>
            </a:r>
            <a:endParaRPr lang="en-US" sz="2117" b="1" u="sng" dirty="0"/>
          </a:p>
          <a:p>
            <a:pPr algn="ctr"/>
            <a:r>
              <a:rPr lang="en-US" sz="2117" dirty="0" err="1"/>
              <a:t>getUser</a:t>
            </a:r>
            <a:endParaRPr lang="en-US" sz="2117" dirty="0"/>
          </a:p>
          <a:p>
            <a:pPr algn="ctr"/>
            <a:r>
              <a:rPr lang="en-US" sz="2117" dirty="0" err="1"/>
              <a:t>addUser</a:t>
            </a:r>
            <a:endParaRPr lang="en-US" sz="2117" dirty="0"/>
          </a:p>
          <a:p>
            <a:pPr algn="ctr"/>
            <a:r>
              <a:rPr lang="en-US" sz="2117" dirty="0" err="1"/>
              <a:t>verifyUser</a:t>
            </a:r>
            <a:endParaRPr lang="en-US" sz="2117" dirty="0"/>
          </a:p>
          <a:p>
            <a:pPr algn="ctr"/>
            <a:r>
              <a:rPr lang="en-US" sz="2117" dirty="0" err="1"/>
              <a:t>deleteUser</a:t>
            </a:r>
            <a:endParaRPr lang="en-US" sz="2117" dirty="0"/>
          </a:p>
          <a:p>
            <a:pPr algn="ctr"/>
            <a:r>
              <a:rPr lang="en-US" sz="2117" dirty="0" err="1"/>
              <a:t>updateUser</a:t>
            </a:r>
            <a:endParaRPr lang="en-US" sz="2117" dirty="0"/>
          </a:p>
        </p:txBody>
      </p:sp>
      <p:sp>
        <p:nvSpPr>
          <p:cNvPr id="13" name="Rectangle 12"/>
          <p:cNvSpPr/>
          <p:nvPr/>
        </p:nvSpPr>
        <p:spPr>
          <a:xfrm>
            <a:off x="9151158" y="4690753"/>
            <a:ext cx="2357775" cy="338001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17" b="1" u="sng" dirty="0"/>
              <a:t>Timetable</a:t>
            </a:r>
          </a:p>
          <a:p>
            <a:pPr algn="ctr"/>
            <a:r>
              <a:rPr lang="en-US" sz="2117" dirty="0" err="1"/>
              <a:t>addTimetable</a:t>
            </a:r>
            <a:endParaRPr lang="en-US" sz="2117" dirty="0"/>
          </a:p>
          <a:p>
            <a:pPr algn="ctr"/>
            <a:r>
              <a:rPr lang="en-US" sz="2117" dirty="0" err="1"/>
              <a:t>getTimetable</a:t>
            </a:r>
            <a:endParaRPr lang="en-US" sz="2117" dirty="0"/>
          </a:p>
          <a:p>
            <a:pPr algn="ctr"/>
            <a:r>
              <a:rPr lang="en-US" sz="2117" dirty="0" err="1"/>
              <a:t>updateWeek</a:t>
            </a:r>
            <a:endParaRPr lang="en-US" sz="2117" dirty="0"/>
          </a:p>
          <a:p>
            <a:pPr algn="ctr"/>
            <a:r>
              <a:rPr lang="en-US" sz="2117" dirty="0" err="1"/>
              <a:t>updateDay</a:t>
            </a:r>
            <a:endParaRPr lang="en-US" sz="2117" dirty="0"/>
          </a:p>
          <a:p>
            <a:pPr algn="ctr"/>
            <a:r>
              <a:rPr lang="en-US" sz="2117" dirty="0" err="1"/>
              <a:t>getDay</a:t>
            </a:r>
            <a:endParaRPr lang="en-US" sz="2117" dirty="0"/>
          </a:p>
          <a:p>
            <a:pPr algn="ctr"/>
            <a:r>
              <a:rPr lang="en-US" sz="2117" dirty="0" err="1"/>
              <a:t>getWeek</a:t>
            </a:r>
            <a:endParaRPr lang="en-US" sz="2117" dirty="0"/>
          </a:p>
          <a:p>
            <a:pPr algn="ctr"/>
            <a:r>
              <a:rPr lang="en-US" sz="2117" dirty="0" err="1"/>
              <a:t>addDay</a:t>
            </a:r>
            <a:endParaRPr lang="en-US" sz="2117" dirty="0"/>
          </a:p>
          <a:p>
            <a:pPr algn="ctr"/>
            <a:r>
              <a:rPr lang="en-US" sz="2117" dirty="0" err="1"/>
              <a:t>addWeek</a:t>
            </a:r>
            <a:endParaRPr lang="en-US" sz="2117" dirty="0"/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 flipH="1">
            <a:off x="8068500" y="1337675"/>
            <a:ext cx="1" cy="45846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7" idx="3"/>
          </p:cNvCxnSpPr>
          <p:nvPr/>
        </p:nvCxnSpPr>
        <p:spPr>
          <a:xfrm flipH="1" flipV="1">
            <a:off x="3261309" y="2464206"/>
            <a:ext cx="781450" cy="3074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11" idx="1"/>
          </p:cNvCxnSpPr>
          <p:nvPr/>
        </p:nvCxnSpPr>
        <p:spPr>
          <a:xfrm flipV="1">
            <a:off x="12094242" y="2383268"/>
            <a:ext cx="956699" cy="3884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0101943" y="3747219"/>
            <a:ext cx="228103" cy="9435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970543" y="3747219"/>
            <a:ext cx="451785" cy="10977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0"/>
          </p:cNvCxnSpPr>
          <p:nvPr/>
        </p:nvCxnSpPr>
        <p:spPr>
          <a:xfrm>
            <a:off x="12094242" y="3620467"/>
            <a:ext cx="1887174" cy="16531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12" idx="0"/>
          </p:cNvCxnSpPr>
          <p:nvPr/>
        </p:nvCxnSpPr>
        <p:spPr>
          <a:xfrm flipH="1">
            <a:off x="7483180" y="3747219"/>
            <a:ext cx="585321" cy="11630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28600" y="3740056"/>
            <a:ext cx="783407" cy="75616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5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8164</TotalTime>
  <Words>61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Ahuja</dc:creator>
  <cp:lastModifiedBy>Ashwin Ahuja</cp:lastModifiedBy>
  <cp:revision>8</cp:revision>
  <dcterms:created xsi:type="dcterms:W3CDTF">2017-03-20T01:30:33Z</dcterms:created>
  <dcterms:modified xsi:type="dcterms:W3CDTF">2017-04-14T16:05:15Z</dcterms:modified>
</cp:coreProperties>
</file>