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37"/>
  </p:normalViewPr>
  <p:slideViewPr>
    <p:cSldViewPr snapToGrid="0" snapToObjects="1">
      <p:cViewPr varScale="1">
        <p:scale>
          <a:sx n="105" d="100"/>
          <a:sy n="105" d="100"/>
        </p:scale>
        <p:origin x="208" y="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08E0-C559-FF44-8B49-9825BC7EBBE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02B4-585D-0D46-94EC-3CC81308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89831" y="1603248"/>
            <a:ext cx="2743200" cy="352958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3565" y="1078811"/>
            <a:ext cx="1810693" cy="66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178.62.87.28 (</a:t>
            </a:r>
            <a:r>
              <a:rPr lang="nb-NO" dirty="0" err="1" smtClean="0"/>
              <a:t>Nginx</a:t>
            </a:r>
            <a:r>
              <a:rPr lang="nb-NO" dirty="0" smtClean="0"/>
              <a:t> Server)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976" y="2243328"/>
            <a:ext cx="1219200" cy="512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0528" y="2243328"/>
            <a:ext cx="12192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Port 600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0080" y="2243328"/>
            <a:ext cx="12192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700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9632" y="2243328"/>
            <a:ext cx="1219200" cy="512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3306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0976" y="3572256"/>
            <a:ext cx="1219200" cy="93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Apache Web Server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03576" y="3236976"/>
            <a:ext cx="12192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5000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8911" y="3236976"/>
            <a:ext cx="12192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5001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9632" y="3133344"/>
            <a:ext cx="1219200" cy="719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18816" y="4255008"/>
            <a:ext cx="1219200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core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68911" y="4255008"/>
            <a:ext cx="1219200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SMS API</a:t>
            </a:r>
            <a:endParaRPr lang="en-US" dirty="0"/>
          </a:p>
        </p:txBody>
      </p:sp>
      <p:cxnSp>
        <p:nvCxnSpPr>
          <p:cNvPr id="27" name="Elbow Connector 26"/>
          <p:cNvCxnSpPr>
            <a:stCxn id="4" idx="1"/>
            <a:endCxn id="5" idx="0"/>
          </p:cNvCxnSpPr>
          <p:nvPr/>
        </p:nvCxnSpPr>
        <p:spPr>
          <a:xfrm rot="10800000" flipV="1">
            <a:off x="1560577" y="1409262"/>
            <a:ext cx="2002989" cy="834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4279935" y="514237"/>
            <a:ext cx="377952" cy="517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09336" y="175115"/>
            <a:ext cx="13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Network traffic</a:t>
            </a:r>
            <a:endParaRPr lang="en-US" sz="1400" b="1" dirty="0"/>
          </a:p>
        </p:txBody>
      </p:sp>
      <p:cxnSp>
        <p:nvCxnSpPr>
          <p:cNvPr id="33" name="Elbow Connector 32"/>
          <p:cNvCxnSpPr>
            <a:endCxn id="6" idx="0"/>
          </p:cNvCxnSpPr>
          <p:nvPr/>
        </p:nvCxnSpPr>
        <p:spPr>
          <a:xfrm rot="5400000">
            <a:off x="3261361" y="1810511"/>
            <a:ext cx="481585" cy="384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7" idx="0"/>
          </p:cNvCxnSpPr>
          <p:nvPr/>
        </p:nvCxnSpPr>
        <p:spPr>
          <a:xfrm rot="16200000" flipH="1">
            <a:off x="4512489" y="1696137"/>
            <a:ext cx="503614" cy="590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3"/>
            <a:endCxn id="8" idx="0"/>
          </p:cNvCxnSpPr>
          <p:nvPr/>
        </p:nvCxnSpPr>
        <p:spPr>
          <a:xfrm>
            <a:off x="5374258" y="1409263"/>
            <a:ext cx="1434974" cy="834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13" idx="0"/>
          </p:cNvCxnSpPr>
          <p:nvPr/>
        </p:nvCxnSpPr>
        <p:spPr>
          <a:xfrm>
            <a:off x="6809232" y="2755392"/>
            <a:ext cx="0" cy="37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2" idx="0"/>
          </p:cNvCxnSpPr>
          <p:nvPr/>
        </p:nvCxnSpPr>
        <p:spPr>
          <a:xfrm>
            <a:off x="5078511" y="2743200"/>
            <a:ext cx="0" cy="49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15" idx="0"/>
          </p:cNvCxnSpPr>
          <p:nvPr/>
        </p:nvCxnSpPr>
        <p:spPr>
          <a:xfrm>
            <a:off x="5078511" y="3749040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11" idx="0"/>
          </p:cNvCxnSpPr>
          <p:nvPr/>
        </p:nvCxnSpPr>
        <p:spPr>
          <a:xfrm>
            <a:off x="3310128" y="2755392"/>
            <a:ext cx="3048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  <a:endCxn id="14" idx="0"/>
          </p:cNvCxnSpPr>
          <p:nvPr/>
        </p:nvCxnSpPr>
        <p:spPr>
          <a:xfrm>
            <a:off x="3313176" y="3749040"/>
            <a:ext cx="1524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2"/>
            <a:endCxn id="9" idx="0"/>
          </p:cNvCxnSpPr>
          <p:nvPr/>
        </p:nvCxnSpPr>
        <p:spPr>
          <a:xfrm>
            <a:off x="1560576" y="2755392"/>
            <a:ext cx="0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7980</TotalTime>
  <Words>31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3</cp:revision>
  <dcterms:created xsi:type="dcterms:W3CDTF">2017-04-09T03:05:34Z</dcterms:created>
  <dcterms:modified xsi:type="dcterms:W3CDTF">2017-04-14T16:06:13Z</dcterms:modified>
</cp:coreProperties>
</file>