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>
        <p:scale>
          <a:sx n="51" d="100"/>
          <a:sy n="51" d="100"/>
        </p:scale>
        <p:origin x="58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8352" y="509666"/>
            <a:ext cx="4436376" cy="1299663"/>
          </a:xfrm>
        </p:spPr>
        <p:txBody>
          <a:bodyPr/>
          <a:lstStyle/>
          <a:p>
            <a:r>
              <a:rPr lang="en-GB" dirty="0" smtClean="0"/>
              <a:t>Idea One</a:t>
            </a:r>
            <a:endParaRPr lang="en-GB" dirty="0"/>
          </a:p>
        </p:txBody>
      </p:sp>
      <p:sp>
        <p:nvSpPr>
          <p:cNvPr id="4" name="AutoShape 2" descr="data:image/png;base64,iVBORw0KGgoAAAANSUhEUgAAANQAAACBCAMAAACPQ2RuAAAA9lBMVEX///9ZWVjk5OO5uboatH2Xl5e2trdMTEy6urs+ichISEm9vb6tra3Z2dr29vbMzM2jo6OBgYLs7Ovz8/NTU1LFxcYAoV1aWlp0dHSxyNpGjsq6y9wxhMdNTU/h4eFKSkmnqKtmZmXt6uWBrNNra2qRkZGcnJxfX15ycnGEhIR7e3qLi4vR0dBcVVgArXDV8ecKp2ctf1hxwZme1b9RYlgCmlxMr4euubaP1blqiHjC6dlbw5yA0K/Q39i218mQ17wouIZ4tp/J1d6s485ftpWduK/t+PNt0KwliVsTe8UrvIrI3taHtaNHbVk9PT2Z3MNBrncAoFNPeFwwAAANWUlEQVR4nM2dDbubthXHwb6AawkQGC5saw3qeDEvze3Wdc1y0yZrupstW9Pt+3+ZScJgXiSMnfjC/3nSXN/YoJ91dHTOkVAladHaraNUpkpztLeNay5hzKGR9tjQ0+RaTiDHpn45lGvOIF2IpfsnpIrLwQm8lAuqM8jdCVpTRo48kCPjHF0Epa5nkAiqTDlMVX8FKVqJvopFQxm5gOk4wHLVXE2Hek7TG4FC2ggT6y85R+4Ef0hvopbP5/j2qhgqGGequNJD5k6CusJrXquVGKoYM742mKbl+ugEthyofSTESJ0eL/EbMSiFN1kOFBR2VL7SFUfrczlYWQu6azFQO7H1YdWQDD0j/dV9iyNHCvcmi4Eqx0ZREJlkEJVK3jdERwac3loM1Jq21sF9K6ulOdaaDCITZv1/iPeDay0FaudTJmXvKqmAy9HSArnSKu///mD3L7YUKJtOvBFtiFEWqdx3d8f2O/IhT2vDa37r9+OMpUAh0kgnrsdHiQajpyes+CeqvNdXS4FirVNPr20TFrJogBGOQtq0Xqndi4mgdvZnEMcfCKB2NETC3XbsdDXXRFwRtNr91r2gCMpefQYNRrAQillfzmmGmnvy+fBJM5cIRZOOvhHVLdlkh7Nc3e9jGVA6Jg0LOG+vtHeTSDy+qLwFQqm0YamIichYmUoajHAtEEqh1ne2DqHHkSdy9MuDYtbnDMOdoUqUYS7X8qBc5vum1VV2pZpxIqnFQRk063DgJCbWtv3GCnr9tTgomzVLnMhywdQMtxx918ksAarUOPHbFK64mcD8xUH5k3wfT3szYUF779NnoKZ4pKGMy6Bo3JeerXsJBChU0E0+JkMZzX+ql73XHV0GpdJUyr9qzYao9OhXclFAy6AgGcMgUQ3JTCC9NyqlVRwnhgESc/jJi6GY74uvZGJFqFMiVuk8lA0jIO2xWWwMxS1I0AlSIKlZaUpuDLJPh2KJvHat9VVlgN6nz0OZIAOSYUsolHb7nHRSZrlS4Su6VECTP+YuggLUfoLhO02k5HleIHfULe6p7fYSsUnmR6DIrJ+Rlpi5aShlASTogtywLCXihgECqKdX7x+GUCyVKnoXcP2Pmox9349kZxsBcbCBONY3GQoUNklFyV/6AfrKSpfsfBcDyeKaDQfq6eHd+7sXj08DqBVNpYLO2LQB1vwYupVgQt4BRd3FosZ+MDIFyqJjitia7auFunNNH618iBTDLTYRd8GoD/Xw7uXj3Yu7uxfvhubHiphpu8167mRHIuACsAYuLLY5P+BYccoA06DIv5sIJa6kh+D42kaqLRlmyL9VB+rhzeOHu0ofHoZQat9+gIwhAIAQMakQqi5QscbNiyG3DHDbyffpFeuhWq+HjmIX9bwX0izTpSQV0xrC6uf4I69u7nND4XNh0nVlJPrJH3962SEiejOEYt7rcPruVCcmfVSTALCBqopoz4FkO4ykBGWA28V+P73tElHze/3ux97yaM97mduYGp4K1RBWXQVRgjZgswFA2YJB61ngN2j8DQPaxz4T1dtf/rFpQ7F4tLEfO/LZWIIhSlSXWiEdVGvCRAQyrzcajJgfCt8Q6kceFHGBb//+QwNlU+8VNW2Ng8Y9qCj3UqI8USumtep/tLoTErM+bejtz0H9QaCfJ1C95FOR7nr96qm6TUK/aqtppJwcoQDK09SjKwKe56P1Zr1RlYOnfexOi7QMIHPm/zNQX3/5e66++OPXE7qKa4CVHl9/R2/TKWIaSro+MiWR52iV6DqoCqCFPU3bRu02GoqgBHoW6guuvpwCRXyFEOrF/f1/3z91vZftKMTdVUw1ElOqxFHKfvOxPapsOiAdzlR5U6jdb2NQ9/f/+xN1E7i+J3DghrjyDQgjJ2hDaV4qVz9sk1YbAS0DWJwA6rZQT0IDvGf61WvPnbm/oXti4Lpo+inYHm3w+Hp7aLUxFxWhbgplSw+DuaoN9c+/UKgmfNwWgDIhEhPVTNh3tu1OC9JWsEnnbW8wd90eSnrPZ/q2gvqmXcQ0PiqAzLlJmDQdtU1UqETbbVCDBd5pCJUsGOFlJbeGevrAhWJM3//6Tdt77bcJiYoSBKxTv9DtiGsY+6lWd9i6aaK4DHBrKOmd0E3cf8+yjuarZ1A0cvC3NZRVbz0L4xxrrL+a78CmobDGTRPOQf3rS74mQz29ZhgfOoOrZX0n70WgNrQ14FBDacppSx2JAS1vuz1BAerQNR7T2YjidwL9PIHpmE+xyUp69djvqHvmJk6RG4Mizd/k29r60BGISYVhkmub+u0sFPaHLZ8A9UmqOuHdi7sXr2mf/fb4tgP1DZ2kWon8R4Vtp1wrNZR/IqKZCPkRNXMtKwPwre9Zys7EVzxUP7168+E0SVHr63ivbcbmKTVs/EShhDUViTTWIVQal86KmB6/dPEcUA93j0/1df/9n1/qjmIzbzud9f3j+KntT/OwbxEuCkWiwjWCVjP5htT6FH5d91kWCF6+a65LMt8f/sr8xPd0SHXsB3oh22OrJl4z4TopjvI4ZFRIgbj+EnYHGvfxC8SzrHps3O/+/G0V93WyVtuJGVSoxqfYL9AcLy1gGCqxEipaHdByi5hnofafzrQXVmgN6dXLvw3mTkOJoEoyJxJGFMEpOAo0KyRdRf6EeZN6oBHrE0J9nr3NIijiHWy6xa23U6X0EoiQgoivi71jCBFsHWJ9IVMiN+9PeUXMc1C3UgNVOv0iJpGSsh6hCrNU+4rmUlmNFIZ+VvvKfbcM0NNsUKwMmfT6coUt2EgNFeLSaYKlVkwZbihQpwzQ11xQNuYswZD+C+IaiTlyggKB6zKqOD1l7tboiupsUEG3iFkrlBXKwh4WqvpHdSuoOD15laoMIFx8nAtKEXkv6BWUioVLDIr2FEJhgVslczjcZtDWXFBsq8Ca944NzhPKAlFcdRUKkzjJccvY2B52wU46qnmgjNWI9yqtNCPprxLXTi+JsyhqP40jKmLWmgmKWR9/wZju+khxHqMjEorzSI47BKIiZq2ZoFjewLW+SvAQYXzIs/yAU+wr3U6pSugbwUelmZ6fMl3+EkxbOkl1i6yIEzTw+2wvkzeyl4k9eQbc5xO9n5kw+xljYtrZO57bZkXMbOQrmeWZRJBdtheup/zcXqY5oDaIhaMXbxurtT23l2kWqMr3TX7CtSf37F6meu3kOaWyjTtXW9/ZvUx6Ugs9g453UrpFzAvFipjByCxUKicdZO+mcqL6TjQ9bHuvnX6JJbopfy9Tw5Q0SHG0vbnSmN0q6WatO7PwBAUUrpKxYKTDpKS3Z9pucUXFct6Gw4xzay8ZEKmT9jGyJ900ofXpLdvDz8FE+oreiz0jdCpiGlJEEmCE42jSNtrqgUzRdNAaTzHefvUs0r6KlYTlvK1lTh3TOceWknxnx9mZ/jKSsZm3bXuxNU3+iPJplyiUOO15L8R2b9sqhpJbQDy+R7MqYgo8Z5tpohJrzD/mUy+Y93f8W2TOMVQrQjvJ2JuY5n4rKHL4uiMuYurnbz6UNjZcvGLiV8M2vba8lwFMYlS4Si+SiGZOukWjIO64YdaX8P6lMz9NVu6MTkP5tKsUKcd77ZU88l3J1aVYMaR15GPSW36qDHuElQG4ifxVTJ9J7InqYda6chNTSrJ9UdhhpMaFJJG/CmRIq87MrLMyAG876B7OKBZOII6LI78qfR+7Kz+KfSjpPoblTgKWX7SokHDm3aw3swmmI0swJLogALtNhiMy1Fwyce0wMqOWPxSnUjNkG03WQdfKeEXMjpBSGkgn1khMMVPNk8cosTDumxEKMOsTLcHU0vfSLitMjIwsV/1WjsIO4sDcz8wJxbzXSCHoBFYQ777LkaSc1gFYEVPjbdyZE2qDnLElmI4MWnQpctjqKT0SF6Fuei7SqDbM+gpuq7jaF1ZruWfN9sLxky99PtHIbayIOVQLoXogc4rtPquY99peW3GxP6kMcDPBaUVMgc4WMWcRK4LLQXllV/GfgZhbenWIlWNB84rv2wg6ZYClqD4byXFSCwlPLhQJsCLmTRr2KTJbx2E6Ho7Lix4ZzT7pgcybye0e4OdocmyupoKtzhUx5xErmsg9LqyA/SQu9pQyfyfmnKqc34DLORRTzi/tPhayGPGhKJfs+fDMcZh7GowE087MfFaBkUMxnSCC+oijZ4vXeGkzr9TxfvwOs5BoAjNYIs8rA8ytsTP8juMrzRXu+aWjOzFnlT160GzNJafZkEvvPZC5IInPxeyCaU5s7jsRh+DpwyXIFp9gOuDCBWg5enERc36BCQfongwxytDR4PTRnZhzaxhUjHPJEaKBlLLMmbcW8i6hktkEhtjGC21xiXwjwxWdHz7aYfLo4vX8sq2x49/EuroM8DzaZ2eO+eRJW+LM25GeZN6lWAuM+/qyzU10SXctr+LCl72HeDsZbHH1PrGMJOefQtjvqGWGSELtoXLeEBcbTYilm7HonOpKAX/9ZuEy7LIIhFza8ipjk2XGPvf4UqdYYMZ7gQCyvF7S73jw2nWSxcguwaH1v1FwtGhxBcyrtLPLDFfRPFambdv8P2k57iXRuC+LAAAAAElFTkSuQmCC"/>
          <p:cNvSpPr>
            <a:spLocks noChangeAspect="1" noChangeArrowheads="1"/>
          </p:cNvSpPr>
          <p:nvPr/>
        </p:nvSpPr>
        <p:spPr bwMode="auto">
          <a:xfrm>
            <a:off x="500349" y="0"/>
            <a:ext cx="2524125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8" name="Picture 4" descr="https://lh6.ggpht.com/XQydQLLsEBHvx8WkrMP-uqg04aSiJjWYaFaKuqCGNX_6SFCyF3ow_xyfus5TwnKymXHAVu9e=w3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49" y="1809329"/>
            <a:ext cx="4101631" cy="287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689" y="2173661"/>
            <a:ext cx="5208452" cy="2515537"/>
          </a:xfrm>
          <a:prstGeom prst="rect">
            <a:avLst/>
          </a:prstGeom>
        </p:spPr>
      </p:pic>
      <p:sp>
        <p:nvSpPr>
          <p:cNvPr id="7" name="AutoShape 8" descr="https://encrypted-tbn2.gstatic.com/images?q=tbn:ANd9GcQ2Vryen6SZKCVmE-x5Nw3daoeMlo43RGVNudU1LYMa5nvvoF9UwW9r25c"/>
          <p:cNvSpPr>
            <a:spLocks noChangeAspect="1" noChangeArrowheads="1"/>
          </p:cNvSpPr>
          <p:nvPr/>
        </p:nvSpPr>
        <p:spPr bwMode="auto">
          <a:xfrm>
            <a:off x="155575" y="-1233488"/>
            <a:ext cx="40386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10" descr="https://encrypted-tbn2.gstatic.com/images?q=tbn:ANd9GcQ2Vryen6SZKCVmE-x5Nw3daoeMlo43RGVNudU1LYMa5nvvoF9UwW9r25c"/>
          <p:cNvSpPr>
            <a:spLocks noChangeAspect="1" noChangeArrowheads="1"/>
          </p:cNvSpPr>
          <p:nvPr/>
        </p:nvSpPr>
        <p:spPr bwMode="auto">
          <a:xfrm>
            <a:off x="307975" y="-1081088"/>
            <a:ext cx="40386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275" y="4907423"/>
            <a:ext cx="3395351" cy="2162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580" y="5053530"/>
            <a:ext cx="3614670" cy="216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4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5729" y="227865"/>
            <a:ext cx="2681705" cy="746495"/>
          </a:xfrm>
        </p:spPr>
        <p:txBody>
          <a:bodyPr/>
          <a:lstStyle/>
          <a:p>
            <a:r>
              <a:rPr lang="en-GB" dirty="0" smtClean="0"/>
              <a:t>Idea Two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64715">
            <a:off x="288924" y="1303129"/>
            <a:ext cx="3503587" cy="19874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064" y="158747"/>
            <a:ext cx="2966115" cy="27097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303" y="2706325"/>
            <a:ext cx="6961376" cy="370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0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3613" y="137924"/>
            <a:ext cx="3401233" cy="926377"/>
          </a:xfrm>
        </p:spPr>
        <p:txBody>
          <a:bodyPr/>
          <a:lstStyle/>
          <a:p>
            <a:r>
              <a:rPr lang="en-GB" dirty="0" smtClean="0"/>
              <a:t>Idea Three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4301"/>
            <a:ext cx="6092462" cy="64542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567" y="4506183"/>
            <a:ext cx="4117845" cy="27402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257" y="1064301"/>
            <a:ext cx="2268783" cy="33393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589" y="428583"/>
            <a:ext cx="1660823" cy="395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3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481423"/>
              </p:ext>
            </p:extLst>
          </p:nvPr>
        </p:nvGraphicFramePr>
        <p:xfrm>
          <a:off x="299801" y="614597"/>
          <a:ext cx="11227636" cy="5816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909"/>
                <a:gridCol w="2806909"/>
                <a:gridCol w="2806909"/>
                <a:gridCol w="2806909"/>
              </a:tblGrid>
              <a:tr h="78302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 Step</a:t>
                      </a:r>
                      <a:r>
                        <a:rPr lang="en-GB" baseline="0" dirty="0" smtClean="0"/>
                        <a:t> authentication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Offline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Password Manager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Smart Water Bottle</a:t>
                      </a:r>
                      <a:endParaRPr lang="en-GB" dirty="0"/>
                    </a:p>
                  </a:txBody>
                  <a:tcPr/>
                </a:tc>
              </a:tr>
              <a:tr h="1006632">
                <a:tc>
                  <a:txBody>
                    <a:bodyPr/>
                    <a:lstStyle/>
                    <a:p>
                      <a:r>
                        <a:rPr lang="en-GB" dirty="0" smtClean="0"/>
                        <a:t>Interest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+++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++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+</a:t>
                      </a:r>
                      <a:endParaRPr lang="en-GB" dirty="0"/>
                    </a:p>
                  </a:txBody>
                  <a:tcPr/>
                </a:tc>
              </a:tr>
              <a:tr h="1006632">
                <a:tc>
                  <a:txBody>
                    <a:bodyPr/>
                    <a:lstStyle/>
                    <a:p>
                      <a:r>
                        <a:rPr lang="en-GB" dirty="0" smtClean="0"/>
                        <a:t>Complexity / </a:t>
                      </a:r>
                      <a:r>
                        <a:rPr lang="en-GB" dirty="0" err="1" smtClean="0"/>
                        <a:t>Feasability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+++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+</a:t>
                      </a:r>
                      <a:endParaRPr lang="en-GB" dirty="0"/>
                    </a:p>
                  </a:txBody>
                  <a:tcPr/>
                </a:tc>
              </a:tr>
              <a:tr h="1006632">
                <a:tc>
                  <a:txBody>
                    <a:bodyPr/>
                    <a:lstStyle/>
                    <a:p>
                      <a:r>
                        <a:rPr lang="en-GB" dirty="0" smtClean="0"/>
                        <a:t>Uniqueness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+++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/>
                </a:tc>
              </a:tr>
              <a:tr h="1006632">
                <a:tc>
                  <a:txBody>
                    <a:bodyPr/>
                    <a:lstStyle/>
                    <a:p>
                      <a:r>
                        <a:rPr lang="en-GB" dirty="0" smtClean="0"/>
                        <a:t>Current Knowledge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++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++</a:t>
                      </a:r>
                      <a:endParaRPr lang="en-GB" dirty="0"/>
                    </a:p>
                  </a:txBody>
                  <a:tcPr/>
                </a:tc>
              </a:tr>
              <a:tr h="1006632">
                <a:tc>
                  <a:txBody>
                    <a:bodyPr/>
                    <a:lstStyle/>
                    <a:p>
                      <a:r>
                        <a:rPr lang="en-GB" dirty="0" smtClean="0"/>
                        <a:t>Degree</a:t>
                      </a:r>
                      <a:r>
                        <a:rPr lang="en-GB" baseline="0" dirty="0" smtClean="0"/>
                        <a:t> Choice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+++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+++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++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93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39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Idea One</vt:lpstr>
      <vt:lpstr>Idea Two</vt:lpstr>
      <vt:lpstr>Idea Three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 One</dc:title>
  <dc:creator>Ashwin Ahuja</dc:creator>
  <cp:lastModifiedBy>Ashwin Ahuja</cp:lastModifiedBy>
  <cp:revision>4</cp:revision>
  <dcterms:created xsi:type="dcterms:W3CDTF">2015-09-21T21:51:35Z</dcterms:created>
  <dcterms:modified xsi:type="dcterms:W3CDTF">2015-09-21T22:28:52Z</dcterms:modified>
</cp:coreProperties>
</file>