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638" y="1134208"/>
            <a:ext cx="9832487" cy="3251523"/>
          </a:xfrm>
        </p:spPr>
        <p:txBody>
          <a:bodyPr>
            <a:normAutofit/>
          </a:bodyPr>
          <a:lstStyle/>
          <a:p>
            <a:r>
              <a:rPr lang="en-US" b="1" dirty="0">
                <a:latin typeface="Arial Rounded MT Bold" panose="020F0704030504030204" pitchFamily="34" charset="0"/>
              </a:rPr>
              <a:t>Perceptive Car Parking Booking System With </a:t>
            </a:r>
            <a:r>
              <a:rPr lang="en-US" b="1" dirty="0" smtClean="0">
                <a:latin typeface="Arial Rounded MT Bold" panose="020F0704030504030204" pitchFamily="34" charset="0"/>
              </a:rPr>
              <a:t/>
            </a:r>
            <a:br>
              <a:rPr lang="en-US" b="1" dirty="0" smtClean="0">
                <a:latin typeface="Arial Rounded MT Bold" panose="020F0704030504030204" pitchFamily="34" charset="0"/>
              </a:rPr>
            </a:br>
            <a:r>
              <a:rPr lang="en-US" b="1" dirty="0" smtClean="0">
                <a:latin typeface="Arial Rounded MT Bold" panose="020F0704030504030204" pitchFamily="34" charset="0"/>
              </a:rPr>
              <a:t>IOT </a:t>
            </a:r>
            <a:r>
              <a:rPr lang="en-US" b="1" dirty="0">
                <a:latin typeface="Arial Rounded MT Bold" panose="020F0704030504030204" pitchFamily="34" charset="0"/>
              </a:rPr>
              <a:t>Technology</a:t>
            </a:r>
          </a:p>
        </p:txBody>
      </p:sp>
      <p:sp>
        <p:nvSpPr>
          <p:cNvPr id="3" name="Subtitle 2"/>
          <p:cNvSpPr>
            <a:spLocks noGrp="1"/>
          </p:cNvSpPr>
          <p:nvPr>
            <p:ph type="subTitle" idx="1"/>
          </p:nvPr>
        </p:nvSpPr>
        <p:spPr/>
        <p:txBody>
          <a:bodyPr/>
          <a:lstStyle/>
          <a:p>
            <a:r>
              <a:rPr lang="en-US" dirty="0" err="1" smtClean="0"/>
              <a:t>Ashwin</a:t>
            </a:r>
            <a:r>
              <a:rPr lang="en-US" dirty="0" smtClean="0"/>
              <a:t> Ashok</a:t>
            </a:r>
          </a:p>
          <a:p>
            <a:r>
              <a:rPr lang="en-US" dirty="0" smtClean="0"/>
              <a:t>S4-mca</a:t>
            </a:r>
            <a:endParaRPr lang="en-US" dirty="0"/>
          </a:p>
        </p:txBody>
      </p:sp>
    </p:spTree>
    <p:extLst>
      <p:ext uri="{BB962C8B-B14F-4D97-AF65-F5344CB8AC3E}">
        <p14:creationId xmlns:p14="http://schemas.microsoft.com/office/powerpoint/2010/main" val="1812877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13338"/>
            <a:ext cx="10131425" cy="1310054"/>
          </a:xfrm>
        </p:spPr>
        <p:txBody>
          <a:bodyPr/>
          <a:lstStyle/>
          <a:p>
            <a:r>
              <a:rPr lang="en-US" b="1" dirty="0" smtClean="0"/>
              <a:t>Relevance of the topic</a:t>
            </a:r>
            <a:endParaRPr lang="en-US" b="1" dirty="0"/>
          </a:p>
        </p:txBody>
      </p:sp>
      <p:sp>
        <p:nvSpPr>
          <p:cNvPr id="3" name="Content Placeholder 2"/>
          <p:cNvSpPr>
            <a:spLocks noGrp="1"/>
          </p:cNvSpPr>
          <p:nvPr>
            <p:ph idx="1"/>
          </p:nvPr>
        </p:nvSpPr>
        <p:spPr>
          <a:xfrm>
            <a:off x="685801" y="386863"/>
            <a:ext cx="10131425" cy="5404338"/>
          </a:xfrm>
        </p:spPr>
        <p:txBody>
          <a:bodyPr>
            <a:normAutofit/>
          </a:bodyPr>
          <a:lstStyle/>
          <a:p>
            <a:pPr marL="0" indent="0" algn="just">
              <a:buNone/>
            </a:pPr>
            <a:r>
              <a:rPr lang="en-US" dirty="0"/>
              <a:t>Due to more utilization of vehicle within the site </a:t>
            </a:r>
            <a:r>
              <a:rPr lang="en-US" dirty="0" smtClean="0"/>
              <a:t>visitors congestion </a:t>
            </a:r>
            <a:r>
              <a:rPr lang="en-US" dirty="0"/>
              <a:t>takes place on the street because the finding </a:t>
            </a:r>
            <a:r>
              <a:rPr lang="en-US" dirty="0" smtClean="0"/>
              <a:t>of loose </a:t>
            </a:r>
            <a:r>
              <a:rPr lang="en-US" dirty="0"/>
              <a:t>parking slot, takes greater time. As a result we </a:t>
            </a:r>
            <a:r>
              <a:rPr lang="en-US" dirty="0" smtClean="0"/>
              <a:t>lose parking </a:t>
            </a:r>
            <a:r>
              <a:rPr lang="en-US" dirty="0"/>
              <a:t>slot, takes greater time. As a result we lose </a:t>
            </a:r>
            <a:r>
              <a:rPr lang="en-US" dirty="0" smtClean="0"/>
              <a:t>certain quantity </a:t>
            </a:r>
            <a:r>
              <a:rPr lang="en-US" dirty="0"/>
              <a:t>of time and more than 75% to 85% of fuel wastage </a:t>
            </a:r>
            <a:r>
              <a:rPr lang="en-US" dirty="0" smtClean="0"/>
              <a:t>on searching </a:t>
            </a:r>
            <a:r>
              <a:rPr lang="en-US" dirty="0"/>
              <a:t>the empty parking slot inside the parking </a:t>
            </a:r>
            <a:r>
              <a:rPr lang="en-US" dirty="0" smtClean="0"/>
              <a:t>location. To </a:t>
            </a:r>
            <a:r>
              <a:rPr lang="en-US" dirty="0"/>
              <a:t>solve this problem, we want a unique device inside </a:t>
            </a:r>
            <a:r>
              <a:rPr lang="en-US" dirty="0" smtClean="0"/>
              <a:t>the parking </a:t>
            </a:r>
            <a:r>
              <a:rPr lang="en-US" dirty="0"/>
              <a:t>area to degree empty space and show the statistics </a:t>
            </a:r>
            <a:r>
              <a:rPr lang="en-US" dirty="0" smtClean="0"/>
              <a:t>to the </a:t>
            </a:r>
            <a:r>
              <a:rPr lang="en-US" dirty="0"/>
              <a:t>people searching out the empty space. However, </a:t>
            </a:r>
            <a:r>
              <a:rPr lang="en-US" dirty="0" smtClean="0"/>
              <a:t>some systems </a:t>
            </a:r>
            <a:r>
              <a:rPr lang="en-US" dirty="0"/>
              <a:t>designed formerly to avoid time wastage </a:t>
            </a:r>
            <a:r>
              <a:rPr lang="en-US" dirty="0" smtClean="0"/>
              <a:t>in automobile </a:t>
            </a:r>
            <a:r>
              <a:rPr lang="en-US" dirty="0"/>
              <a:t>parking </a:t>
            </a:r>
            <a:r>
              <a:rPr lang="en-US" dirty="0" smtClean="0"/>
              <a:t>area.</a:t>
            </a:r>
            <a:endParaRPr lang="en-US" dirty="0"/>
          </a:p>
        </p:txBody>
      </p:sp>
    </p:spTree>
    <p:extLst>
      <p:ext uri="{BB962C8B-B14F-4D97-AF65-F5344CB8AC3E}">
        <p14:creationId xmlns:p14="http://schemas.microsoft.com/office/powerpoint/2010/main" val="929945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description</a:t>
            </a:r>
            <a:endParaRPr lang="en-US" dirty="0">
              <a:latin typeface="Arial Black" panose="020B0A04020102020204" pitchFamily="34" charset="0"/>
            </a:endParaRPr>
          </a:p>
        </p:txBody>
      </p:sp>
      <p:sp>
        <p:nvSpPr>
          <p:cNvPr id="3" name="Content Placeholder 2"/>
          <p:cNvSpPr>
            <a:spLocks noGrp="1"/>
          </p:cNvSpPr>
          <p:nvPr>
            <p:ph idx="1"/>
          </p:nvPr>
        </p:nvSpPr>
        <p:spPr>
          <a:xfrm>
            <a:off x="685801" y="1784839"/>
            <a:ext cx="10131425" cy="4006362"/>
          </a:xfrm>
        </p:spPr>
        <p:txBody>
          <a:bodyPr>
            <a:normAutofit/>
          </a:bodyPr>
          <a:lstStyle/>
          <a:p>
            <a:pPr marL="0" indent="0">
              <a:buNone/>
            </a:pPr>
            <a:r>
              <a:rPr lang="en-US" dirty="0" smtClean="0"/>
              <a:t>A </a:t>
            </a:r>
            <a:r>
              <a:rPr lang="en-US" dirty="0"/>
              <a:t>system for parking reservations and security, maintenance in a private car parking field in an urban metropolis. </a:t>
            </a:r>
            <a:r>
              <a:rPr lang="en-US" dirty="0" smtClean="0"/>
              <a:t>This </a:t>
            </a:r>
            <a:r>
              <a:rPr lang="en-US" dirty="0"/>
              <a:t>system design is used to eliminate unnecessary time conception to find an empty slot in a car parking </a:t>
            </a:r>
            <a:r>
              <a:rPr lang="en-US" dirty="0" smtClean="0"/>
              <a:t>field. </a:t>
            </a:r>
            <a:r>
              <a:rPr lang="en-US" dirty="0"/>
              <a:t>The reservation processes are happening only by the user. Hence the user visit parking area using an android application through an internet access and find the empty parking slot and a reserve parking slot as per their preference</a:t>
            </a:r>
            <a:r>
              <a:rPr lang="en-US" dirty="0" smtClean="0"/>
              <a:t>. It deals with </a:t>
            </a:r>
            <a:r>
              <a:rPr lang="en-US" dirty="0"/>
              <a:t>the major response to user’s reservation action and thus the driver can set aside his own likely parking slot based on the time and cost </a:t>
            </a:r>
            <a:r>
              <a:rPr lang="en-US" dirty="0" smtClean="0"/>
              <a:t>function . I </a:t>
            </a:r>
            <a:r>
              <a:rPr lang="en-US" dirty="0"/>
              <a:t>have projected a system with multi-processing queuing mechanism (MPQM) to avoid multi-user approach problem (MUAP) during the reservation procedure in our perceptive car parking booking arrangement based on IOT </a:t>
            </a:r>
            <a:r>
              <a:rPr lang="en-US" dirty="0" smtClean="0"/>
              <a:t>technology.</a:t>
            </a:r>
            <a:r>
              <a:rPr lang="en-US" dirty="0"/>
              <a:t> In our system all the user can able to reserve own likely parking spot. Hence there is no restriction between the slot reservation, and user request. Here the user reserves his spot with respect the system </a:t>
            </a:r>
            <a:r>
              <a:rPr lang="en-US"/>
              <a:t>framework </a:t>
            </a:r>
            <a:r>
              <a:rPr lang="en-US" smtClean="0"/>
              <a:t>described</a:t>
            </a:r>
            <a:endParaRPr lang="en-US" dirty="0"/>
          </a:p>
        </p:txBody>
      </p:sp>
    </p:spTree>
    <p:extLst>
      <p:ext uri="{BB962C8B-B14F-4D97-AF65-F5344CB8AC3E}">
        <p14:creationId xmlns:p14="http://schemas.microsoft.com/office/powerpoint/2010/main" val="420922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STUDY</a:t>
            </a:r>
            <a:endParaRPr lang="en-US" dirty="0"/>
          </a:p>
        </p:txBody>
      </p:sp>
      <p:sp>
        <p:nvSpPr>
          <p:cNvPr id="3" name="Content Placeholder 2"/>
          <p:cNvSpPr>
            <a:spLocks noGrp="1"/>
          </p:cNvSpPr>
          <p:nvPr>
            <p:ph idx="1"/>
          </p:nvPr>
        </p:nvSpPr>
        <p:spPr>
          <a:xfrm>
            <a:off x="685801" y="-430823"/>
            <a:ext cx="10131425" cy="6222023"/>
          </a:xfrm>
        </p:spPr>
        <p:txBody>
          <a:bodyPr/>
          <a:lstStyle/>
          <a:p>
            <a:pPr marL="0" indent="0">
              <a:buNone/>
            </a:pPr>
            <a:r>
              <a:rPr lang="en-US" dirty="0"/>
              <a:t>T</a:t>
            </a:r>
            <a:r>
              <a:rPr lang="en-US" dirty="0" smtClean="0"/>
              <a:t>his </a:t>
            </a:r>
            <a:r>
              <a:rPr lang="en-US" dirty="0"/>
              <a:t>system work systematically detects the non- reserved parking slot and updates the data in server side using web page which is designed for the distinct parking </a:t>
            </a:r>
            <a:r>
              <a:rPr lang="en-US" dirty="0" smtClean="0"/>
              <a:t>area and also prints the report of the car that has been placed in the slot. </a:t>
            </a:r>
          </a:p>
          <a:p>
            <a:pPr marL="0" indent="0">
              <a:buNone/>
            </a:pPr>
            <a:r>
              <a:rPr lang="en-US" dirty="0"/>
              <a:t>This system is efficient and useful in metropolitan cities. This system can be applied to avoid dense traffic in the parking areas like shopping malls, theaters, tourist spots and other busy areas, thereby cutting time and the use of the fuel and contamination.</a:t>
            </a:r>
          </a:p>
        </p:txBody>
      </p:sp>
    </p:spTree>
    <p:extLst>
      <p:ext uri="{BB962C8B-B14F-4D97-AF65-F5344CB8AC3E}">
        <p14:creationId xmlns:p14="http://schemas.microsoft.com/office/powerpoint/2010/main" val="371727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a:xfrm>
            <a:off x="685801" y="501163"/>
            <a:ext cx="10131425" cy="5290038"/>
          </a:xfrm>
        </p:spPr>
        <p:txBody>
          <a:bodyPr>
            <a:normAutofit/>
          </a:bodyPr>
          <a:lstStyle/>
          <a:p>
            <a:pPr marL="0" indent="0">
              <a:buNone/>
            </a:pPr>
            <a:r>
              <a:rPr lang="en-US" dirty="0" smtClean="0"/>
              <a:t>In the existing system </a:t>
            </a:r>
            <a:r>
              <a:rPr lang="en-US" dirty="0" err="1" smtClean="0"/>
              <a:t>i</a:t>
            </a:r>
            <a:r>
              <a:rPr lang="en-US" dirty="0" smtClean="0"/>
              <a:t> want to find the car slot by myself without knowing the free space. In order to that there is wastage of fuel and time .In the big cities the availability of the free space is very few. So searching is not possible </a:t>
            </a:r>
            <a:r>
              <a:rPr lang="en-US" smtClean="0"/>
              <a:t>in that case.</a:t>
            </a:r>
            <a:endParaRPr lang="en-US" dirty="0"/>
          </a:p>
        </p:txBody>
      </p:sp>
    </p:spTree>
    <p:extLst>
      <p:ext uri="{BB962C8B-B14F-4D97-AF65-F5344CB8AC3E}">
        <p14:creationId xmlns:p14="http://schemas.microsoft.com/office/powerpoint/2010/main" val="1072601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685801" y="-536331"/>
            <a:ext cx="10131425" cy="6327531"/>
          </a:xfrm>
        </p:spPr>
        <p:txBody>
          <a:bodyPr>
            <a:normAutofit/>
          </a:bodyPr>
          <a:lstStyle/>
          <a:p>
            <a:pPr marL="0" indent="0">
              <a:buNone/>
            </a:pPr>
            <a:r>
              <a:rPr lang="en-US" dirty="0" smtClean="0"/>
              <a:t>It </a:t>
            </a:r>
            <a:r>
              <a:rPr lang="en-US" dirty="0"/>
              <a:t>is assumed that driver have smart phone </a:t>
            </a:r>
            <a:r>
              <a:rPr lang="en-US" dirty="0" smtClean="0"/>
              <a:t>and have </a:t>
            </a:r>
            <a:r>
              <a:rPr lang="en-US" dirty="0"/>
              <a:t>installed the android app and have internet </a:t>
            </a:r>
            <a:r>
              <a:rPr lang="en-US" dirty="0" smtClean="0"/>
              <a:t>connection . Moving </a:t>
            </a:r>
            <a:r>
              <a:rPr lang="en-US" dirty="0"/>
              <a:t>towards smart parking is a very good example for </a:t>
            </a:r>
            <a:r>
              <a:rPr lang="en-US" dirty="0" smtClean="0"/>
              <a:t>a common </a:t>
            </a:r>
            <a:r>
              <a:rPr lang="en-US" dirty="0"/>
              <a:t>citizen of how the IOT can be efficiently </a:t>
            </a:r>
            <a:r>
              <a:rPr lang="en-US" dirty="0" smtClean="0"/>
              <a:t>and effectively </a:t>
            </a:r>
            <a:r>
              <a:rPr lang="en-US" dirty="0"/>
              <a:t>used in our day to day life it provides </a:t>
            </a:r>
            <a:r>
              <a:rPr lang="en-US" dirty="0" smtClean="0"/>
              <a:t>different services </a:t>
            </a:r>
            <a:r>
              <a:rPr lang="en-US" dirty="0"/>
              <a:t>to different users. Conventional reservation based </a:t>
            </a:r>
            <a:r>
              <a:rPr lang="en-US" dirty="0" smtClean="0"/>
              <a:t>car parking </a:t>
            </a:r>
            <a:r>
              <a:rPr lang="en-US" dirty="0"/>
              <a:t>method has a limitation of space and time. </a:t>
            </a:r>
            <a:r>
              <a:rPr lang="en-US" dirty="0" smtClean="0"/>
              <a:t>Proposed smart </a:t>
            </a:r>
            <a:r>
              <a:rPr lang="en-US" dirty="0"/>
              <a:t>parking system providing the free parking slot </a:t>
            </a:r>
            <a:r>
              <a:rPr lang="en-US" dirty="0" smtClean="0"/>
              <a:t>efficiently that </a:t>
            </a:r>
            <a:r>
              <a:rPr lang="en-US" dirty="0"/>
              <a:t>saves times, fuel and reduces atmosphere pollution </a:t>
            </a:r>
            <a:r>
              <a:rPr lang="en-US" dirty="0" smtClean="0"/>
              <a:t>and congestion </a:t>
            </a:r>
            <a:r>
              <a:rPr lang="en-US" dirty="0"/>
              <a:t>in cities. This design “IOT based car </a:t>
            </a:r>
            <a:r>
              <a:rPr lang="en-US" dirty="0" smtClean="0"/>
              <a:t>parking system</a:t>
            </a:r>
            <a:r>
              <a:rPr lang="en-US" dirty="0"/>
              <a:t>” was designed such that the status of the parking </a:t>
            </a:r>
            <a:r>
              <a:rPr lang="en-US" dirty="0" smtClean="0"/>
              <a:t>slot can </a:t>
            </a:r>
            <a:r>
              <a:rPr lang="en-US" dirty="0"/>
              <a:t>be known and it can be reserved from anywhere in </a:t>
            </a:r>
            <a:r>
              <a:rPr lang="en-US" dirty="0" smtClean="0"/>
              <a:t>the users </a:t>
            </a:r>
            <a:r>
              <a:rPr lang="en-US" dirty="0"/>
              <a:t>smart phone.</a:t>
            </a:r>
          </a:p>
        </p:txBody>
      </p:sp>
    </p:spTree>
    <p:extLst>
      <p:ext uri="{BB962C8B-B14F-4D97-AF65-F5344CB8AC3E}">
        <p14:creationId xmlns:p14="http://schemas.microsoft.com/office/powerpoint/2010/main" val="2732498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a:xfrm>
            <a:off x="685801" y="-1529861"/>
            <a:ext cx="10131425" cy="7321062"/>
          </a:xfrm>
        </p:spPr>
        <p:txBody>
          <a:bodyPr/>
          <a:lstStyle/>
          <a:p>
            <a:r>
              <a:rPr lang="en-US" dirty="0" smtClean="0"/>
              <a:t>INPUT-THE DISTANCE TAKEN BY THE SENSOR </a:t>
            </a:r>
          </a:p>
          <a:p>
            <a:r>
              <a:rPr lang="en-US" dirty="0" smtClean="0"/>
              <a:t>OUTPUT-</a:t>
            </a:r>
            <a:r>
              <a:rPr lang="en-US" dirty="0"/>
              <a:t> </a:t>
            </a:r>
            <a:r>
              <a:rPr lang="en-US" dirty="0" smtClean="0"/>
              <a:t>SLOT AVAILABILITY</a:t>
            </a:r>
          </a:p>
        </p:txBody>
      </p:sp>
    </p:spTree>
    <p:extLst>
      <p:ext uri="{BB962C8B-B14F-4D97-AF65-F5344CB8AC3E}">
        <p14:creationId xmlns:p14="http://schemas.microsoft.com/office/powerpoint/2010/main" val="3673748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685801" y="342901"/>
            <a:ext cx="10131425" cy="5448300"/>
          </a:xfrm>
        </p:spPr>
        <p:txBody>
          <a:bodyPr/>
          <a:lstStyle/>
          <a:p>
            <a:pPr marL="0" indent="0">
              <a:buNone/>
            </a:pPr>
            <a:r>
              <a:rPr lang="en-US" dirty="0" smtClean="0"/>
              <a:t>1.USER APPLICATION</a:t>
            </a:r>
          </a:p>
          <a:p>
            <a:r>
              <a:rPr lang="en-US" dirty="0" smtClean="0"/>
              <a:t>USER</a:t>
            </a:r>
          </a:p>
          <a:p>
            <a:r>
              <a:rPr lang="en-US" dirty="0" smtClean="0"/>
              <a:t>SECURITY OFFICER</a:t>
            </a:r>
          </a:p>
          <a:p>
            <a:r>
              <a:rPr lang="en-US" dirty="0" smtClean="0"/>
              <a:t>ADMIN</a:t>
            </a:r>
          </a:p>
          <a:p>
            <a:pPr marL="0" indent="0">
              <a:buNone/>
            </a:pPr>
            <a:r>
              <a:rPr lang="en-US" dirty="0" smtClean="0"/>
              <a:t>2.SERVER</a:t>
            </a:r>
          </a:p>
          <a:p>
            <a:pPr marL="0" indent="0">
              <a:buNone/>
            </a:pPr>
            <a:r>
              <a:rPr lang="en-US" dirty="0" smtClean="0"/>
              <a:t>3.DATABASE</a:t>
            </a:r>
          </a:p>
          <a:p>
            <a:pPr marL="0" indent="0">
              <a:buNone/>
            </a:pPr>
            <a:r>
              <a:rPr lang="en-US" dirty="0" smtClean="0"/>
              <a:t>4.PARKING SLOT ARRANGEMENT</a:t>
            </a:r>
          </a:p>
        </p:txBody>
      </p:sp>
    </p:spTree>
    <p:extLst>
      <p:ext uri="{BB962C8B-B14F-4D97-AF65-F5344CB8AC3E}">
        <p14:creationId xmlns:p14="http://schemas.microsoft.com/office/powerpoint/2010/main" val="149523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969" y="1714501"/>
            <a:ext cx="8889023" cy="5082999"/>
          </a:xfrm>
        </p:spPr>
      </p:pic>
    </p:spTree>
    <p:extLst>
      <p:ext uri="{BB962C8B-B14F-4D97-AF65-F5344CB8AC3E}">
        <p14:creationId xmlns:p14="http://schemas.microsoft.com/office/powerpoint/2010/main" val="1553944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1368</TotalTime>
  <Words>627</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Arial Rounded MT Bold</vt:lpstr>
      <vt:lpstr>Calibri</vt:lpstr>
      <vt:lpstr>Calibri Light</vt:lpstr>
      <vt:lpstr>Celestial</vt:lpstr>
      <vt:lpstr>Perceptive Car Parking Booking System With  IOT Technology</vt:lpstr>
      <vt:lpstr>Relevance of the topic</vt:lpstr>
      <vt:lpstr>description</vt:lpstr>
      <vt:lpstr>OBJECTIVES OF THE STUDY</vt:lpstr>
      <vt:lpstr>EXISTING SYSTEM</vt:lpstr>
      <vt:lpstr>PROPOSED SYSTEM</vt:lpstr>
      <vt:lpstr>INPUT AND OUTPUT</vt:lpstr>
      <vt:lpstr>MODULES</vt:lpstr>
      <vt:lpstr>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Perceptive Car Parking Booking System With  IOT Technology</dc:title>
  <dc:creator>asus</dc:creator>
  <cp:lastModifiedBy>asus</cp:lastModifiedBy>
  <cp:revision>15</cp:revision>
  <dcterms:created xsi:type="dcterms:W3CDTF">2022-05-18T04:42:01Z</dcterms:created>
  <dcterms:modified xsi:type="dcterms:W3CDTF">2022-06-01T04:39:33Z</dcterms:modified>
</cp:coreProperties>
</file>