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526" r:id="rId2"/>
    <p:sldId id="256" r:id="rId3"/>
    <p:sldId id="272" r:id="rId4"/>
    <p:sldId id="257" r:id="rId5"/>
    <p:sldId id="273" r:id="rId6"/>
    <p:sldId id="262" r:id="rId7"/>
    <p:sldId id="259" r:id="rId8"/>
    <p:sldId id="269" r:id="rId9"/>
    <p:sldId id="271" r:id="rId10"/>
    <p:sldId id="264" r:id="rId11"/>
    <p:sldId id="275" r:id="rId12"/>
    <p:sldId id="265" r:id="rId13"/>
    <p:sldId id="529" r:id="rId14"/>
    <p:sldId id="266" r:id="rId15"/>
    <p:sldId id="267" r:id="rId16"/>
    <p:sldId id="268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line" id="{C663CBC4-718D-4375-8EDF-9BAEDF0BDB58}">
          <p14:sldIdLst/>
        </p14:section>
        <p14:section name="Selinium Introduction" id="{10D2A16E-3346-498B-8862-B956790F58E7}">
          <p14:sldIdLst>
            <p14:sldId id="526"/>
            <p14:sldId id="256"/>
            <p14:sldId id="272"/>
            <p14:sldId id="257"/>
            <p14:sldId id="273"/>
            <p14:sldId id="262"/>
            <p14:sldId id="259"/>
            <p14:sldId id="269"/>
            <p14:sldId id="271"/>
            <p14:sldId id="264"/>
            <p14:sldId id="275"/>
            <p14:sldId id="265"/>
            <p14:sldId id="529"/>
            <p14:sldId id="266"/>
            <p14:sldId id="267"/>
            <p14:sldId id="268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yamuthumanickam@gmail.com" initials="n" lastIdx="2" clrIdx="0">
    <p:extLst>
      <p:ext uri="{19B8F6BF-5375-455C-9EA6-DF929625EA0E}">
        <p15:presenceInfo xmlns:p15="http://schemas.microsoft.com/office/powerpoint/2012/main" userId="da2bf26b8d350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5:26:53.125" idx="1">
    <p:pos x="4434" y="2328"/>
    <p:text>https://www.selenium.dev/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A4B11-640F-4CF4-86F3-9DD28A1D0A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24E7C6-E23E-4DC0-ACCE-A5C4D6AC3A7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How to install?</a:t>
          </a:r>
          <a:endParaRPr lang="en-US" dirty="0"/>
        </a:p>
      </dgm:t>
    </dgm:pt>
    <dgm:pt modelId="{D9CC0571-604B-4DD8-B434-C82E26E23511}" type="parTrans" cxnId="{B6C55B81-EF91-49EF-8F40-87897F786F0E}">
      <dgm:prSet/>
      <dgm:spPr/>
      <dgm:t>
        <a:bodyPr/>
        <a:lstStyle/>
        <a:p>
          <a:endParaRPr lang="en-US"/>
        </a:p>
      </dgm:t>
    </dgm:pt>
    <dgm:pt modelId="{B39779E3-6703-4A12-ACB8-5E8991CE58F1}" type="sibTrans" cxnId="{B6C55B81-EF91-49EF-8F40-87897F786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0023CE-5BFB-4B3E-8ED2-13BC7DD0083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How to setup?</a:t>
          </a:r>
          <a:endParaRPr lang="en-US"/>
        </a:p>
      </dgm:t>
    </dgm:pt>
    <dgm:pt modelId="{0435303A-B5E6-496B-9ED1-8F742F57C97B}" type="parTrans" cxnId="{0F599135-21BC-4BDC-8AFC-E1E426A1D3DC}">
      <dgm:prSet/>
      <dgm:spPr/>
      <dgm:t>
        <a:bodyPr/>
        <a:lstStyle/>
        <a:p>
          <a:endParaRPr lang="en-US"/>
        </a:p>
      </dgm:t>
    </dgm:pt>
    <dgm:pt modelId="{0E42FE4A-17D6-413A-99BF-C9E825D80781}" type="sibTrans" cxnId="{0F599135-21BC-4BDC-8AFC-E1E426A1D3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109AE0-B7CD-4DD6-A433-C7E1DDD3F7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Get community support</a:t>
          </a:r>
          <a:endParaRPr lang="en-US" dirty="0"/>
        </a:p>
      </dgm:t>
    </dgm:pt>
    <dgm:pt modelId="{0B0EBD60-B6A2-4FD4-8455-7D90F0ECC5DA}" type="parTrans" cxnId="{31667578-5E84-4F06-A6AD-FEAF921E014A}">
      <dgm:prSet/>
      <dgm:spPr/>
      <dgm:t>
        <a:bodyPr/>
        <a:lstStyle/>
        <a:p>
          <a:endParaRPr lang="en-US"/>
        </a:p>
      </dgm:t>
    </dgm:pt>
    <dgm:pt modelId="{07C0F5A8-B412-4FFA-A391-1E0AFE6FF407}" type="sibTrans" cxnId="{31667578-5E84-4F06-A6AD-FEAF921E01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29FC9B-2917-4AE3-AC3B-E8FAADCFC47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Documentation</a:t>
          </a:r>
          <a:endParaRPr lang="en-US" dirty="0"/>
        </a:p>
      </dgm:t>
    </dgm:pt>
    <dgm:pt modelId="{ED01FEA3-F9D3-46A2-B5E2-70D2779F792A}" type="parTrans" cxnId="{00155705-91A0-41EA-ABB8-CE1300D1F083}">
      <dgm:prSet/>
      <dgm:spPr/>
      <dgm:t>
        <a:bodyPr/>
        <a:lstStyle/>
        <a:p>
          <a:endParaRPr lang="en-US"/>
        </a:p>
      </dgm:t>
    </dgm:pt>
    <dgm:pt modelId="{552521F3-49E7-4662-ACBB-7885D0854332}" type="sibTrans" cxnId="{00155705-91A0-41EA-ABB8-CE1300D1F083}">
      <dgm:prSet/>
      <dgm:spPr/>
      <dgm:t>
        <a:bodyPr/>
        <a:lstStyle/>
        <a:p>
          <a:endParaRPr lang="en-US"/>
        </a:p>
      </dgm:t>
    </dgm:pt>
    <dgm:pt modelId="{73DE47B5-3AE1-41E8-8406-42B7938E185C}" type="pres">
      <dgm:prSet presAssocID="{4FFA4B11-640F-4CF4-86F3-9DD28A1D0A31}" presName="root" presStyleCnt="0">
        <dgm:presLayoutVars>
          <dgm:dir/>
          <dgm:resizeHandles val="exact"/>
        </dgm:presLayoutVars>
      </dgm:prSet>
      <dgm:spPr/>
    </dgm:pt>
    <dgm:pt modelId="{7E6454C4-EB81-45E0-86B3-2067BCAFAD6A}" type="pres">
      <dgm:prSet presAssocID="{4FFA4B11-640F-4CF4-86F3-9DD28A1D0A31}" presName="container" presStyleCnt="0">
        <dgm:presLayoutVars>
          <dgm:dir/>
          <dgm:resizeHandles val="exact"/>
        </dgm:presLayoutVars>
      </dgm:prSet>
      <dgm:spPr/>
    </dgm:pt>
    <dgm:pt modelId="{329DB8BA-5197-46E2-8E6D-4226217F6CB4}" type="pres">
      <dgm:prSet presAssocID="{C524E7C6-E23E-4DC0-ACCE-A5C4D6AC3A78}" presName="compNode" presStyleCnt="0"/>
      <dgm:spPr/>
    </dgm:pt>
    <dgm:pt modelId="{AEAD354F-4BE7-49FE-8A50-F206177DA3C1}" type="pres">
      <dgm:prSet presAssocID="{C524E7C6-E23E-4DC0-ACCE-A5C4D6AC3A78}" presName="iconBgRect" presStyleLbl="bgShp" presStyleIdx="0" presStyleCnt="4"/>
      <dgm:spPr/>
    </dgm:pt>
    <dgm:pt modelId="{15ACAD0B-FF99-4D51-A48E-7A78EB246259}" type="pres">
      <dgm:prSet presAssocID="{C524E7C6-E23E-4DC0-ACCE-A5C4D6AC3A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AFE5396-32E8-46CD-8B0C-9CD1CC828CCE}" type="pres">
      <dgm:prSet presAssocID="{C524E7C6-E23E-4DC0-ACCE-A5C4D6AC3A78}" presName="spaceRect" presStyleCnt="0"/>
      <dgm:spPr/>
    </dgm:pt>
    <dgm:pt modelId="{D1E5F0F1-6713-40B0-BBA4-6A9805E2E073}" type="pres">
      <dgm:prSet presAssocID="{C524E7C6-E23E-4DC0-ACCE-A5C4D6AC3A78}" presName="textRect" presStyleLbl="revTx" presStyleIdx="0" presStyleCnt="4">
        <dgm:presLayoutVars>
          <dgm:chMax val="1"/>
          <dgm:chPref val="1"/>
        </dgm:presLayoutVars>
      </dgm:prSet>
      <dgm:spPr/>
    </dgm:pt>
    <dgm:pt modelId="{CED8F427-A438-4E36-85D4-07F15C7822EE}" type="pres">
      <dgm:prSet presAssocID="{B39779E3-6703-4A12-ACB8-5E8991CE58F1}" presName="sibTrans" presStyleLbl="sibTrans2D1" presStyleIdx="0" presStyleCnt="0"/>
      <dgm:spPr/>
    </dgm:pt>
    <dgm:pt modelId="{6FCFA0F6-551E-4D53-9211-6A60CA0F9C53}" type="pres">
      <dgm:prSet presAssocID="{850023CE-5BFB-4B3E-8ED2-13BC7DD00839}" presName="compNode" presStyleCnt="0"/>
      <dgm:spPr/>
    </dgm:pt>
    <dgm:pt modelId="{EC0C5CAB-3750-4B9C-ABCB-AACB84ABCE4C}" type="pres">
      <dgm:prSet presAssocID="{850023CE-5BFB-4B3E-8ED2-13BC7DD00839}" presName="iconBgRect" presStyleLbl="bgShp" presStyleIdx="1" presStyleCnt="4"/>
      <dgm:spPr/>
    </dgm:pt>
    <dgm:pt modelId="{1ECCB2DB-71DD-4555-9364-650516939E66}" type="pres">
      <dgm:prSet presAssocID="{850023CE-5BFB-4B3E-8ED2-13BC7DD008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2248140-2A28-4016-AEDE-9589D8052B95}" type="pres">
      <dgm:prSet presAssocID="{850023CE-5BFB-4B3E-8ED2-13BC7DD00839}" presName="spaceRect" presStyleCnt="0"/>
      <dgm:spPr/>
    </dgm:pt>
    <dgm:pt modelId="{3395FCEB-65E5-4931-A608-402A92418479}" type="pres">
      <dgm:prSet presAssocID="{850023CE-5BFB-4B3E-8ED2-13BC7DD00839}" presName="textRect" presStyleLbl="revTx" presStyleIdx="1" presStyleCnt="4">
        <dgm:presLayoutVars>
          <dgm:chMax val="1"/>
          <dgm:chPref val="1"/>
        </dgm:presLayoutVars>
      </dgm:prSet>
      <dgm:spPr/>
    </dgm:pt>
    <dgm:pt modelId="{726D364D-4AF8-492A-B0BB-5A8F4613EA9B}" type="pres">
      <dgm:prSet presAssocID="{0E42FE4A-17D6-413A-99BF-C9E825D80781}" presName="sibTrans" presStyleLbl="sibTrans2D1" presStyleIdx="0" presStyleCnt="0"/>
      <dgm:spPr/>
    </dgm:pt>
    <dgm:pt modelId="{C6438CE2-4412-49BF-87F3-0A38224723E5}" type="pres">
      <dgm:prSet presAssocID="{FA109AE0-B7CD-4DD6-A433-C7E1DDD3F724}" presName="compNode" presStyleCnt="0"/>
      <dgm:spPr/>
    </dgm:pt>
    <dgm:pt modelId="{3624FF95-1478-45BE-A920-9DEE8005266B}" type="pres">
      <dgm:prSet presAssocID="{FA109AE0-B7CD-4DD6-A433-C7E1DDD3F724}" presName="iconBgRect" presStyleLbl="bgShp" presStyleIdx="2" presStyleCnt="4"/>
      <dgm:spPr/>
    </dgm:pt>
    <dgm:pt modelId="{F02BDF26-43C0-4743-B77E-951CCD46FEE4}" type="pres">
      <dgm:prSet presAssocID="{FA109AE0-B7CD-4DD6-A433-C7E1DDD3F7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6E1C2F-0CCC-409E-BBBB-C1FD7F475389}" type="pres">
      <dgm:prSet presAssocID="{FA109AE0-B7CD-4DD6-A433-C7E1DDD3F724}" presName="spaceRect" presStyleCnt="0"/>
      <dgm:spPr/>
    </dgm:pt>
    <dgm:pt modelId="{D5A4EA00-B780-4B36-B661-A14277BE5D73}" type="pres">
      <dgm:prSet presAssocID="{FA109AE0-B7CD-4DD6-A433-C7E1DDD3F724}" presName="textRect" presStyleLbl="revTx" presStyleIdx="2" presStyleCnt="4">
        <dgm:presLayoutVars>
          <dgm:chMax val="1"/>
          <dgm:chPref val="1"/>
        </dgm:presLayoutVars>
      </dgm:prSet>
      <dgm:spPr/>
    </dgm:pt>
    <dgm:pt modelId="{AE44DDF0-D448-4E89-980D-488E8573D7EE}" type="pres">
      <dgm:prSet presAssocID="{07C0F5A8-B412-4FFA-A391-1E0AFE6FF407}" presName="sibTrans" presStyleLbl="sibTrans2D1" presStyleIdx="0" presStyleCnt="0"/>
      <dgm:spPr/>
    </dgm:pt>
    <dgm:pt modelId="{3A298B44-C369-408D-830E-1CAA9299EC9D}" type="pres">
      <dgm:prSet presAssocID="{6D29FC9B-2917-4AE3-AC3B-E8FAADCFC47A}" presName="compNode" presStyleCnt="0"/>
      <dgm:spPr/>
    </dgm:pt>
    <dgm:pt modelId="{E133AF7F-86D4-4391-AABB-A02A483C0B9C}" type="pres">
      <dgm:prSet presAssocID="{6D29FC9B-2917-4AE3-AC3B-E8FAADCFC47A}" presName="iconBgRect" presStyleLbl="bgShp" presStyleIdx="3" presStyleCnt="4"/>
      <dgm:spPr/>
    </dgm:pt>
    <dgm:pt modelId="{7243097F-7228-4F97-B16F-599489ACECAB}" type="pres">
      <dgm:prSet presAssocID="{6D29FC9B-2917-4AE3-AC3B-E8FAADCFC4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4B8DB7-5BCC-40AB-8487-292817AA7457}" type="pres">
      <dgm:prSet presAssocID="{6D29FC9B-2917-4AE3-AC3B-E8FAADCFC47A}" presName="spaceRect" presStyleCnt="0"/>
      <dgm:spPr/>
    </dgm:pt>
    <dgm:pt modelId="{23C0F7E8-7C81-4CA3-8123-89222C4140F1}" type="pres">
      <dgm:prSet presAssocID="{6D29FC9B-2917-4AE3-AC3B-E8FAADCFC4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155705-91A0-41EA-ABB8-CE1300D1F083}" srcId="{4FFA4B11-640F-4CF4-86F3-9DD28A1D0A31}" destId="{6D29FC9B-2917-4AE3-AC3B-E8FAADCFC47A}" srcOrd="3" destOrd="0" parTransId="{ED01FEA3-F9D3-46A2-B5E2-70D2779F792A}" sibTransId="{552521F3-49E7-4662-ACBB-7885D0854332}"/>
    <dgm:cxn modelId="{0F599135-21BC-4BDC-8AFC-E1E426A1D3DC}" srcId="{4FFA4B11-640F-4CF4-86F3-9DD28A1D0A31}" destId="{850023CE-5BFB-4B3E-8ED2-13BC7DD00839}" srcOrd="1" destOrd="0" parTransId="{0435303A-B5E6-496B-9ED1-8F742F57C97B}" sibTransId="{0E42FE4A-17D6-413A-99BF-C9E825D80781}"/>
    <dgm:cxn modelId="{FBDEDF3F-B7EA-4596-8CA1-2D5EF5C1595B}" type="presOf" srcId="{07C0F5A8-B412-4FFA-A391-1E0AFE6FF407}" destId="{AE44DDF0-D448-4E89-980D-488E8573D7EE}" srcOrd="0" destOrd="0" presId="urn:microsoft.com/office/officeart/2018/2/layout/IconCircleList"/>
    <dgm:cxn modelId="{98D8C968-8E80-4B29-A17A-0EDD53070C0B}" type="presOf" srcId="{B39779E3-6703-4A12-ACB8-5E8991CE58F1}" destId="{CED8F427-A438-4E36-85D4-07F15C7822EE}" srcOrd="0" destOrd="0" presId="urn:microsoft.com/office/officeart/2018/2/layout/IconCircleList"/>
    <dgm:cxn modelId="{7D56474F-F9EB-4317-A947-89E77078EB0C}" type="presOf" srcId="{FA109AE0-B7CD-4DD6-A433-C7E1DDD3F724}" destId="{D5A4EA00-B780-4B36-B661-A14277BE5D73}" srcOrd="0" destOrd="0" presId="urn:microsoft.com/office/officeart/2018/2/layout/IconCircleList"/>
    <dgm:cxn modelId="{31667578-5E84-4F06-A6AD-FEAF921E014A}" srcId="{4FFA4B11-640F-4CF4-86F3-9DD28A1D0A31}" destId="{FA109AE0-B7CD-4DD6-A433-C7E1DDD3F724}" srcOrd="2" destOrd="0" parTransId="{0B0EBD60-B6A2-4FD4-8455-7D90F0ECC5DA}" sibTransId="{07C0F5A8-B412-4FFA-A391-1E0AFE6FF407}"/>
    <dgm:cxn modelId="{B6C55B81-EF91-49EF-8F40-87897F786F0E}" srcId="{4FFA4B11-640F-4CF4-86F3-9DD28A1D0A31}" destId="{C524E7C6-E23E-4DC0-ACCE-A5C4D6AC3A78}" srcOrd="0" destOrd="0" parTransId="{D9CC0571-604B-4DD8-B434-C82E26E23511}" sibTransId="{B39779E3-6703-4A12-ACB8-5E8991CE58F1}"/>
    <dgm:cxn modelId="{17E46CAB-1716-4D2E-906C-D976776BFAA8}" type="presOf" srcId="{6D29FC9B-2917-4AE3-AC3B-E8FAADCFC47A}" destId="{23C0F7E8-7C81-4CA3-8123-89222C4140F1}" srcOrd="0" destOrd="0" presId="urn:microsoft.com/office/officeart/2018/2/layout/IconCircleList"/>
    <dgm:cxn modelId="{3D9015AC-85E6-4E81-BE32-B7A9CAC380D4}" type="presOf" srcId="{C524E7C6-E23E-4DC0-ACCE-A5C4D6AC3A78}" destId="{D1E5F0F1-6713-40B0-BBA4-6A9805E2E073}" srcOrd="0" destOrd="0" presId="urn:microsoft.com/office/officeart/2018/2/layout/IconCircleList"/>
    <dgm:cxn modelId="{DC1ECEB2-D1F5-4D9A-804E-6D0B0F4A4B15}" type="presOf" srcId="{0E42FE4A-17D6-413A-99BF-C9E825D80781}" destId="{726D364D-4AF8-492A-B0BB-5A8F4613EA9B}" srcOrd="0" destOrd="0" presId="urn:microsoft.com/office/officeart/2018/2/layout/IconCircleList"/>
    <dgm:cxn modelId="{C237ACBF-95C0-47B4-8B5A-54B0485C7D76}" type="presOf" srcId="{4FFA4B11-640F-4CF4-86F3-9DD28A1D0A31}" destId="{73DE47B5-3AE1-41E8-8406-42B7938E185C}" srcOrd="0" destOrd="0" presId="urn:microsoft.com/office/officeart/2018/2/layout/IconCircleList"/>
    <dgm:cxn modelId="{EB2B16E5-2D45-41ED-996F-69E7E038D1F8}" type="presOf" srcId="{850023CE-5BFB-4B3E-8ED2-13BC7DD00839}" destId="{3395FCEB-65E5-4931-A608-402A92418479}" srcOrd="0" destOrd="0" presId="urn:microsoft.com/office/officeart/2018/2/layout/IconCircleList"/>
    <dgm:cxn modelId="{A3B743B5-D50F-438F-B1DE-4D6988869BB2}" type="presParOf" srcId="{73DE47B5-3AE1-41E8-8406-42B7938E185C}" destId="{7E6454C4-EB81-45E0-86B3-2067BCAFAD6A}" srcOrd="0" destOrd="0" presId="urn:microsoft.com/office/officeart/2018/2/layout/IconCircleList"/>
    <dgm:cxn modelId="{D0397503-FAFD-45E8-BCA8-C7C341B57C7F}" type="presParOf" srcId="{7E6454C4-EB81-45E0-86B3-2067BCAFAD6A}" destId="{329DB8BA-5197-46E2-8E6D-4226217F6CB4}" srcOrd="0" destOrd="0" presId="urn:microsoft.com/office/officeart/2018/2/layout/IconCircleList"/>
    <dgm:cxn modelId="{3CC47BB9-9B27-4A82-9406-C8318A7904EF}" type="presParOf" srcId="{329DB8BA-5197-46E2-8E6D-4226217F6CB4}" destId="{AEAD354F-4BE7-49FE-8A50-F206177DA3C1}" srcOrd="0" destOrd="0" presId="urn:microsoft.com/office/officeart/2018/2/layout/IconCircleList"/>
    <dgm:cxn modelId="{96F02A1F-D2C6-40FD-A060-34BE7003C20D}" type="presParOf" srcId="{329DB8BA-5197-46E2-8E6D-4226217F6CB4}" destId="{15ACAD0B-FF99-4D51-A48E-7A78EB246259}" srcOrd="1" destOrd="0" presId="urn:microsoft.com/office/officeart/2018/2/layout/IconCircleList"/>
    <dgm:cxn modelId="{EBC5B094-3142-4059-945F-7C88CD11E5EB}" type="presParOf" srcId="{329DB8BA-5197-46E2-8E6D-4226217F6CB4}" destId="{FAFE5396-32E8-46CD-8B0C-9CD1CC828CCE}" srcOrd="2" destOrd="0" presId="urn:microsoft.com/office/officeart/2018/2/layout/IconCircleList"/>
    <dgm:cxn modelId="{C178BE15-D824-4C8C-A5A7-4358140E5286}" type="presParOf" srcId="{329DB8BA-5197-46E2-8E6D-4226217F6CB4}" destId="{D1E5F0F1-6713-40B0-BBA4-6A9805E2E073}" srcOrd="3" destOrd="0" presId="urn:microsoft.com/office/officeart/2018/2/layout/IconCircleList"/>
    <dgm:cxn modelId="{82A22026-D6BB-4AC3-82F9-D5C19A70C102}" type="presParOf" srcId="{7E6454C4-EB81-45E0-86B3-2067BCAFAD6A}" destId="{CED8F427-A438-4E36-85D4-07F15C7822EE}" srcOrd="1" destOrd="0" presId="urn:microsoft.com/office/officeart/2018/2/layout/IconCircleList"/>
    <dgm:cxn modelId="{D1B124F6-7E11-4F97-BFB5-FC2AF82B1CBC}" type="presParOf" srcId="{7E6454C4-EB81-45E0-86B3-2067BCAFAD6A}" destId="{6FCFA0F6-551E-4D53-9211-6A60CA0F9C53}" srcOrd="2" destOrd="0" presId="urn:microsoft.com/office/officeart/2018/2/layout/IconCircleList"/>
    <dgm:cxn modelId="{2B143B3B-0EAB-4244-8993-590DF79FDA05}" type="presParOf" srcId="{6FCFA0F6-551E-4D53-9211-6A60CA0F9C53}" destId="{EC0C5CAB-3750-4B9C-ABCB-AACB84ABCE4C}" srcOrd="0" destOrd="0" presId="urn:microsoft.com/office/officeart/2018/2/layout/IconCircleList"/>
    <dgm:cxn modelId="{DD330881-7C64-4B60-9755-BC7BCB31AA84}" type="presParOf" srcId="{6FCFA0F6-551E-4D53-9211-6A60CA0F9C53}" destId="{1ECCB2DB-71DD-4555-9364-650516939E66}" srcOrd="1" destOrd="0" presId="urn:microsoft.com/office/officeart/2018/2/layout/IconCircleList"/>
    <dgm:cxn modelId="{50112A61-C8B5-47DD-8F22-1470284E0798}" type="presParOf" srcId="{6FCFA0F6-551E-4D53-9211-6A60CA0F9C53}" destId="{12248140-2A28-4016-AEDE-9589D8052B95}" srcOrd="2" destOrd="0" presId="urn:microsoft.com/office/officeart/2018/2/layout/IconCircleList"/>
    <dgm:cxn modelId="{4FD2B048-C227-4BFE-8FAE-AC77016EC634}" type="presParOf" srcId="{6FCFA0F6-551E-4D53-9211-6A60CA0F9C53}" destId="{3395FCEB-65E5-4931-A608-402A92418479}" srcOrd="3" destOrd="0" presId="urn:microsoft.com/office/officeart/2018/2/layout/IconCircleList"/>
    <dgm:cxn modelId="{64F7E9D1-F910-4F12-965E-F2EA08CCDCC8}" type="presParOf" srcId="{7E6454C4-EB81-45E0-86B3-2067BCAFAD6A}" destId="{726D364D-4AF8-492A-B0BB-5A8F4613EA9B}" srcOrd="3" destOrd="0" presId="urn:microsoft.com/office/officeart/2018/2/layout/IconCircleList"/>
    <dgm:cxn modelId="{649D3F04-F9F0-45A2-B6D7-91BCA6371FE0}" type="presParOf" srcId="{7E6454C4-EB81-45E0-86B3-2067BCAFAD6A}" destId="{C6438CE2-4412-49BF-87F3-0A38224723E5}" srcOrd="4" destOrd="0" presId="urn:microsoft.com/office/officeart/2018/2/layout/IconCircleList"/>
    <dgm:cxn modelId="{3FD1B6FA-06B7-4059-BE70-FD7407DAC655}" type="presParOf" srcId="{C6438CE2-4412-49BF-87F3-0A38224723E5}" destId="{3624FF95-1478-45BE-A920-9DEE8005266B}" srcOrd="0" destOrd="0" presId="urn:microsoft.com/office/officeart/2018/2/layout/IconCircleList"/>
    <dgm:cxn modelId="{565DDE93-7093-42AB-84CF-872EEE4EEA18}" type="presParOf" srcId="{C6438CE2-4412-49BF-87F3-0A38224723E5}" destId="{F02BDF26-43C0-4743-B77E-951CCD46FEE4}" srcOrd="1" destOrd="0" presId="urn:microsoft.com/office/officeart/2018/2/layout/IconCircleList"/>
    <dgm:cxn modelId="{F9955BD7-3FD4-44CE-8B8E-113B770C1775}" type="presParOf" srcId="{C6438CE2-4412-49BF-87F3-0A38224723E5}" destId="{B96E1C2F-0CCC-409E-BBBB-C1FD7F475389}" srcOrd="2" destOrd="0" presId="urn:microsoft.com/office/officeart/2018/2/layout/IconCircleList"/>
    <dgm:cxn modelId="{2EA150E4-EBA1-4C52-B955-2950BA9FBDA6}" type="presParOf" srcId="{C6438CE2-4412-49BF-87F3-0A38224723E5}" destId="{D5A4EA00-B780-4B36-B661-A14277BE5D73}" srcOrd="3" destOrd="0" presId="urn:microsoft.com/office/officeart/2018/2/layout/IconCircleList"/>
    <dgm:cxn modelId="{D69CCD0C-1206-4C25-9F6B-B6E851C9DCA1}" type="presParOf" srcId="{7E6454C4-EB81-45E0-86B3-2067BCAFAD6A}" destId="{AE44DDF0-D448-4E89-980D-488E8573D7EE}" srcOrd="5" destOrd="0" presId="urn:microsoft.com/office/officeart/2018/2/layout/IconCircleList"/>
    <dgm:cxn modelId="{2FB61931-3484-4AF6-83C1-DD5F0A67DD25}" type="presParOf" srcId="{7E6454C4-EB81-45E0-86B3-2067BCAFAD6A}" destId="{3A298B44-C369-408D-830E-1CAA9299EC9D}" srcOrd="6" destOrd="0" presId="urn:microsoft.com/office/officeart/2018/2/layout/IconCircleList"/>
    <dgm:cxn modelId="{2CE6D89C-77DC-4D7D-A98C-A74D56692EAB}" type="presParOf" srcId="{3A298B44-C369-408D-830E-1CAA9299EC9D}" destId="{E133AF7F-86D4-4391-AABB-A02A483C0B9C}" srcOrd="0" destOrd="0" presId="urn:microsoft.com/office/officeart/2018/2/layout/IconCircleList"/>
    <dgm:cxn modelId="{C637324B-53C8-4399-95E8-8F6852FA211B}" type="presParOf" srcId="{3A298B44-C369-408D-830E-1CAA9299EC9D}" destId="{7243097F-7228-4F97-B16F-599489ACECAB}" srcOrd="1" destOrd="0" presId="urn:microsoft.com/office/officeart/2018/2/layout/IconCircleList"/>
    <dgm:cxn modelId="{161DE37D-F01E-4738-9C5B-0E9605A923C3}" type="presParOf" srcId="{3A298B44-C369-408D-830E-1CAA9299EC9D}" destId="{BA4B8DB7-5BCC-40AB-8487-292817AA7457}" srcOrd="2" destOrd="0" presId="urn:microsoft.com/office/officeart/2018/2/layout/IconCircleList"/>
    <dgm:cxn modelId="{15EAE933-49C8-4F9F-A276-EB58B9F7A516}" type="presParOf" srcId="{3A298B44-C369-408D-830E-1CAA9299EC9D}" destId="{23C0F7E8-7C81-4CA3-8123-89222C4140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D354F-4BE7-49FE-8A50-F206177DA3C1}">
      <dsp:nvSpPr>
        <dsp:cNvPr id="0" name=""/>
        <dsp:cNvSpPr/>
      </dsp:nvSpPr>
      <dsp:spPr>
        <a:xfrm>
          <a:off x="249806" y="344547"/>
          <a:ext cx="1355255" cy="1355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CAD0B-FF99-4D51-A48E-7A78EB246259}">
      <dsp:nvSpPr>
        <dsp:cNvPr id="0" name=""/>
        <dsp:cNvSpPr/>
      </dsp:nvSpPr>
      <dsp:spPr>
        <a:xfrm>
          <a:off x="534410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F0F1-6713-40B0-BBA4-6A9805E2E073}">
      <dsp:nvSpPr>
        <dsp:cNvPr id="0" name=""/>
        <dsp:cNvSpPr/>
      </dsp:nvSpPr>
      <dsp:spPr>
        <a:xfrm>
          <a:off x="189547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How to install?</a:t>
          </a:r>
          <a:endParaRPr lang="en-US" sz="2400" kern="1200" dirty="0"/>
        </a:p>
      </dsp:txBody>
      <dsp:txXfrm>
        <a:off x="1895473" y="344547"/>
        <a:ext cx="3194529" cy="1355255"/>
      </dsp:txXfrm>
    </dsp:sp>
    <dsp:sp modelId="{EC0C5CAB-3750-4B9C-ABCB-AACB84ABCE4C}">
      <dsp:nvSpPr>
        <dsp:cNvPr id="0" name=""/>
        <dsp:cNvSpPr/>
      </dsp:nvSpPr>
      <dsp:spPr>
        <a:xfrm>
          <a:off x="5646626" y="344547"/>
          <a:ext cx="1355255" cy="1355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CB2DB-71DD-4555-9364-650516939E66}">
      <dsp:nvSpPr>
        <dsp:cNvPr id="0" name=""/>
        <dsp:cNvSpPr/>
      </dsp:nvSpPr>
      <dsp:spPr>
        <a:xfrm>
          <a:off x="5931229" y="629150"/>
          <a:ext cx="786047" cy="786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5FCEB-65E5-4931-A608-402A92418479}">
      <dsp:nvSpPr>
        <dsp:cNvPr id="0" name=""/>
        <dsp:cNvSpPr/>
      </dsp:nvSpPr>
      <dsp:spPr>
        <a:xfrm>
          <a:off x="7292293" y="344547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How to setup?</a:t>
          </a:r>
          <a:endParaRPr lang="en-US" sz="2400" kern="1200"/>
        </a:p>
      </dsp:txBody>
      <dsp:txXfrm>
        <a:off x="7292293" y="344547"/>
        <a:ext cx="3194529" cy="1355255"/>
      </dsp:txXfrm>
    </dsp:sp>
    <dsp:sp modelId="{3624FF95-1478-45BE-A920-9DEE8005266B}">
      <dsp:nvSpPr>
        <dsp:cNvPr id="0" name=""/>
        <dsp:cNvSpPr/>
      </dsp:nvSpPr>
      <dsp:spPr>
        <a:xfrm>
          <a:off x="249806" y="2396106"/>
          <a:ext cx="1355255" cy="1355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BDF26-43C0-4743-B77E-951CCD46FEE4}">
      <dsp:nvSpPr>
        <dsp:cNvPr id="0" name=""/>
        <dsp:cNvSpPr/>
      </dsp:nvSpPr>
      <dsp:spPr>
        <a:xfrm>
          <a:off x="534410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4EA00-B780-4B36-B661-A14277BE5D73}">
      <dsp:nvSpPr>
        <dsp:cNvPr id="0" name=""/>
        <dsp:cNvSpPr/>
      </dsp:nvSpPr>
      <dsp:spPr>
        <a:xfrm>
          <a:off x="189547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Get community support</a:t>
          </a:r>
          <a:endParaRPr lang="en-US" sz="2400" kern="1200" dirty="0"/>
        </a:p>
      </dsp:txBody>
      <dsp:txXfrm>
        <a:off x="1895473" y="2396106"/>
        <a:ext cx="3194529" cy="1355255"/>
      </dsp:txXfrm>
    </dsp:sp>
    <dsp:sp modelId="{E133AF7F-86D4-4391-AABB-A02A483C0B9C}">
      <dsp:nvSpPr>
        <dsp:cNvPr id="0" name=""/>
        <dsp:cNvSpPr/>
      </dsp:nvSpPr>
      <dsp:spPr>
        <a:xfrm>
          <a:off x="5646626" y="2396106"/>
          <a:ext cx="1355255" cy="1355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3097F-7228-4F97-B16F-599489ACECAB}">
      <dsp:nvSpPr>
        <dsp:cNvPr id="0" name=""/>
        <dsp:cNvSpPr/>
      </dsp:nvSpPr>
      <dsp:spPr>
        <a:xfrm>
          <a:off x="5931229" y="2680710"/>
          <a:ext cx="786047" cy="786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0F7E8-7C81-4CA3-8123-89222C4140F1}">
      <dsp:nvSpPr>
        <dsp:cNvPr id="0" name=""/>
        <dsp:cNvSpPr/>
      </dsp:nvSpPr>
      <dsp:spPr>
        <a:xfrm>
          <a:off x="7292293" y="2396106"/>
          <a:ext cx="3194529" cy="135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Documentation</a:t>
          </a:r>
          <a:endParaRPr lang="en-US" sz="2400" kern="1200" dirty="0"/>
        </a:p>
      </dsp:txBody>
      <dsp:txXfrm>
        <a:off x="7292293" y="2396106"/>
        <a:ext cx="3194529" cy="135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5998" y="5208880"/>
            <a:ext cx="3576573" cy="110347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971550" y="2725721"/>
            <a:ext cx="1024889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AU" sz="4800" b="1" dirty="0"/>
              <a:t>Selenium – Browser Automation 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4A15-5F0C-4FBA-B34C-88B9E6C536A0}"/>
              </a:ext>
            </a:extLst>
          </p:cNvPr>
          <p:cNvSpPr txBox="1"/>
          <p:nvPr/>
        </p:nvSpPr>
        <p:spPr>
          <a:xfrm>
            <a:off x="780835" y="883578"/>
            <a:ext cx="10510463" cy="3150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Locators in Selenium: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ID: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find_element_by_id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CSS class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find_element_by_class_name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name attribute: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DOM structure or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myriad-pro"/>
              </a:rPr>
              <a:t>xpath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find_element_by_xpath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partial link text: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find_element_by_partial_link_text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yriad-pro"/>
              </a:rPr>
              <a:t>By HTML tag name: </a:t>
            </a:r>
            <a:r>
              <a:rPr lang="en-US" sz="2000" b="0" i="1" dirty="0" err="1">
                <a:solidFill>
                  <a:srgbClr val="333333"/>
                </a:solidFill>
                <a:effectLst/>
                <a:latin typeface="myriad-pro"/>
              </a:rPr>
              <a:t>find_element_by_tag_name</a:t>
            </a:r>
            <a:endParaRPr lang="en-US" sz="2000" b="0" i="0" dirty="0">
              <a:solidFill>
                <a:srgbClr val="333333"/>
              </a:solidFill>
              <a:effectLst/>
              <a:latin typeface="myriad-pro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F8-75C4-44C1-A4C3-D8C5BBF15C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AU" dirty="0"/>
              <a:t>Element locator example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76338"/>
            <a:ext cx="9315450" cy="450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F1C-4FF8-45E9-8591-8D5B6998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Actions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14325" y="1626176"/>
            <a:ext cx="9291899" cy="4351338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click() – clicks at the current location</a:t>
            </a:r>
          </a:p>
          <a:p>
            <a:r>
              <a:rPr lang="en-AU" dirty="0" err="1"/>
              <a:t>doubleClick</a:t>
            </a:r>
            <a:r>
              <a:rPr lang="en-AU" dirty="0"/>
              <a:t>() – performs a Double click at the current mouse location</a:t>
            </a:r>
          </a:p>
          <a:p>
            <a:r>
              <a:rPr lang="en-AU" dirty="0" err="1"/>
              <a:t>contextClick</a:t>
            </a:r>
            <a:r>
              <a:rPr lang="en-AU" dirty="0"/>
              <a:t>() – performs a Right click at the current mouse location</a:t>
            </a:r>
          </a:p>
          <a:p>
            <a:r>
              <a:rPr lang="en-AU" dirty="0" err="1"/>
              <a:t>dragAndDrop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source, </a:t>
            </a:r>
            <a:r>
              <a:rPr lang="en-AU" dirty="0" err="1"/>
              <a:t>WebElement</a:t>
            </a:r>
            <a:r>
              <a:rPr lang="en-AU" dirty="0"/>
              <a:t> target) – drags an element from the source location and drops in target location</a:t>
            </a:r>
          </a:p>
          <a:p>
            <a:r>
              <a:rPr lang="en-AU" dirty="0" err="1"/>
              <a:t>moveToElement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target) – moves to the target element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keyUp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release after focusing on the target element</a:t>
            </a:r>
          </a:p>
          <a:p>
            <a:r>
              <a:rPr lang="en-AU" dirty="0" err="1"/>
              <a:t>keyDown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 key) – performs a key press after focusing on the target element</a:t>
            </a:r>
          </a:p>
          <a:p>
            <a:r>
              <a:rPr lang="en-AU" dirty="0" err="1"/>
              <a:t>sendKeys</a:t>
            </a:r>
            <a:r>
              <a:rPr lang="en-AU" dirty="0"/>
              <a:t>(</a:t>
            </a:r>
            <a:r>
              <a:rPr lang="en-AU" dirty="0" err="1"/>
              <a:t>WebElement</a:t>
            </a:r>
            <a:r>
              <a:rPr lang="en-AU" dirty="0"/>
              <a:t> target, </a:t>
            </a:r>
            <a:r>
              <a:rPr lang="en-AU" dirty="0" err="1"/>
              <a:t>java.lang.CharSequence</a:t>
            </a:r>
            <a:r>
              <a:rPr lang="en-AU" dirty="0"/>
              <a:t>… keys) – types the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BCF0A-57CF-4073-B351-68EEFE7E3108}"/>
              </a:ext>
            </a:extLst>
          </p:cNvPr>
          <p:cNvSpPr/>
          <p:nvPr/>
        </p:nvSpPr>
        <p:spPr>
          <a:xfrm>
            <a:off x="190500" y="2225159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Mouse Interactions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8527-902A-4623-8C89-55B1B2A0AB6F}"/>
              </a:ext>
            </a:extLst>
          </p:cNvPr>
          <p:cNvSpPr/>
          <p:nvPr/>
        </p:nvSpPr>
        <p:spPr>
          <a:xfrm>
            <a:off x="190500" y="4501634"/>
            <a:ext cx="186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Keyboard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1CBA-5CAD-4105-B43F-AED7A200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0A2D3F-DFDD-42FA-9070-5E70C0D53070}"/>
              </a:ext>
            </a:extLst>
          </p:cNvPr>
          <p:cNvSpPr/>
          <p:nvPr/>
        </p:nvSpPr>
        <p:spPr>
          <a:xfrm>
            <a:off x="4891923" y="2129752"/>
            <a:ext cx="1552281" cy="9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F099E-E2A5-44FE-89AE-D4669733FF9E}"/>
              </a:ext>
            </a:extLst>
          </p:cNvPr>
          <p:cNvSpPr/>
          <p:nvPr/>
        </p:nvSpPr>
        <p:spPr>
          <a:xfrm>
            <a:off x="4888584" y="4882442"/>
            <a:ext cx="1568777" cy="873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Wait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5A25-D916-47DD-8CAA-B552E3AD7E99}"/>
              </a:ext>
            </a:extLst>
          </p:cNvPr>
          <p:cNvSpPr/>
          <p:nvPr/>
        </p:nvSpPr>
        <p:spPr>
          <a:xfrm>
            <a:off x="7258640" y="1930589"/>
            <a:ext cx="2089607" cy="4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PageLoadTimeout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2ED09-DF85-476C-959F-CB168EC830C0}"/>
              </a:ext>
            </a:extLst>
          </p:cNvPr>
          <p:cNvSpPr/>
          <p:nvPr/>
        </p:nvSpPr>
        <p:spPr>
          <a:xfrm>
            <a:off x="7258639" y="2631314"/>
            <a:ext cx="2089608" cy="50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setScriptTimeout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899CF-C46A-4CAB-A844-3A2AB372C5EA}"/>
              </a:ext>
            </a:extLst>
          </p:cNvPr>
          <p:cNvSpPr/>
          <p:nvPr/>
        </p:nvSpPr>
        <p:spPr>
          <a:xfrm>
            <a:off x="7251596" y="4667460"/>
            <a:ext cx="2089608" cy="51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conditions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4BF1B-890E-4E32-83D1-D893FC828F10}"/>
              </a:ext>
            </a:extLst>
          </p:cNvPr>
          <p:cNvSpPr/>
          <p:nvPr/>
        </p:nvSpPr>
        <p:spPr>
          <a:xfrm>
            <a:off x="7258640" y="5406400"/>
            <a:ext cx="2089608" cy="51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Thread.sleep</a:t>
            </a:r>
            <a:r>
              <a:rPr lang="en-US" dirty="0"/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16A91D3-1782-49DA-9815-DF6FD337D19D}"/>
              </a:ext>
            </a:extLst>
          </p:cNvPr>
          <p:cNvCxnSpPr>
            <a:cxnSpLocks/>
          </p:cNvCxnSpPr>
          <p:nvPr/>
        </p:nvCxnSpPr>
        <p:spPr>
          <a:xfrm flipV="1">
            <a:off x="6221397" y="2280952"/>
            <a:ext cx="1037242" cy="285379"/>
          </a:xfrm>
          <a:prstGeom prst="bentConnector3">
            <a:avLst>
              <a:gd name="adj1" fmla="val 5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337390-AAC2-4A76-97D3-ACFA93E27C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72225" y="4927435"/>
            <a:ext cx="1179371" cy="25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7525D5-7066-44FC-8B8A-C4757215060A}"/>
              </a:ext>
            </a:extLst>
          </p:cNvPr>
          <p:cNvCxnSpPr>
            <a:cxnSpLocks/>
          </p:cNvCxnSpPr>
          <p:nvPr/>
        </p:nvCxnSpPr>
        <p:spPr>
          <a:xfrm>
            <a:off x="6457361" y="2754065"/>
            <a:ext cx="801671" cy="22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61EF13-E63D-4811-BAB0-258597DCC7CF}"/>
              </a:ext>
            </a:extLst>
          </p:cNvPr>
          <p:cNvCxnSpPr>
            <a:cxnSpLocks/>
          </p:cNvCxnSpPr>
          <p:nvPr/>
        </p:nvCxnSpPr>
        <p:spPr>
          <a:xfrm>
            <a:off x="6440865" y="5356705"/>
            <a:ext cx="850653" cy="254030"/>
          </a:xfrm>
          <a:prstGeom prst="bentConnector3">
            <a:avLst>
              <a:gd name="adj1" fmla="val 2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196D1DA-76B8-408D-BB21-A329760D57C5}"/>
              </a:ext>
            </a:extLst>
          </p:cNvPr>
          <p:cNvSpPr txBox="1">
            <a:spLocks/>
          </p:cNvSpPr>
          <p:nvPr/>
        </p:nvSpPr>
        <p:spPr>
          <a:xfrm>
            <a:off x="380298" y="1561104"/>
            <a:ext cx="4201129" cy="4365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Selenium wait commands instruct the test execution to hold/pause for a certain length of time before executing the next step.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Implicit Wait Exceptions: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NoSuchElementException</a:t>
            </a:r>
            <a:r>
              <a:rPr lang="en-US" sz="1400" b="0" dirty="0"/>
              <a:t> when the element is not present in the DOM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ElementNotVisibleException</a:t>
            </a:r>
            <a:r>
              <a:rPr lang="en-US" sz="1400" b="0" dirty="0"/>
              <a:t> when element is present in the DOM, however, it is hidden and cannot be interacted with.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Explicit Wait Exceptions(Default):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WebDriverTimeoutException</a:t>
            </a:r>
            <a:r>
              <a:rPr lang="en-US" sz="1400" b="0" dirty="0"/>
              <a:t>, depending on our expected condition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Implicit Default Timeout (sec) – 0</a:t>
            </a:r>
          </a:p>
          <a:p>
            <a:pPr algn="just"/>
            <a:r>
              <a:rPr lang="en-US" sz="1400" b="0" dirty="0"/>
              <a:t>Explicit Default Timeout (sec) – .5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18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BD91-5E0B-498F-BC12-89E256B5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Javascript</a:t>
            </a:r>
            <a:r>
              <a:rPr lang="en-AU" dirty="0"/>
              <a:t> executor and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1075" y="1635125"/>
            <a:ext cx="10515600" cy="4351338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143-4F55-4F40-985B-FB9C7A48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729-25D3-4645-9E47-F8457F66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Page object </a:t>
            </a:r>
            <a:r>
              <a:rPr lang="en-AU" sz="3600" dirty="0" err="1"/>
              <a:t>Modeling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36013" y="2143125"/>
            <a:ext cx="3455987" cy="395922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62DD-5AC1-45E7-97BB-A5C8478F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Selenium Grid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825625"/>
            <a:ext cx="4152900" cy="4303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Hub</a:t>
            </a:r>
            <a:r>
              <a:rPr lang="en-US" sz="200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/>
              <a:t>Nodes</a:t>
            </a:r>
            <a:r>
              <a:rPr lang="en-US" sz="2000"/>
              <a:t> are the test machines that execute the test that was earlier loaded on the hub</a:t>
            </a:r>
          </a:p>
        </p:txBody>
      </p:sp>
      <p:pic>
        <p:nvPicPr>
          <p:cNvPr id="7170" name="Picture 2" descr="Selenium Grid Basic Diagram 1x">
            <a:extLst>
              <a:ext uri="{FF2B5EF4-FFF2-40B4-BE49-F238E27FC236}">
                <a16:creationId xmlns:a16="http://schemas.microsoft.com/office/drawing/2014/main" id="{51157F8D-48A2-4BE4-8E29-3CDB3A37F9A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403"/>
          <a:stretch/>
        </p:blipFill>
        <p:spPr bwMode="auto">
          <a:xfrm>
            <a:off x="6021388" y="1905000"/>
            <a:ext cx="6170612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392DBF-9C37-434E-8B0D-6E434155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 we cover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788149" y="1606114"/>
            <a:ext cx="414909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Why Selenium?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802697" y="2473207"/>
            <a:ext cx="4972050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802697" y="3340300"/>
            <a:ext cx="58887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Selenium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802697" y="4207393"/>
            <a:ext cx="68031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DOM basics, Locators &amp; 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802697" y="5074486"/>
            <a:ext cx="7717536" cy="70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+mj-lt"/>
              </a:rPr>
              <a:t>Page object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4220267" y="1588894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5071468" y="247320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5988154" y="3349089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6894887" y="4207393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7816954" y="5074486"/>
            <a:ext cx="703279" cy="7032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– an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2" y="1211563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Titillium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C63C-8FD2-4C2E-BE16-049493A8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Selenium Architecture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445" r="79609" b="28374"/>
          <a:stretch/>
        </p:blipFill>
        <p:spPr bwMode="auto">
          <a:xfrm>
            <a:off x="972781" y="2726701"/>
            <a:ext cx="1696825" cy="14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30ED-64B9-40E7-9795-E5FB1C48B48F}"/>
              </a:ext>
            </a:extLst>
          </p:cNvPr>
          <p:cNvSpPr/>
          <p:nvPr/>
        </p:nvSpPr>
        <p:spPr>
          <a:xfrm>
            <a:off x="793340" y="2412476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ABBE-F294-4F9B-B881-4EAF0DB7054D}"/>
              </a:ext>
            </a:extLst>
          </p:cNvPr>
          <p:cNvSpPr txBox="1"/>
          <p:nvPr/>
        </p:nvSpPr>
        <p:spPr>
          <a:xfrm>
            <a:off x="642677" y="4684020"/>
            <a:ext cx="2309568" cy="3988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Titillium" charset="0"/>
                <a:ea typeface="Titillium" charset="0"/>
                <a:cs typeface="Titillium" charset="0"/>
              </a:rPr>
              <a:t>SELENIUM CLIENT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B40B4-EE7B-40C9-8CAA-CAAB69E81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01582" y="3428999"/>
            <a:ext cx="150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9DE1C-9115-428F-A645-72563A953983}"/>
              </a:ext>
            </a:extLst>
          </p:cNvPr>
          <p:cNvCxnSpPr>
            <a:cxnSpLocks/>
          </p:cNvCxnSpPr>
          <p:nvPr/>
        </p:nvCxnSpPr>
        <p:spPr>
          <a:xfrm>
            <a:off x="6149043" y="3417863"/>
            <a:ext cx="122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A285DA8E-5AA6-4592-AB81-EB0CD6339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7760534" y="2683242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0C4E0-D160-405A-A9A3-F26F4CCFBF07}"/>
              </a:ext>
            </a:extLst>
          </p:cNvPr>
          <p:cNvSpPr/>
          <p:nvPr/>
        </p:nvSpPr>
        <p:spPr>
          <a:xfrm>
            <a:off x="7369437" y="2426610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AE41A2-DF72-46CF-84B8-886A9B449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10096766" y="2761065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B886-BB5D-42CA-B520-0CB4D9C11CC3}"/>
              </a:ext>
            </a:extLst>
          </p:cNvPr>
          <p:cNvSpPr/>
          <p:nvPr/>
        </p:nvSpPr>
        <p:spPr>
          <a:xfrm>
            <a:off x="10096766" y="2871370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FF58E-EA21-4120-BC0C-5F754082EDD2}"/>
              </a:ext>
            </a:extLst>
          </p:cNvPr>
          <p:cNvSpPr/>
          <p:nvPr/>
        </p:nvSpPr>
        <p:spPr>
          <a:xfrm>
            <a:off x="10088525" y="3525681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34913C-A878-4268-917B-93BA71E62D81}"/>
              </a:ext>
            </a:extLst>
          </p:cNvPr>
          <p:cNvSpPr/>
          <p:nvPr/>
        </p:nvSpPr>
        <p:spPr>
          <a:xfrm>
            <a:off x="10786723" y="3524627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82C07-B35A-4EA5-A2F8-452825F22CF3}"/>
              </a:ext>
            </a:extLst>
          </p:cNvPr>
          <p:cNvSpPr/>
          <p:nvPr/>
        </p:nvSpPr>
        <p:spPr>
          <a:xfrm>
            <a:off x="10786723" y="2889182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76713-A0CC-49F2-9044-9C478EFE167C}"/>
              </a:ext>
            </a:extLst>
          </p:cNvPr>
          <p:cNvSpPr/>
          <p:nvPr/>
        </p:nvSpPr>
        <p:spPr>
          <a:xfrm>
            <a:off x="9690919" y="2426610"/>
            <a:ext cx="2008242" cy="2033045"/>
          </a:xfrm>
          <a:custGeom>
            <a:avLst/>
            <a:gdLst>
              <a:gd name="connsiteX0" fmla="*/ 0 w 2008242"/>
              <a:gd name="connsiteY0" fmla="*/ 165037 h 2033045"/>
              <a:gd name="connsiteX1" fmla="*/ 165037 w 2008242"/>
              <a:gd name="connsiteY1" fmla="*/ 0 h 2033045"/>
              <a:gd name="connsiteX2" fmla="*/ 757990 w 2008242"/>
              <a:gd name="connsiteY2" fmla="*/ 0 h 2033045"/>
              <a:gd name="connsiteX3" fmla="*/ 1300597 w 2008242"/>
              <a:gd name="connsiteY3" fmla="*/ 0 h 2033045"/>
              <a:gd name="connsiteX4" fmla="*/ 1843205 w 2008242"/>
              <a:gd name="connsiteY4" fmla="*/ 0 h 2033045"/>
              <a:gd name="connsiteX5" fmla="*/ 2008242 w 2008242"/>
              <a:gd name="connsiteY5" fmla="*/ 165037 h 2033045"/>
              <a:gd name="connsiteX6" fmla="*/ 2008242 w 2008242"/>
              <a:gd name="connsiteY6" fmla="*/ 698635 h 2033045"/>
              <a:gd name="connsiteX7" fmla="*/ 2008242 w 2008242"/>
              <a:gd name="connsiteY7" fmla="*/ 1232232 h 2033045"/>
              <a:gd name="connsiteX8" fmla="*/ 2008242 w 2008242"/>
              <a:gd name="connsiteY8" fmla="*/ 1868008 h 2033045"/>
              <a:gd name="connsiteX9" fmla="*/ 1843205 w 2008242"/>
              <a:gd name="connsiteY9" fmla="*/ 2033045 h 2033045"/>
              <a:gd name="connsiteX10" fmla="*/ 1283816 w 2008242"/>
              <a:gd name="connsiteY10" fmla="*/ 2033045 h 2033045"/>
              <a:gd name="connsiteX11" fmla="*/ 741208 w 2008242"/>
              <a:gd name="connsiteY11" fmla="*/ 2033045 h 2033045"/>
              <a:gd name="connsiteX12" fmla="*/ 165037 w 2008242"/>
              <a:gd name="connsiteY12" fmla="*/ 2033045 h 2033045"/>
              <a:gd name="connsiteX13" fmla="*/ 0 w 2008242"/>
              <a:gd name="connsiteY13" fmla="*/ 1868008 h 2033045"/>
              <a:gd name="connsiteX14" fmla="*/ 0 w 2008242"/>
              <a:gd name="connsiteY14" fmla="*/ 1300351 h 2033045"/>
              <a:gd name="connsiteX15" fmla="*/ 0 w 2008242"/>
              <a:gd name="connsiteY15" fmla="*/ 698635 h 2033045"/>
              <a:gd name="connsiteX16" fmla="*/ 0 w 2008242"/>
              <a:gd name="connsiteY16" fmla="*/ 165037 h 20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8242" h="2033045" extrusionOk="0">
                <a:moveTo>
                  <a:pt x="0" y="165037"/>
                </a:moveTo>
                <a:cubicBezTo>
                  <a:pt x="-18418" y="62529"/>
                  <a:pt x="52729" y="7942"/>
                  <a:pt x="165037" y="0"/>
                </a:cubicBezTo>
                <a:cubicBezTo>
                  <a:pt x="340269" y="14306"/>
                  <a:pt x="566164" y="-1927"/>
                  <a:pt x="757990" y="0"/>
                </a:cubicBezTo>
                <a:cubicBezTo>
                  <a:pt x="949816" y="1927"/>
                  <a:pt x="1148164" y="-11620"/>
                  <a:pt x="1300597" y="0"/>
                </a:cubicBezTo>
                <a:cubicBezTo>
                  <a:pt x="1453030" y="11620"/>
                  <a:pt x="1680793" y="18930"/>
                  <a:pt x="1843205" y="0"/>
                </a:cubicBezTo>
                <a:cubicBezTo>
                  <a:pt x="1932384" y="-6339"/>
                  <a:pt x="2012490" y="58170"/>
                  <a:pt x="2008242" y="165037"/>
                </a:cubicBezTo>
                <a:cubicBezTo>
                  <a:pt x="2007484" y="326578"/>
                  <a:pt x="1997332" y="557291"/>
                  <a:pt x="2008242" y="698635"/>
                </a:cubicBezTo>
                <a:cubicBezTo>
                  <a:pt x="2019152" y="839979"/>
                  <a:pt x="1983181" y="1105081"/>
                  <a:pt x="2008242" y="1232232"/>
                </a:cubicBezTo>
                <a:cubicBezTo>
                  <a:pt x="2033303" y="1359383"/>
                  <a:pt x="2033988" y="1661252"/>
                  <a:pt x="2008242" y="1868008"/>
                </a:cubicBezTo>
                <a:cubicBezTo>
                  <a:pt x="2028035" y="1963914"/>
                  <a:pt x="1932167" y="2032692"/>
                  <a:pt x="1843205" y="2033045"/>
                </a:cubicBezTo>
                <a:cubicBezTo>
                  <a:pt x="1575176" y="2007870"/>
                  <a:pt x="1414393" y="2034674"/>
                  <a:pt x="1283816" y="2033045"/>
                </a:cubicBezTo>
                <a:cubicBezTo>
                  <a:pt x="1153239" y="2031416"/>
                  <a:pt x="930441" y="2033226"/>
                  <a:pt x="741208" y="2033045"/>
                </a:cubicBezTo>
                <a:cubicBezTo>
                  <a:pt x="551975" y="2032864"/>
                  <a:pt x="372615" y="2042903"/>
                  <a:pt x="165037" y="2033045"/>
                </a:cubicBezTo>
                <a:cubicBezTo>
                  <a:pt x="77048" y="2029124"/>
                  <a:pt x="-4209" y="1957528"/>
                  <a:pt x="0" y="1868008"/>
                </a:cubicBezTo>
                <a:cubicBezTo>
                  <a:pt x="6473" y="1620546"/>
                  <a:pt x="-8851" y="1419185"/>
                  <a:pt x="0" y="1300351"/>
                </a:cubicBezTo>
                <a:cubicBezTo>
                  <a:pt x="8851" y="1181517"/>
                  <a:pt x="8349" y="917592"/>
                  <a:pt x="0" y="698635"/>
                </a:cubicBezTo>
                <a:cubicBezTo>
                  <a:pt x="-8349" y="479678"/>
                  <a:pt x="742" y="375782"/>
                  <a:pt x="0" y="165037"/>
                </a:cubicBezTo>
                <a:close/>
              </a:path>
            </a:pathLst>
          </a:custGeom>
          <a:noFill/>
          <a:ln>
            <a:solidFill>
              <a:srgbClr val="195CDC"/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>
                      <a:gd name="adj" fmla="val 82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D687CB4-022C-4E32-8FAB-7D515DB83868}"/>
              </a:ext>
            </a:extLst>
          </p:cNvPr>
          <p:cNvSpPr/>
          <p:nvPr/>
        </p:nvSpPr>
        <p:spPr>
          <a:xfrm rot="10800000" flipH="1">
            <a:off x="8892245" y="1877074"/>
            <a:ext cx="1439531" cy="341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5E8CA811-E6E7-474A-AE09-0578B2EF4777}"/>
              </a:ext>
            </a:extLst>
          </p:cNvPr>
          <p:cNvSpPr/>
          <p:nvPr/>
        </p:nvSpPr>
        <p:spPr>
          <a:xfrm rot="10800000" flipV="1">
            <a:off x="9011685" y="4653018"/>
            <a:ext cx="1200650" cy="3553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85B1F-CD6D-4BA7-B298-6BFFDE81D5D3}"/>
              </a:ext>
            </a:extLst>
          </p:cNvPr>
          <p:cNvSpPr txBox="1"/>
          <p:nvPr/>
        </p:nvSpPr>
        <p:spPr>
          <a:xfrm>
            <a:off x="7865471" y="1495907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216BD-5C08-4BB7-9716-1D288276FD09}"/>
              </a:ext>
            </a:extLst>
          </p:cNvPr>
          <p:cNvSpPr txBox="1"/>
          <p:nvPr/>
        </p:nvSpPr>
        <p:spPr>
          <a:xfrm>
            <a:off x="7991055" y="5064082"/>
            <a:ext cx="32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Transmission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ACDD2-E73B-40A4-AE86-184BAD859BC7}"/>
              </a:ext>
            </a:extLst>
          </p:cNvPr>
          <p:cNvSpPr txBox="1"/>
          <p:nvPr/>
        </p:nvSpPr>
        <p:spPr>
          <a:xfrm>
            <a:off x="7467268" y="4010965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 Drivers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6C15A-BDB2-499C-8AE3-41E46A244272}"/>
              </a:ext>
            </a:extLst>
          </p:cNvPr>
          <p:cNvSpPr txBox="1"/>
          <p:nvPr/>
        </p:nvSpPr>
        <p:spPr>
          <a:xfrm>
            <a:off x="9805355" y="4019227"/>
            <a:ext cx="17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Browsers</a:t>
            </a:r>
          </a:p>
        </p:txBody>
      </p:sp>
      <p:pic>
        <p:nvPicPr>
          <p:cNvPr id="1028" name="Picture 4" descr="World Wide Web Consortium - Wikipedia">
            <a:extLst>
              <a:ext uri="{FF2B5EF4-FFF2-40B4-BE49-F238E27FC236}">
                <a16:creationId xmlns:a16="http://schemas.microsoft.com/office/drawing/2014/main" id="{0B4B651B-6856-40DF-8E3B-F500C9A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13" y="2921425"/>
            <a:ext cx="1562971" cy="1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A656-0768-489D-ACE2-BDD21513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5400"/>
              <a:t>What is good to know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A08DE-9EC0-4EF9-988E-864DD0821E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48273516"/>
              </p:ext>
            </p:extLst>
          </p:nvPr>
        </p:nvGraphicFramePr>
        <p:xfrm>
          <a:off x="570440" y="1506794"/>
          <a:ext cx="10736630" cy="409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319FE6-45FE-4D52-A0DF-5E1AF84F5E84}"/>
              </a:ext>
            </a:extLst>
          </p:cNvPr>
          <p:cNvSpPr/>
          <p:nvPr/>
        </p:nvSpPr>
        <p:spPr>
          <a:xfrm>
            <a:off x="688564" y="3077901"/>
            <a:ext cx="2654710" cy="702198"/>
          </a:xfrm>
          <a:prstGeom prst="roundRect">
            <a:avLst>
              <a:gd name="adj" fmla="val 8218"/>
            </a:avLst>
          </a:prstGeom>
          <a:noFill/>
          <a:ln w="19050"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3D9F0-0934-4070-97D9-559A1D30C74E}"/>
              </a:ext>
            </a:extLst>
          </p:cNvPr>
          <p:cNvSpPr txBox="1"/>
          <p:nvPr/>
        </p:nvSpPr>
        <p:spPr>
          <a:xfrm>
            <a:off x="612558" y="3198167"/>
            <a:ext cx="265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cap="small" dirty="0"/>
              <a:t>Selenium Components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0091FB7-CDEF-43FB-9A67-9C24420BF5E0}"/>
              </a:ext>
            </a:extLst>
          </p:cNvPr>
          <p:cNvSpPr/>
          <p:nvPr/>
        </p:nvSpPr>
        <p:spPr>
          <a:xfrm>
            <a:off x="4193765" y="876057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SELENIUM IDE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F66CBC-1BF0-4F39-9BFD-D89DF1CB3FA2}"/>
              </a:ext>
            </a:extLst>
          </p:cNvPr>
          <p:cNvSpPr/>
          <p:nvPr/>
        </p:nvSpPr>
        <p:spPr>
          <a:xfrm>
            <a:off x="4155665" y="4928646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7BEA22-0DFF-4373-B88A-81942290F36C}"/>
              </a:ext>
            </a:extLst>
          </p:cNvPr>
          <p:cNvSpPr/>
          <p:nvPr/>
        </p:nvSpPr>
        <p:spPr>
          <a:xfrm>
            <a:off x="4155665" y="3077901"/>
            <a:ext cx="2654710" cy="70219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WebDriver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87605-ABA9-4B1D-957D-0321F3AFDABD}"/>
              </a:ext>
            </a:extLst>
          </p:cNvPr>
          <p:cNvSpPr/>
          <p:nvPr/>
        </p:nvSpPr>
        <p:spPr>
          <a:xfrm>
            <a:off x="8184740" y="863880"/>
            <a:ext cx="3264310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Used to capture/record the user actions in the web browser and playback the scripts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8802C-5409-459A-A9F8-E49E72ECF0BE}"/>
              </a:ext>
            </a:extLst>
          </p:cNvPr>
          <p:cNvSpPr/>
          <p:nvPr/>
        </p:nvSpPr>
        <p:spPr>
          <a:xfrm>
            <a:off x="8184739" y="2660576"/>
            <a:ext cx="3264309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Programming interface that helps create &amp; run test cases. Interacts directly with browser and doesn’t require an additional server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90BAB4-3383-49EA-9A75-0F7F7171E45F}"/>
              </a:ext>
            </a:extLst>
          </p:cNvPr>
          <p:cNvSpPr/>
          <p:nvPr/>
        </p:nvSpPr>
        <p:spPr>
          <a:xfrm>
            <a:off x="8184740" y="4457272"/>
            <a:ext cx="3264308" cy="1366296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Cross-Platform testing at the same time in multiple browsers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11A38F6-EBB9-4FA7-8EB1-455ECCCAEF2F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3343274" y="1227156"/>
            <a:ext cx="850491" cy="2201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A669DAAE-3A22-442C-80C4-0A89EACD1271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343274" y="3429000"/>
            <a:ext cx="81239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CE607B-310F-4A23-BD82-8F166B59B138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3343274" y="3429000"/>
            <a:ext cx="812391" cy="1850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471143C-DB4A-4698-9267-E623C9D8830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6810375" y="3343724"/>
            <a:ext cx="1374364" cy="85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72BC1BF-1492-49BE-B533-6BF9461EED9F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6810375" y="5140420"/>
            <a:ext cx="1374365" cy="139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3E9C31E-32CC-44C6-B860-47F7B4E05CD2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>
            <a:off x="6848475" y="1227156"/>
            <a:ext cx="1336265" cy="319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4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CCB334-76A4-4DBC-8DDA-A6DD92842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7EC523F4-1585-44EB-BBE3-6105E1EB1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8E147B0-09FE-4BC0-8B20-200BFCBAD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05DC190B-D4DF-4A3F-85D6-A85D9587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6300EB0-7D13-408D-A060-E430CD14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1" y="1266144"/>
            <a:ext cx="6149595" cy="1190546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FFFFFF"/>
                </a:solidFill>
                <a:latin typeface="Titillium (Body)"/>
              </a:rPr>
              <a:t>Selenium IDE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CBF9C6-9C7F-4FB8-A21F-D7B446A1AECC}"/>
              </a:ext>
            </a:extLst>
          </p:cNvPr>
          <p:cNvSpPr txBox="1">
            <a:spLocks/>
          </p:cNvSpPr>
          <p:nvPr/>
        </p:nvSpPr>
        <p:spPr>
          <a:xfrm>
            <a:off x="457200" y="2232591"/>
            <a:ext cx="6503489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Can be downloaded from https://www.selenium.dev/selenium-ide/</a:t>
            </a:r>
            <a:endParaRPr lang="en-AU" sz="1700" dirty="0">
              <a:solidFill>
                <a:srgbClr val="FEFFFF"/>
              </a:solidFill>
              <a:latin typeface="Titillium (Body)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EEBD2-50B7-454E-A47C-F47513819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870"/>
          <a:stretch/>
        </p:blipFill>
        <p:spPr>
          <a:xfrm>
            <a:off x="7554137" y="1353980"/>
            <a:ext cx="4637558" cy="5257799"/>
          </a:xfrm>
          <a:prstGeom prst="rect">
            <a:avLst/>
          </a:prstGeom>
        </p:spPr>
      </p:pic>
      <p:pic>
        <p:nvPicPr>
          <p:cNvPr id="29" name="Picture 2" descr="Selenium IDE">
            <a:extLst>
              <a:ext uri="{FF2B5EF4-FFF2-40B4-BE49-F238E27FC236}">
                <a16:creationId xmlns:a16="http://schemas.microsoft.com/office/drawing/2014/main" id="{F41533AD-CFDE-4905-BB2C-18A8585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86" y="10133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>
            <a:extLst>
              <a:ext uri="{FF2B5EF4-FFF2-40B4-BE49-F238E27FC236}">
                <a16:creationId xmlns:a16="http://schemas.microsoft.com/office/drawing/2014/main" id="{6A4F0082-C931-4147-AD6B-C9143A32CE97}"/>
              </a:ext>
            </a:extLst>
          </p:cNvPr>
          <p:cNvSpPr>
            <a:spLocks/>
          </p:cNvSpPr>
          <p:nvPr/>
        </p:nvSpPr>
        <p:spPr bwMode="auto">
          <a:xfrm>
            <a:off x="417519" y="3107951"/>
            <a:ext cx="913723" cy="988884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08E1F-358D-40B3-BE7E-29ED5765E62D}"/>
              </a:ext>
            </a:extLst>
          </p:cNvPr>
          <p:cNvGrpSpPr/>
          <p:nvPr/>
        </p:nvGrpSpPr>
        <p:grpSpPr>
          <a:xfrm>
            <a:off x="7682799" y="1048490"/>
            <a:ext cx="913723" cy="988884"/>
            <a:chOff x="4976176" y="3773266"/>
            <a:chExt cx="913723" cy="988884"/>
          </a:xfrm>
        </p:grpSpPr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AB12624A-7EF0-49DA-84C5-8A5040F5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3773266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BCF523-39A8-4C72-AEA1-AB0CAF105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06" y="3905668"/>
              <a:ext cx="395461" cy="7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5AAE-6D53-4D9A-AF69-340D868E1169}"/>
              </a:ext>
            </a:extLst>
          </p:cNvPr>
          <p:cNvGrpSpPr/>
          <p:nvPr/>
        </p:nvGrpSpPr>
        <p:grpSpPr>
          <a:xfrm>
            <a:off x="7574015" y="3562237"/>
            <a:ext cx="1123732" cy="988884"/>
            <a:chOff x="5852419" y="2565952"/>
            <a:chExt cx="1123732" cy="988884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5088D109-5461-4CE0-9D1A-13AABF92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24" y="2565952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4" name="Picture 10" descr="Interesting facts about Ruby Programming Language - GeeksforGeeks">
              <a:extLst>
                <a:ext uri="{FF2B5EF4-FFF2-40B4-BE49-F238E27FC236}">
                  <a16:creationId xmlns:a16="http://schemas.microsoft.com/office/drawing/2014/main" id="{05C82140-43BF-46F8-8465-86A752F1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D3A2"/>
                </a:clrFrom>
                <a:clrTo>
                  <a:srgbClr val="FBD3A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419" y="2665673"/>
              <a:ext cx="1123732" cy="86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987EB-CFF6-447B-BD73-0B919B902461}"/>
              </a:ext>
            </a:extLst>
          </p:cNvPr>
          <p:cNvGrpSpPr/>
          <p:nvPr/>
        </p:nvGrpSpPr>
        <p:grpSpPr>
          <a:xfrm>
            <a:off x="6027792" y="3559503"/>
            <a:ext cx="913723" cy="988884"/>
            <a:chOff x="4976176" y="2535153"/>
            <a:chExt cx="913723" cy="988884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C45EABC0-7AEC-4DAE-84E5-FEAB6E09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2535153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0" name="Picture 16" descr="Why Use PHP in 2019? - Thoughtful Code">
              <a:extLst>
                <a:ext uri="{FF2B5EF4-FFF2-40B4-BE49-F238E27FC236}">
                  <a16:creationId xmlns:a16="http://schemas.microsoft.com/office/drawing/2014/main" id="{176D3EE5-9915-4EB6-A78D-DB49747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56" y="2805656"/>
              <a:ext cx="689759" cy="44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C77BE-CFE5-4509-BABB-A595351887B1}"/>
              </a:ext>
            </a:extLst>
          </p:cNvPr>
          <p:cNvGrpSpPr/>
          <p:nvPr/>
        </p:nvGrpSpPr>
        <p:grpSpPr>
          <a:xfrm>
            <a:off x="8641766" y="2303277"/>
            <a:ext cx="913723" cy="988884"/>
            <a:chOff x="8375631" y="2095851"/>
            <a:chExt cx="913723" cy="98888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3AF0A055-FD60-4136-B323-FD929F50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31" y="2095851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2" name="Picture 18" descr="upload.wikimedia.org/wikipedia/commons/7/7a/C_S...">
              <a:extLst>
                <a:ext uri="{FF2B5EF4-FFF2-40B4-BE49-F238E27FC236}">
                  <a16:creationId xmlns:a16="http://schemas.microsoft.com/office/drawing/2014/main" id="{1FE8D9C0-7E76-4A83-AF90-7EBFD48F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38" y="2285042"/>
              <a:ext cx="578706" cy="61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B88E2-860E-4DB6-B2CF-C6080F1974DE}"/>
              </a:ext>
            </a:extLst>
          </p:cNvPr>
          <p:cNvGrpSpPr/>
          <p:nvPr/>
        </p:nvGrpSpPr>
        <p:grpSpPr>
          <a:xfrm>
            <a:off x="10876297" y="3559503"/>
            <a:ext cx="913723" cy="988884"/>
            <a:chOff x="10012688" y="2812957"/>
            <a:chExt cx="913723" cy="988884"/>
          </a:xfrm>
        </p:grpSpPr>
        <p:sp>
          <p:nvSpPr>
            <p:cNvPr id="34" name="AutoShape 2">
              <a:extLst>
                <a:ext uri="{FF2B5EF4-FFF2-40B4-BE49-F238E27FC236}">
                  <a16:creationId xmlns:a16="http://schemas.microsoft.com/office/drawing/2014/main" id="{6EEC80D8-4433-4E50-85CD-35794519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8" y="2812957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4" name="Picture 20" descr="Top Perl companies in US. Perl is a programming language… | by Ardhra  Krishnan | Medium">
              <a:extLst>
                <a:ext uri="{FF2B5EF4-FFF2-40B4-BE49-F238E27FC236}">
                  <a16:creationId xmlns:a16="http://schemas.microsoft.com/office/drawing/2014/main" id="{A03565D4-9B10-43DE-871A-AA209BFD5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623" y="3131508"/>
              <a:ext cx="693851" cy="35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9116C-5711-4A70-ACFD-F6235BE3C6E4}"/>
              </a:ext>
            </a:extLst>
          </p:cNvPr>
          <p:cNvGrpSpPr/>
          <p:nvPr/>
        </p:nvGrpSpPr>
        <p:grpSpPr>
          <a:xfrm>
            <a:off x="9330247" y="3565840"/>
            <a:ext cx="913723" cy="988884"/>
            <a:chOff x="8492369" y="3773265"/>
            <a:chExt cx="913723" cy="988884"/>
          </a:xfrm>
        </p:grpSpPr>
        <p:sp>
          <p:nvSpPr>
            <p:cNvPr id="36" name="AutoShape 2">
              <a:extLst>
                <a:ext uri="{FF2B5EF4-FFF2-40B4-BE49-F238E27FC236}">
                  <a16:creationId xmlns:a16="http://schemas.microsoft.com/office/drawing/2014/main" id="{7FBE07B8-5B6E-4E16-9152-90543D5D9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2369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6" name="Picture 22" descr="C# logo, C# Programming language Computer Icons Computer programming,  programming, blue, trademark png | PNGEgg">
              <a:extLst>
                <a:ext uri="{FF2B5EF4-FFF2-40B4-BE49-F238E27FC236}">
                  <a16:creationId xmlns:a16="http://schemas.microsoft.com/office/drawing/2014/main" id="{0960CE79-D0E8-400A-9DEB-9D5077D6F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E4E4E4"/>
                </a:clrFrom>
                <a:clrTo>
                  <a:srgbClr val="E4E4E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3637" y="3996453"/>
              <a:ext cx="631186" cy="54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1315703" y="3340783"/>
            <a:ext cx="391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cap="all" dirty="0"/>
              <a:t>Supported languages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CAF08-1A29-4DB3-9D03-284E5C80DF23}"/>
              </a:ext>
            </a:extLst>
          </p:cNvPr>
          <p:cNvGrpSpPr/>
          <p:nvPr/>
        </p:nvGrpSpPr>
        <p:grpSpPr>
          <a:xfrm>
            <a:off x="6784795" y="2264649"/>
            <a:ext cx="1015429" cy="988884"/>
            <a:chOff x="6594295" y="3773265"/>
            <a:chExt cx="1015429" cy="988884"/>
          </a:xfrm>
        </p:grpSpPr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id="{A98FAD5D-EC3E-4F37-9AB3-5BB706DF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71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7" name="Picture 14" descr="6 reasons why Python is the future programming language - ICTSlab">
              <a:extLst>
                <a:ext uri="{FF2B5EF4-FFF2-40B4-BE49-F238E27FC236}">
                  <a16:creationId xmlns:a16="http://schemas.microsoft.com/office/drawing/2014/main" id="{340E4A9D-BDD4-4F07-A5AB-774FC1F52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295" y="4043341"/>
              <a:ext cx="1015429" cy="58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C872-C016-4E62-89E9-7EC604EB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/>
              <a:t>DOM – Document Object Model</a:t>
            </a:r>
            <a:br>
              <a:rPr lang="en-US" sz="4000"/>
            </a:b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DAC2-15E6-4D09-9124-7676A6DE25A7}"/>
              </a:ext>
            </a:extLst>
          </p:cNvPr>
          <p:cNvSpPr txBox="1"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 specifies the structural representation of HTML elements. There are 4 ways to identify and locate a web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getElementById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getElementsByName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dom:name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dom:index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4731437" y="2141468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813</Words>
  <Application>Microsoft Office PowerPoint</Application>
  <PresentationFormat>Widescreen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myriad-pro</vt:lpstr>
      <vt:lpstr>Segoe UI</vt:lpstr>
      <vt:lpstr>Titillium</vt:lpstr>
      <vt:lpstr>Titillium (Body)</vt:lpstr>
      <vt:lpstr>2_Office Theme</vt:lpstr>
      <vt:lpstr>PowerPoint Presentation</vt:lpstr>
      <vt:lpstr>Topics we cover</vt:lpstr>
      <vt:lpstr>Selenium – an Introduction</vt:lpstr>
      <vt:lpstr>Selenium Architecture</vt:lpstr>
      <vt:lpstr>What is good to know</vt:lpstr>
      <vt:lpstr>PowerPoint Presentation</vt:lpstr>
      <vt:lpstr>Selenium IDE</vt:lpstr>
      <vt:lpstr>PowerPoint Presentation</vt:lpstr>
      <vt:lpstr>DOM – Document Object Model </vt:lpstr>
      <vt:lpstr>PowerPoint Presentation</vt:lpstr>
      <vt:lpstr>Element locator example</vt:lpstr>
      <vt:lpstr>Actions classes</vt:lpstr>
      <vt:lpstr>Waits</vt:lpstr>
      <vt:lpstr>Javascript executor and Selenium</vt:lpstr>
      <vt:lpstr>Desired Capabilities</vt:lpstr>
      <vt:lpstr>Page object Modeling</vt:lpstr>
      <vt:lpstr>Selenium Grid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we cover</dc:title>
  <dc:creator>nithyamuthumanickam@gmail.com</dc:creator>
  <cp:lastModifiedBy>Kuppuraj, Ashwin Balaji</cp:lastModifiedBy>
  <cp:revision>36</cp:revision>
  <dcterms:created xsi:type="dcterms:W3CDTF">2020-11-06T09:30:33Z</dcterms:created>
  <dcterms:modified xsi:type="dcterms:W3CDTF">2020-11-12T06:25:04Z</dcterms:modified>
</cp:coreProperties>
</file>