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2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76029" y="4683955"/>
            <a:ext cx="1998483" cy="1987967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339904" y="3267948"/>
            <a:ext cx="535937" cy="533117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9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6770" y="1668431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5F40F-DECF-4176-BE7B-231D1CC4B11E}"/>
              </a:ext>
            </a:extLst>
          </p:cNvPr>
          <p:cNvSpPr/>
          <p:nvPr userDrawn="1"/>
        </p:nvSpPr>
        <p:spPr>
          <a:xfrm>
            <a:off x="487680" y="6858000"/>
            <a:ext cx="2631440" cy="1229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BD2FA-B427-4D45-983A-5853B9F970E6}"/>
              </a:ext>
            </a:extLst>
          </p:cNvPr>
          <p:cNvSpPr/>
          <p:nvPr userDrawn="1"/>
        </p:nvSpPr>
        <p:spPr>
          <a:xfrm>
            <a:off x="-1233052" y="586359"/>
            <a:ext cx="4572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F3A93-9D30-4435-82CE-35B4320BB379}"/>
              </a:ext>
            </a:extLst>
          </p:cNvPr>
          <p:cNvSpPr/>
          <p:nvPr userDrawn="1"/>
        </p:nvSpPr>
        <p:spPr>
          <a:xfrm>
            <a:off x="-1221519" y="1127240"/>
            <a:ext cx="457200" cy="457200"/>
          </a:xfrm>
          <a:prstGeom prst="rect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16B48-06B1-48C4-8EC0-01C7FCA82CE5}"/>
              </a:ext>
            </a:extLst>
          </p:cNvPr>
          <p:cNvSpPr/>
          <p:nvPr userDrawn="1"/>
        </p:nvSpPr>
        <p:spPr>
          <a:xfrm>
            <a:off x="-662719" y="1119481"/>
            <a:ext cx="457200" cy="4572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56505-385D-4907-B65A-950EA9EB78F0}"/>
              </a:ext>
            </a:extLst>
          </p:cNvPr>
          <p:cNvSpPr/>
          <p:nvPr userDrawn="1"/>
        </p:nvSpPr>
        <p:spPr>
          <a:xfrm>
            <a:off x="-662719" y="586359"/>
            <a:ext cx="457200" cy="457200"/>
          </a:xfrm>
          <a:prstGeom prst="rect">
            <a:avLst/>
          </a:prstGeom>
          <a:solidFill>
            <a:srgbClr val="D8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13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901" y="0"/>
            <a:ext cx="110871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7"/>
            <a:ext cx="2097591" cy="1331680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370681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70D6DE-512A-444D-B6DA-2363378A62E0}"/>
              </a:ext>
            </a:extLst>
          </p:cNvPr>
          <p:cNvSpPr/>
          <p:nvPr userDrawn="1"/>
        </p:nvSpPr>
        <p:spPr>
          <a:xfrm>
            <a:off x="5379785" y="2"/>
            <a:ext cx="6812217" cy="6857999"/>
          </a:xfrm>
          <a:custGeom>
            <a:avLst/>
            <a:gdLst>
              <a:gd name="connsiteX0" fmla="*/ 77344 w 6812217"/>
              <a:gd name="connsiteY0" fmla="*/ 0 h 6857999"/>
              <a:gd name="connsiteX1" fmla="*/ 6812217 w 6812217"/>
              <a:gd name="connsiteY1" fmla="*/ 0 h 6857999"/>
              <a:gd name="connsiteX2" fmla="*/ 6812217 w 6812217"/>
              <a:gd name="connsiteY2" fmla="*/ 6857999 h 6857999"/>
              <a:gd name="connsiteX3" fmla="*/ 0 w 6812217"/>
              <a:gd name="connsiteY3" fmla="*/ 6857999 h 6857999"/>
              <a:gd name="connsiteX4" fmla="*/ 95602 w 6812217"/>
              <a:gd name="connsiteY4" fmla="*/ 6766851 h 6857999"/>
              <a:gd name="connsiteX5" fmla="*/ 1493457 w 6812217"/>
              <a:gd name="connsiteY5" fmla="*/ 3392129 h 6857999"/>
              <a:gd name="connsiteX6" fmla="*/ 95602 w 6812217"/>
              <a:gd name="connsiteY6" fmla="*/ 1740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2217" h="6857999">
                <a:moveTo>
                  <a:pt x="77344" y="0"/>
                </a:moveTo>
                <a:lnTo>
                  <a:pt x="6812217" y="0"/>
                </a:lnTo>
                <a:lnTo>
                  <a:pt x="6812217" y="6857999"/>
                </a:lnTo>
                <a:lnTo>
                  <a:pt x="0" y="6857999"/>
                </a:lnTo>
                <a:lnTo>
                  <a:pt x="95602" y="6766851"/>
                </a:lnTo>
                <a:cubicBezTo>
                  <a:pt x="959268" y="5903185"/>
                  <a:pt x="1493457" y="4710040"/>
                  <a:pt x="1493457" y="3392129"/>
                </a:cubicBezTo>
                <a:cubicBezTo>
                  <a:pt x="1493457" y="2074218"/>
                  <a:pt x="959268" y="881074"/>
                  <a:pt x="95602" y="17407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55741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28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2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594" lvl="0" indent="-228594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4587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1" y="1338607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7"/>
            <a:ext cx="5181599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66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1" y="2308410"/>
            <a:ext cx="4892675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5" y="2308410"/>
            <a:ext cx="5160963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740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9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1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7" y="457201"/>
            <a:ext cx="6364492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2258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00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6651733" y="2187185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1463966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469330A-EFF8-4148-9483-B11D90121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1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49B905-C2AE-41DA-97FA-9B0B66CE5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5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84A235D-4B01-4A14-815E-1B52D821C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5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1CAE97-CEBB-4AE3-B221-94A02014A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86221" y="2"/>
            <a:ext cx="4505779" cy="6857999"/>
          </a:xfrm>
          <a:custGeom>
            <a:avLst/>
            <a:gdLst>
              <a:gd name="connsiteX0" fmla="*/ 0 w 4505778"/>
              <a:gd name="connsiteY0" fmla="*/ 0 h 6857999"/>
              <a:gd name="connsiteX1" fmla="*/ 4505778 w 4505778"/>
              <a:gd name="connsiteY1" fmla="*/ 0 h 6857999"/>
              <a:gd name="connsiteX2" fmla="*/ 4505778 w 4505778"/>
              <a:gd name="connsiteY2" fmla="*/ 6857999 h 6857999"/>
              <a:gd name="connsiteX3" fmla="*/ 0 w 4505778"/>
              <a:gd name="connsiteY3" fmla="*/ 6857999 h 6857999"/>
              <a:gd name="connsiteX4" fmla="*/ 0 w 4505778"/>
              <a:gd name="connsiteY4" fmla="*/ 6844680 h 6857999"/>
              <a:gd name="connsiteX5" fmla="*/ 141429 w 4505778"/>
              <a:gd name="connsiteY5" fmla="*/ 6697120 h 6857999"/>
              <a:gd name="connsiteX6" fmla="*/ 1410790 w 4505778"/>
              <a:gd name="connsiteY6" fmla="*/ 3429000 h 6857999"/>
              <a:gd name="connsiteX7" fmla="*/ 141429 w 4505778"/>
              <a:gd name="connsiteY7" fmla="*/ 160880 h 6857999"/>
              <a:gd name="connsiteX8" fmla="*/ 0 w 4505778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5778" h="6857999">
                <a:moveTo>
                  <a:pt x="0" y="0"/>
                </a:moveTo>
                <a:lnTo>
                  <a:pt x="4505778" y="0"/>
                </a:lnTo>
                <a:lnTo>
                  <a:pt x="4505778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543E433-EBEE-4D41-BE8C-A9168AE2C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2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3117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86227" y="5671415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890629" y="1947678"/>
            <a:ext cx="244511" cy="2432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0141" y="695849"/>
            <a:ext cx="5578883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275073" y="677935"/>
            <a:ext cx="244511" cy="243223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56" hasCustomPrompt="1"/>
          </p:nvPr>
        </p:nvSpPr>
        <p:spPr>
          <a:xfrm>
            <a:off x="592301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1"/>
            <a:ext cx="1188055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48" y="500639"/>
            <a:ext cx="5568696" cy="13350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DC2BC-3933-4F85-AE16-7F5BDFDC2C1B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Номер слайда 21">
            <a:extLst>
              <a:ext uri="{FF2B5EF4-FFF2-40B4-BE49-F238E27FC236}">
                <a16:creationId xmlns:a16="http://schemas.microsoft.com/office/drawing/2014/main" id="{21FE5D8C-7E38-4798-847B-4E60E7A1B693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1BAB5B5-0A49-4377-AC19-1E239EAB83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9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4C01648-FA4D-409D-811B-AE9419A6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C3F716-4F3C-40E3-8787-4666B86C2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3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1146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E54A15-983A-490F-A7FB-0881E0C810F7}"/>
              </a:ext>
            </a:extLst>
          </p:cNvPr>
          <p:cNvSpPr/>
          <p:nvPr userDrawn="1"/>
        </p:nvSpPr>
        <p:spPr>
          <a:xfrm>
            <a:off x="5428097" y="0"/>
            <a:ext cx="6763905" cy="6858000"/>
          </a:xfrm>
          <a:custGeom>
            <a:avLst/>
            <a:gdLst>
              <a:gd name="connsiteX0" fmla="*/ 1 w 6763905"/>
              <a:gd name="connsiteY0" fmla="*/ 0 h 6858000"/>
              <a:gd name="connsiteX1" fmla="*/ 6763905 w 6763905"/>
              <a:gd name="connsiteY1" fmla="*/ 0 h 6858000"/>
              <a:gd name="connsiteX2" fmla="*/ 6763905 w 6763905"/>
              <a:gd name="connsiteY2" fmla="*/ 6858000 h 6858000"/>
              <a:gd name="connsiteX3" fmla="*/ 0 w 6763905"/>
              <a:gd name="connsiteY3" fmla="*/ 6858000 h 6858000"/>
              <a:gd name="connsiteX4" fmla="*/ 154196 w 6763905"/>
              <a:gd name="connsiteY4" fmla="*/ 6697120 h 6858000"/>
              <a:gd name="connsiteX5" fmla="*/ 1423557 w 6763905"/>
              <a:gd name="connsiteY5" fmla="*/ 3429000 h 6858000"/>
              <a:gd name="connsiteX6" fmla="*/ 154196 w 6763905"/>
              <a:gd name="connsiteY6" fmla="*/ 160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3905" h="6858000">
                <a:moveTo>
                  <a:pt x="1" y="0"/>
                </a:moveTo>
                <a:lnTo>
                  <a:pt x="6763905" y="0"/>
                </a:lnTo>
                <a:lnTo>
                  <a:pt x="6763905" y="6858000"/>
                </a:lnTo>
                <a:lnTo>
                  <a:pt x="0" y="6858000"/>
                </a:lnTo>
                <a:lnTo>
                  <a:pt x="154196" y="6697120"/>
                </a:lnTo>
                <a:cubicBezTo>
                  <a:pt x="942872" y="5833950"/>
                  <a:pt x="1423557" y="4687315"/>
                  <a:pt x="1423557" y="3429000"/>
                </a:cubicBezTo>
                <a:cubicBezTo>
                  <a:pt x="1423557" y="2170685"/>
                  <a:pt x="942872" y="1024050"/>
                  <a:pt x="154196" y="16088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151" y="1036566"/>
            <a:ext cx="4514851" cy="573989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151" y="2296953"/>
            <a:ext cx="4514851" cy="377999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326301" y="1675127"/>
            <a:ext cx="4484700" cy="407671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4901" y="518740"/>
            <a:ext cx="4991099" cy="5924551"/>
          </a:xfrm>
        </p:spPr>
        <p:txBody>
          <a:bodyPr>
            <a:normAutofit/>
          </a:bodyPr>
          <a:lstStyle>
            <a:lvl1pPr>
              <a:defRPr sz="1400">
                <a:latin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70" y="6468304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Номер слайда 21">
            <a:extLst>
              <a:ext uri="{FF2B5EF4-FFF2-40B4-BE49-F238E27FC236}">
                <a16:creationId xmlns:a16="http://schemas.microsoft.com/office/drawing/2014/main" id="{2AD04D12-2503-45DD-8909-074A5644588E}"/>
              </a:ext>
            </a:extLst>
          </p:cNvPr>
          <p:cNvSpPr txBox="1">
            <a:spLocks/>
          </p:cNvSpPr>
          <p:nvPr userDrawn="1"/>
        </p:nvSpPr>
        <p:spPr>
          <a:xfrm>
            <a:off x="10919585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Segoe UI" panose="020B0502040204020203" pitchFamily="34" charset="0"/>
              </a:rPr>
              <a:pPr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23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1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76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4"/>
            <a:ext cx="4560095" cy="465997"/>
          </a:xfrm>
        </p:spPr>
        <p:txBody>
          <a:bodyPr>
            <a:noAutofit/>
          </a:bodyPr>
          <a:lstStyle>
            <a:lvl1pPr marL="0" indent="0">
              <a:buNone/>
              <a:defRPr sz="1800" spc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9" y="5850864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205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365126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825625"/>
            <a:ext cx="1024889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2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B609-D191-4BDD-973C-22402B22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Pragra</a:t>
            </a:r>
            <a:r>
              <a:rPr lang="en-US" dirty="0"/>
              <a:t> delivery timeline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59C8F4A-10CD-4015-AB33-3A119558519C}"/>
              </a:ext>
            </a:extLst>
          </p:cNvPr>
          <p:cNvSpPr/>
          <p:nvPr/>
        </p:nvSpPr>
        <p:spPr>
          <a:xfrm>
            <a:off x="240000" y="3155400"/>
            <a:ext cx="3043200" cy="256200"/>
          </a:xfrm>
          <a:prstGeom prst="chevron">
            <a:avLst>
              <a:gd name="adj" fmla="val 44128"/>
            </a:avLst>
          </a:prstGeom>
          <a:solidFill>
            <a:srgbClr val="00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 dirty="0">
              <a:solidFill>
                <a:prstClr val="black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EA7D81A-6A0F-4576-AEBB-6EAFCC0C973E}"/>
              </a:ext>
            </a:extLst>
          </p:cNvPr>
          <p:cNvSpPr/>
          <p:nvPr/>
        </p:nvSpPr>
        <p:spPr>
          <a:xfrm>
            <a:off x="3121600" y="3155400"/>
            <a:ext cx="3043200" cy="256200"/>
          </a:xfrm>
          <a:prstGeom prst="chevron">
            <a:avLst>
              <a:gd name="adj" fmla="val 44128"/>
            </a:avLst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prstClr val="black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398B85D6-87AF-4EC1-B4B8-90F18BA1003E}"/>
              </a:ext>
            </a:extLst>
          </p:cNvPr>
          <p:cNvSpPr/>
          <p:nvPr/>
        </p:nvSpPr>
        <p:spPr>
          <a:xfrm>
            <a:off x="6003200" y="3155400"/>
            <a:ext cx="3043200" cy="256200"/>
          </a:xfrm>
          <a:prstGeom prst="chevron">
            <a:avLst>
              <a:gd name="adj" fmla="val 44128"/>
            </a:avLst>
          </a:prstGeom>
          <a:solidFill>
            <a:srgbClr val="4EB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prstClr val="black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18E28C1E-7BB1-48FA-840F-43E813DD92CF}"/>
              </a:ext>
            </a:extLst>
          </p:cNvPr>
          <p:cNvSpPr/>
          <p:nvPr/>
        </p:nvSpPr>
        <p:spPr>
          <a:xfrm>
            <a:off x="8884800" y="3155400"/>
            <a:ext cx="3043200" cy="256200"/>
          </a:xfrm>
          <a:prstGeom prst="chevron">
            <a:avLst>
              <a:gd name="adj" fmla="val 44128"/>
            </a:avLst>
          </a:prstGeom>
          <a:solidFill>
            <a:srgbClr val="9FE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prstClr val="black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26B31-A5E4-482F-8A4C-A917BA93B8D6}"/>
              </a:ext>
            </a:extLst>
          </p:cNvPr>
          <p:cNvSpPr txBox="1"/>
          <p:nvPr/>
        </p:nvSpPr>
        <p:spPr>
          <a:xfrm>
            <a:off x="1180800" y="3429000"/>
            <a:ext cx="52097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Nov-20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6F3E4B-A0C3-4A72-80D8-54C77E9FF04F}"/>
              </a:ext>
            </a:extLst>
          </p:cNvPr>
          <p:cNvSpPr txBox="1"/>
          <p:nvPr/>
        </p:nvSpPr>
        <p:spPr>
          <a:xfrm>
            <a:off x="4235200" y="3446402"/>
            <a:ext cx="5338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Dec-20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A221C-2EDC-407B-8C04-A3F359852F97}"/>
              </a:ext>
            </a:extLst>
          </p:cNvPr>
          <p:cNvSpPr txBox="1"/>
          <p:nvPr/>
        </p:nvSpPr>
        <p:spPr>
          <a:xfrm>
            <a:off x="7289600" y="3463803"/>
            <a:ext cx="4953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Jan-21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E9F64-CFEC-4CF9-96F9-E88F6ABA34BC}"/>
              </a:ext>
            </a:extLst>
          </p:cNvPr>
          <p:cNvSpPr txBox="1"/>
          <p:nvPr/>
        </p:nvSpPr>
        <p:spPr>
          <a:xfrm>
            <a:off x="10344001" y="3481204"/>
            <a:ext cx="5001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Feb-21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D70A17-A974-4BA6-86D1-581B7081BEDE}"/>
              </a:ext>
            </a:extLst>
          </p:cNvPr>
          <p:cNvCxnSpPr/>
          <p:nvPr/>
        </p:nvCxnSpPr>
        <p:spPr>
          <a:xfrm>
            <a:off x="642677" y="3429000"/>
            <a:ext cx="0" cy="988800"/>
          </a:xfrm>
          <a:prstGeom prst="line">
            <a:avLst/>
          </a:prstGeom>
          <a:ln w="19050">
            <a:solidFill>
              <a:srgbClr val="00796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08976F-2396-4013-8F16-D13956CDA89E}"/>
              </a:ext>
            </a:extLst>
          </p:cNvPr>
          <p:cNvCxnSpPr/>
          <p:nvPr/>
        </p:nvCxnSpPr>
        <p:spPr>
          <a:xfrm>
            <a:off x="3814619" y="3411600"/>
            <a:ext cx="0" cy="988800"/>
          </a:xfrm>
          <a:prstGeom prst="line">
            <a:avLst/>
          </a:prstGeom>
          <a:ln w="19050">
            <a:solidFill>
              <a:srgbClr val="00796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475423-AF6F-4B45-A3D4-D4A07545B411}"/>
              </a:ext>
            </a:extLst>
          </p:cNvPr>
          <p:cNvCxnSpPr/>
          <p:nvPr/>
        </p:nvCxnSpPr>
        <p:spPr>
          <a:xfrm>
            <a:off x="6637033" y="3411600"/>
            <a:ext cx="0" cy="988800"/>
          </a:xfrm>
          <a:prstGeom prst="line">
            <a:avLst/>
          </a:prstGeom>
          <a:ln w="19050">
            <a:solidFill>
              <a:srgbClr val="4EB4A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153800-1410-4302-94CF-D6596267562F}"/>
              </a:ext>
            </a:extLst>
          </p:cNvPr>
          <p:cNvCxnSpPr/>
          <p:nvPr/>
        </p:nvCxnSpPr>
        <p:spPr>
          <a:xfrm>
            <a:off x="9601492" y="3399763"/>
            <a:ext cx="0" cy="988800"/>
          </a:xfrm>
          <a:prstGeom prst="line">
            <a:avLst/>
          </a:prstGeom>
          <a:ln w="19050">
            <a:solidFill>
              <a:srgbClr val="9FE3DC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B42BF7-F112-4EE3-8B12-A31021C34863}"/>
              </a:ext>
            </a:extLst>
          </p:cNvPr>
          <p:cNvCxnSpPr/>
          <p:nvPr/>
        </p:nvCxnSpPr>
        <p:spPr>
          <a:xfrm>
            <a:off x="2254467" y="2166600"/>
            <a:ext cx="0" cy="988800"/>
          </a:xfrm>
          <a:prstGeom prst="line">
            <a:avLst/>
          </a:prstGeom>
          <a:ln w="19050">
            <a:solidFill>
              <a:srgbClr val="00796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2DFF59-8424-43C8-9519-57B09D543002}"/>
              </a:ext>
            </a:extLst>
          </p:cNvPr>
          <p:cNvCxnSpPr/>
          <p:nvPr/>
        </p:nvCxnSpPr>
        <p:spPr>
          <a:xfrm>
            <a:off x="5450083" y="2166600"/>
            <a:ext cx="0" cy="988800"/>
          </a:xfrm>
          <a:prstGeom prst="line">
            <a:avLst/>
          </a:prstGeom>
          <a:ln w="19050">
            <a:solidFill>
              <a:srgbClr val="00796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A84B10-CBD1-47F6-9C58-2A663CDB6891}"/>
              </a:ext>
            </a:extLst>
          </p:cNvPr>
          <p:cNvCxnSpPr/>
          <p:nvPr/>
        </p:nvCxnSpPr>
        <p:spPr>
          <a:xfrm>
            <a:off x="8331681" y="2166600"/>
            <a:ext cx="0" cy="988800"/>
          </a:xfrm>
          <a:prstGeom prst="line">
            <a:avLst/>
          </a:prstGeom>
          <a:ln w="19050">
            <a:solidFill>
              <a:srgbClr val="4EB4A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3D72FF-CE40-4403-8854-A6DA6F5C4C1C}"/>
              </a:ext>
            </a:extLst>
          </p:cNvPr>
          <p:cNvCxnSpPr/>
          <p:nvPr/>
        </p:nvCxnSpPr>
        <p:spPr>
          <a:xfrm>
            <a:off x="11521041" y="2166600"/>
            <a:ext cx="0" cy="988800"/>
          </a:xfrm>
          <a:prstGeom prst="line">
            <a:avLst/>
          </a:prstGeom>
          <a:ln w="19050">
            <a:solidFill>
              <a:srgbClr val="9FE3DC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AF03F2-6AE3-473A-823F-890B57F96DDE}"/>
              </a:ext>
            </a:extLst>
          </p:cNvPr>
          <p:cNvSpPr txBox="1"/>
          <p:nvPr/>
        </p:nvSpPr>
        <p:spPr>
          <a:xfrm>
            <a:off x="1" y="4814835"/>
            <a:ext cx="124745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Selenium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1713E1-F6FF-40E3-A970-B2DFF45C4825}"/>
              </a:ext>
            </a:extLst>
          </p:cNvPr>
          <p:cNvSpPr txBox="1"/>
          <p:nvPr/>
        </p:nvSpPr>
        <p:spPr>
          <a:xfrm>
            <a:off x="352632" y="4531142"/>
            <a:ext cx="52097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13-Nov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A24010-FF56-467C-A026-86B228AE74D8}"/>
              </a:ext>
            </a:extLst>
          </p:cNvPr>
          <p:cNvSpPr txBox="1"/>
          <p:nvPr/>
        </p:nvSpPr>
        <p:spPr>
          <a:xfrm>
            <a:off x="722247" y="1262659"/>
            <a:ext cx="3106940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API Automation</a:t>
            </a: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Test Automation framework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E1CC0D-D8EF-4CA3-889F-D5505EBBD6D8}"/>
              </a:ext>
            </a:extLst>
          </p:cNvPr>
          <p:cNvSpPr txBox="1"/>
          <p:nvPr/>
        </p:nvSpPr>
        <p:spPr>
          <a:xfrm>
            <a:off x="1993711" y="1917886"/>
            <a:ext cx="52097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27-Nov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A1008F-D875-4858-A96D-0654218D486D}"/>
              </a:ext>
            </a:extLst>
          </p:cNvPr>
          <p:cNvSpPr txBox="1"/>
          <p:nvPr/>
        </p:nvSpPr>
        <p:spPr>
          <a:xfrm>
            <a:off x="2837430" y="4671206"/>
            <a:ext cx="1954381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TDD Framework</a:t>
            </a: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BDD Framework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F6EFA5-5251-44FC-9B1C-C81DC206A857}"/>
              </a:ext>
            </a:extLst>
          </p:cNvPr>
          <p:cNvSpPr txBox="1"/>
          <p:nvPr/>
        </p:nvSpPr>
        <p:spPr>
          <a:xfrm>
            <a:off x="3516319" y="4531142"/>
            <a:ext cx="5338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11-Dec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5050F5-9564-4CD7-B25F-DC65D50246CD}"/>
              </a:ext>
            </a:extLst>
          </p:cNvPr>
          <p:cNvSpPr txBox="1"/>
          <p:nvPr/>
        </p:nvSpPr>
        <p:spPr>
          <a:xfrm>
            <a:off x="4512266" y="1262659"/>
            <a:ext cx="1989647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Maven &amp; Gradle</a:t>
            </a: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Git fundamentals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0B7CAD-3393-441F-8B8F-9A7B5AE34440}"/>
              </a:ext>
            </a:extLst>
          </p:cNvPr>
          <p:cNvSpPr txBox="1"/>
          <p:nvPr/>
        </p:nvSpPr>
        <p:spPr>
          <a:xfrm>
            <a:off x="5177878" y="1917886"/>
            <a:ext cx="5338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28-Dec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BD8BE0-12B7-4CE3-9100-DF808F6D1E11}"/>
              </a:ext>
            </a:extLst>
          </p:cNvPr>
          <p:cNvSpPr txBox="1"/>
          <p:nvPr/>
        </p:nvSpPr>
        <p:spPr>
          <a:xfrm>
            <a:off x="7502769" y="1406288"/>
            <a:ext cx="165782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Mobile testing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5E5A8D-5F1C-4C28-AC1A-4FBBBB6645D4}"/>
              </a:ext>
            </a:extLst>
          </p:cNvPr>
          <p:cNvSpPr txBox="1"/>
          <p:nvPr/>
        </p:nvSpPr>
        <p:spPr>
          <a:xfrm>
            <a:off x="8083750" y="1917886"/>
            <a:ext cx="4953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22-Jan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4B5F4C-0812-4733-AA52-6C1C0D34CBF4}"/>
              </a:ext>
            </a:extLst>
          </p:cNvPr>
          <p:cNvSpPr txBox="1"/>
          <p:nvPr/>
        </p:nvSpPr>
        <p:spPr>
          <a:xfrm>
            <a:off x="5508364" y="4671206"/>
            <a:ext cx="225734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Core Java</a:t>
            </a: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Linux fundamentals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B8BCC3-5849-4BB8-8E9F-3AA0819E0616}"/>
              </a:ext>
            </a:extLst>
          </p:cNvPr>
          <p:cNvSpPr txBox="1"/>
          <p:nvPr/>
        </p:nvSpPr>
        <p:spPr>
          <a:xfrm>
            <a:off x="6338734" y="4531142"/>
            <a:ext cx="41036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9-Jan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9ACDE6-BB2A-48F1-AC10-85326BC0E58A}"/>
              </a:ext>
            </a:extLst>
          </p:cNvPr>
          <p:cNvSpPr txBox="1"/>
          <p:nvPr/>
        </p:nvSpPr>
        <p:spPr>
          <a:xfrm>
            <a:off x="8898255" y="4671206"/>
            <a:ext cx="1580882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Appium</a:t>
            </a: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SQL/No SQL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E5746C-1A6C-468C-8E38-CD5503EBE0EC}"/>
              </a:ext>
            </a:extLst>
          </p:cNvPr>
          <p:cNvSpPr txBox="1"/>
          <p:nvPr/>
        </p:nvSpPr>
        <p:spPr>
          <a:xfrm>
            <a:off x="9390388" y="4531142"/>
            <a:ext cx="4151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5-Feb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6BA1B6-2448-4D2F-A81F-FC6C92F04288}"/>
              </a:ext>
            </a:extLst>
          </p:cNvPr>
          <p:cNvSpPr txBox="1"/>
          <p:nvPr/>
        </p:nvSpPr>
        <p:spPr>
          <a:xfrm>
            <a:off x="9647725" y="1262659"/>
            <a:ext cx="261481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HTML</a:t>
            </a: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Testing Fundamentals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D91D59-C5E2-4403-854A-90EB3625C98A}"/>
              </a:ext>
            </a:extLst>
          </p:cNvPr>
          <p:cNvSpPr txBox="1"/>
          <p:nvPr/>
        </p:nvSpPr>
        <p:spPr>
          <a:xfrm>
            <a:off x="11250195" y="1917886"/>
            <a:ext cx="4953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22-Jan</a:t>
            </a:r>
          </a:p>
        </p:txBody>
      </p:sp>
    </p:spTree>
    <p:extLst>
      <p:ext uri="{BB962C8B-B14F-4D97-AF65-F5344CB8AC3E}">
        <p14:creationId xmlns:p14="http://schemas.microsoft.com/office/powerpoint/2010/main" val="165266599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Segoe UI</vt:lpstr>
      <vt:lpstr>2_Office Theme</vt:lpstr>
      <vt:lpstr>Pragra delivery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Pragra delivery timeline</dc:title>
  <dc:creator>Sabari Ram</dc:creator>
  <cp:lastModifiedBy>Sabari Ram</cp:lastModifiedBy>
  <cp:revision>1</cp:revision>
  <dcterms:created xsi:type="dcterms:W3CDTF">2020-11-05T16:26:58Z</dcterms:created>
  <dcterms:modified xsi:type="dcterms:W3CDTF">2020-11-05T16:27:15Z</dcterms:modified>
</cp:coreProperties>
</file>