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25" r:id="rId2"/>
    <p:sldId id="527" r:id="rId3"/>
    <p:sldId id="526" r:id="rId4"/>
    <p:sldId id="256" r:id="rId5"/>
    <p:sldId id="272" r:id="rId6"/>
    <p:sldId id="257" r:id="rId7"/>
    <p:sldId id="273" r:id="rId8"/>
    <p:sldId id="262" r:id="rId9"/>
    <p:sldId id="259" r:id="rId10"/>
    <p:sldId id="269" r:id="rId11"/>
    <p:sldId id="271" r:id="rId12"/>
    <p:sldId id="264" r:id="rId13"/>
    <p:sldId id="275" r:id="rId14"/>
    <p:sldId id="265" r:id="rId15"/>
    <p:sldId id="266" r:id="rId16"/>
    <p:sldId id="267" r:id="rId17"/>
    <p:sldId id="268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>
            <p14:sldId id="525"/>
            <p14:sldId id="527"/>
          </p14:sldIdLst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262"/>
            <p14:sldId id="259"/>
            <p14:sldId id="269"/>
            <p14:sldId id="271"/>
            <p14:sldId id="264"/>
            <p14:sldId id="275"/>
            <p14:sldId id="265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9:59:51.83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434" y="2328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How to install?</a:t>
          </a:r>
          <a:endParaRPr lang="en-US" dirty="0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Get community support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249806" y="344547"/>
          <a:ext cx="1355255" cy="1355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534410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9547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How to install?</a:t>
          </a:r>
          <a:endParaRPr lang="en-US" sz="2400" kern="1200" dirty="0"/>
        </a:p>
      </dsp:txBody>
      <dsp:txXfrm>
        <a:off x="1895473" y="344547"/>
        <a:ext cx="3194529" cy="1355255"/>
      </dsp:txXfrm>
    </dsp:sp>
    <dsp:sp modelId="{EC0C5CAB-3750-4B9C-ABCB-AACB84ABCE4C}">
      <dsp:nvSpPr>
        <dsp:cNvPr id="0" name=""/>
        <dsp:cNvSpPr/>
      </dsp:nvSpPr>
      <dsp:spPr>
        <a:xfrm>
          <a:off x="5646626" y="344547"/>
          <a:ext cx="1355255" cy="1355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5931229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29229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292293" y="344547"/>
        <a:ext cx="3194529" cy="1355255"/>
      </dsp:txXfrm>
    </dsp:sp>
    <dsp:sp modelId="{3624FF95-1478-45BE-A920-9DEE8005266B}">
      <dsp:nvSpPr>
        <dsp:cNvPr id="0" name=""/>
        <dsp:cNvSpPr/>
      </dsp:nvSpPr>
      <dsp:spPr>
        <a:xfrm>
          <a:off x="249806" y="2396106"/>
          <a:ext cx="1355255" cy="1355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534410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9547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Get community support</a:t>
          </a:r>
          <a:endParaRPr lang="en-US" sz="2400" kern="1200" dirty="0"/>
        </a:p>
      </dsp:txBody>
      <dsp:txXfrm>
        <a:off x="1895473" y="2396106"/>
        <a:ext cx="3194529" cy="1355255"/>
      </dsp:txXfrm>
    </dsp:sp>
    <dsp:sp modelId="{E133AF7F-86D4-4391-AABB-A02A483C0B9C}">
      <dsp:nvSpPr>
        <dsp:cNvPr id="0" name=""/>
        <dsp:cNvSpPr/>
      </dsp:nvSpPr>
      <dsp:spPr>
        <a:xfrm>
          <a:off x="5646626" y="2396106"/>
          <a:ext cx="1355255" cy="1355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5931229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29229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292293" y="2396106"/>
        <a:ext cx="3194529" cy="135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B609-D191-4BDD-973C-22402B2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Pragra delivery timeline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9C8F4A-10CD-4015-AB33-3A119558519C}"/>
              </a:ext>
            </a:extLst>
          </p:cNvPr>
          <p:cNvSpPr/>
          <p:nvPr/>
        </p:nvSpPr>
        <p:spPr>
          <a:xfrm>
            <a:off x="2400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EA7D81A-6A0F-4576-AEBB-6EAFCC0C973E}"/>
              </a:ext>
            </a:extLst>
          </p:cNvPr>
          <p:cNvSpPr/>
          <p:nvPr/>
        </p:nvSpPr>
        <p:spPr>
          <a:xfrm>
            <a:off x="31216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98B85D6-87AF-4EC1-B4B8-90F18BA1003E}"/>
              </a:ext>
            </a:extLst>
          </p:cNvPr>
          <p:cNvSpPr/>
          <p:nvPr/>
        </p:nvSpPr>
        <p:spPr>
          <a:xfrm>
            <a:off x="60032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8E28C1E-7BB1-48FA-840F-43E813DD92CF}"/>
              </a:ext>
            </a:extLst>
          </p:cNvPr>
          <p:cNvSpPr/>
          <p:nvPr/>
        </p:nvSpPr>
        <p:spPr>
          <a:xfrm>
            <a:off x="88848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5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26B31-A5E4-482F-8A4C-A917BA93B8D6}"/>
              </a:ext>
            </a:extLst>
          </p:cNvPr>
          <p:cNvSpPr txBox="1"/>
          <p:nvPr/>
        </p:nvSpPr>
        <p:spPr>
          <a:xfrm>
            <a:off x="1180800" y="3429000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Nov-20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F3E4B-A0C3-4A72-80D8-54C77E9FF04F}"/>
              </a:ext>
            </a:extLst>
          </p:cNvPr>
          <p:cNvSpPr txBox="1"/>
          <p:nvPr/>
        </p:nvSpPr>
        <p:spPr>
          <a:xfrm>
            <a:off x="4235200" y="344640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Dec-20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A221C-2EDC-407B-8C04-A3F359852F97}"/>
              </a:ext>
            </a:extLst>
          </p:cNvPr>
          <p:cNvSpPr txBox="1"/>
          <p:nvPr/>
        </p:nvSpPr>
        <p:spPr>
          <a:xfrm>
            <a:off x="7289600" y="3463803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Jan-21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E9F64-CFEC-4CF9-96F9-E88F6ABA34BC}"/>
              </a:ext>
            </a:extLst>
          </p:cNvPr>
          <p:cNvSpPr txBox="1"/>
          <p:nvPr/>
        </p:nvSpPr>
        <p:spPr>
          <a:xfrm>
            <a:off x="10344001" y="3481204"/>
            <a:ext cx="5001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Feb-21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70A17-A974-4BA6-86D1-581B7081BEDE}"/>
              </a:ext>
            </a:extLst>
          </p:cNvPr>
          <p:cNvCxnSpPr/>
          <p:nvPr/>
        </p:nvCxnSpPr>
        <p:spPr>
          <a:xfrm>
            <a:off x="642677" y="34290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08976F-2396-4013-8F16-D13956CDA89E}"/>
              </a:ext>
            </a:extLst>
          </p:cNvPr>
          <p:cNvCxnSpPr/>
          <p:nvPr/>
        </p:nvCxnSpPr>
        <p:spPr>
          <a:xfrm>
            <a:off x="3814619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75423-AF6F-4B45-A3D4-D4A07545B411}"/>
              </a:ext>
            </a:extLst>
          </p:cNvPr>
          <p:cNvCxnSpPr/>
          <p:nvPr/>
        </p:nvCxnSpPr>
        <p:spPr>
          <a:xfrm>
            <a:off x="6637033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153800-1410-4302-94CF-D6596267562F}"/>
              </a:ext>
            </a:extLst>
          </p:cNvPr>
          <p:cNvCxnSpPr/>
          <p:nvPr/>
        </p:nvCxnSpPr>
        <p:spPr>
          <a:xfrm>
            <a:off x="9601492" y="3399763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42BF7-F112-4EE3-8B12-A31021C34863}"/>
              </a:ext>
            </a:extLst>
          </p:cNvPr>
          <p:cNvCxnSpPr/>
          <p:nvPr/>
        </p:nvCxnSpPr>
        <p:spPr>
          <a:xfrm>
            <a:off x="2254467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DFF59-8424-43C8-9519-57B09D543002}"/>
              </a:ext>
            </a:extLst>
          </p:cNvPr>
          <p:cNvCxnSpPr/>
          <p:nvPr/>
        </p:nvCxnSpPr>
        <p:spPr>
          <a:xfrm>
            <a:off x="5450083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A84B10-CBD1-47F6-9C58-2A663CDB6891}"/>
              </a:ext>
            </a:extLst>
          </p:cNvPr>
          <p:cNvCxnSpPr/>
          <p:nvPr/>
        </p:nvCxnSpPr>
        <p:spPr>
          <a:xfrm>
            <a:off x="8331681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D72FF-CE40-4403-8854-A6DA6F5C4C1C}"/>
              </a:ext>
            </a:extLst>
          </p:cNvPr>
          <p:cNvCxnSpPr/>
          <p:nvPr/>
        </p:nvCxnSpPr>
        <p:spPr>
          <a:xfrm>
            <a:off x="11112316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AF03F2-6AE3-473A-823F-890B57F96DDE}"/>
              </a:ext>
            </a:extLst>
          </p:cNvPr>
          <p:cNvSpPr txBox="1"/>
          <p:nvPr/>
        </p:nvSpPr>
        <p:spPr>
          <a:xfrm>
            <a:off x="1" y="4814835"/>
            <a:ext cx="12474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Selenium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713E1-F6FF-40E3-A970-B2DFF45C4825}"/>
              </a:ext>
            </a:extLst>
          </p:cNvPr>
          <p:cNvSpPr txBox="1"/>
          <p:nvPr/>
        </p:nvSpPr>
        <p:spPr>
          <a:xfrm>
            <a:off x="352632" y="4531142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13-Nov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A24010-FF56-467C-A026-86B228AE74D8}"/>
              </a:ext>
            </a:extLst>
          </p:cNvPr>
          <p:cNvSpPr txBox="1"/>
          <p:nvPr/>
        </p:nvSpPr>
        <p:spPr>
          <a:xfrm>
            <a:off x="722247" y="1262659"/>
            <a:ext cx="310694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API Automation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 Automation framework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1CC0D-D8EF-4CA3-889F-D5505EBBD6D8}"/>
              </a:ext>
            </a:extLst>
          </p:cNvPr>
          <p:cNvSpPr txBox="1"/>
          <p:nvPr/>
        </p:nvSpPr>
        <p:spPr>
          <a:xfrm>
            <a:off x="1993711" y="1917886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27-Nov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A1008F-D875-4858-A96D-0654218D486D}"/>
              </a:ext>
            </a:extLst>
          </p:cNvPr>
          <p:cNvSpPr txBox="1"/>
          <p:nvPr/>
        </p:nvSpPr>
        <p:spPr>
          <a:xfrm>
            <a:off x="2837430" y="4671206"/>
            <a:ext cx="195438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TDD Framework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BDD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6EFA5-5251-44FC-9B1C-C81DC206A857}"/>
              </a:ext>
            </a:extLst>
          </p:cNvPr>
          <p:cNvSpPr txBox="1"/>
          <p:nvPr/>
        </p:nvSpPr>
        <p:spPr>
          <a:xfrm>
            <a:off x="3516319" y="453114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11-Dec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050F5-9564-4CD7-B25F-DC65D50246CD}"/>
              </a:ext>
            </a:extLst>
          </p:cNvPr>
          <p:cNvSpPr txBox="1"/>
          <p:nvPr/>
        </p:nvSpPr>
        <p:spPr>
          <a:xfrm>
            <a:off x="4512266" y="1262659"/>
            <a:ext cx="198964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Maven &amp; Gradle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Git fundamentals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B7CAD-3393-441F-8B8F-9A7B5AE34440}"/>
              </a:ext>
            </a:extLst>
          </p:cNvPr>
          <p:cNvSpPr txBox="1"/>
          <p:nvPr/>
        </p:nvSpPr>
        <p:spPr>
          <a:xfrm>
            <a:off x="5177878" y="1917886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28-Dec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D8BE0-12B7-4CE3-9100-DF808F6D1E11}"/>
              </a:ext>
            </a:extLst>
          </p:cNvPr>
          <p:cNvSpPr txBox="1"/>
          <p:nvPr/>
        </p:nvSpPr>
        <p:spPr>
          <a:xfrm>
            <a:off x="7502769" y="1406288"/>
            <a:ext cx="165782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Mobile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E5A8D-5F1C-4C28-AC1A-4FBBBB6645D4}"/>
              </a:ext>
            </a:extLst>
          </p:cNvPr>
          <p:cNvSpPr txBox="1"/>
          <p:nvPr/>
        </p:nvSpPr>
        <p:spPr>
          <a:xfrm>
            <a:off x="808375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22-Jan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4B5F4C-0812-4733-AA52-6C1C0D34CBF4}"/>
              </a:ext>
            </a:extLst>
          </p:cNvPr>
          <p:cNvSpPr txBox="1"/>
          <p:nvPr/>
        </p:nvSpPr>
        <p:spPr>
          <a:xfrm>
            <a:off x="5508364" y="4671206"/>
            <a:ext cx="225734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Core Java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Linux fundamentals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B8BCC3-5849-4BB8-8E9F-3AA0819E0616}"/>
              </a:ext>
            </a:extLst>
          </p:cNvPr>
          <p:cNvSpPr txBox="1"/>
          <p:nvPr/>
        </p:nvSpPr>
        <p:spPr>
          <a:xfrm>
            <a:off x="6338734" y="4531142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9-Jan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ACDE6-BB2A-48F1-AC10-85326BC0E58A}"/>
              </a:ext>
            </a:extLst>
          </p:cNvPr>
          <p:cNvSpPr txBox="1"/>
          <p:nvPr/>
        </p:nvSpPr>
        <p:spPr>
          <a:xfrm>
            <a:off x="8898255" y="4671206"/>
            <a:ext cx="158088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Appium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SQL/No 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5746C-1A6C-468C-8E38-CD5503EBE0EC}"/>
              </a:ext>
            </a:extLst>
          </p:cNvPr>
          <p:cNvSpPr txBox="1"/>
          <p:nvPr/>
        </p:nvSpPr>
        <p:spPr>
          <a:xfrm>
            <a:off x="9390388" y="4531142"/>
            <a:ext cx="415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5-Feb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6BA1B6-2448-4D2F-A81F-FC6C92F04288}"/>
              </a:ext>
            </a:extLst>
          </p:cNvPr>
          <p:cNvSpPr txBox="1"/>
          <p:nvPr/>
        </p:nvSpPr>
        <p:spPr>
          <a:xfrm>
            <a:off x="9647725" y="1262659"/>
            <a:ext cx="261481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HTML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Testing Fundamentals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91D59-C5E2-4403-854A-90EB3625C98A}"/>
              </a:ext>
            </a:extLst>
          </p:cNvPr>
          <p:cNvSpPr txBox="1"/>
          <p:nvPr/>
        </p:nvSpPr>
        <p:spPr>
          <a:xfrm>
            <a:off x="1084147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22-Jan</a:t>
            </a:r>
          </a:p>
        </p:txBody>
      </p:sp>
    </p:spTree>
    <p:extLst>
      <p:ext uri="{BB962C8B-B14F-4D97-AF65-F5344CB8AC3E}">
        <p14:creationId xmlns:p14="http://schemas.microsoft.com/office/powerpoint/2010/main" val="165266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417519" y="3107951"/>
            <a:ext cx="913723" cy="98888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7682799" y="1048490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7574015" y="356223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027792" y="3559503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41766" y="230327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10876297" y="3559503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9116C-5711-4A70-ACFD-F6235BE3C6E4}"/>
              </a:ext>
            </a:extLst>
          </p:cNvPr>
          <p:cNvGrpSpPr/>
          <p:nvPr/>
        </p:nvGrpSpPr>
        <p:grpSpPr>
          <a:xfrm>
            <a:off x="9330247" y="3565840"/>
            <a:ext cx="913723" cy="988884"/>
            <a:chOff x="8492369" y="3773265"/>
            <a:chExt cx="913723" cy="988884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7FBE07B8-5B6E-4E16-9152-90543D5D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369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6" name="Picture 22" descr="C# logo, C# Programming language Computer Icons Computer programming,  programming, blue, trademark png | PNGEgg">
              <a:extLst>
                <a:ext uri="{FF2B5EF4-FFF2-40B4-BE49-F238E27FC236}">
                  <a16:creationId xmlns:a16="http://schemas.microsoft.com/office/drawing/2014/main" id="{0960CE79-D0E8-400A-9DEB-9D5077D6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637" y="3996453"/>
              <a:ext cx="631186" cy="5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1315703" y="3340783"/>
            <a:ext cx="391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cap="all" dirty="0"/>
              <a:t>Supported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6784795" y="2264649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141468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560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Some of the implementation classes are </a:t>
            </a:r>
            <a:r>
              <a:rPr lang="en-US" sz="2800" dirty="0" err="1"/>
              <a:t>AndroidDriver</a:t>
            </a:r>
            <a:r>
              <a:rPr lang="en-US" sz="2800" dirty="0"/>
              <a:t> , </a:t>
            </a:r>
            <a:r>
              <a:rPr lang="en-US" sz="2800" dirty="0" err="1"/>
              <a:t>ChromeDriver</a:t>
            </a:r>
            <a:r>
              <a:rPr lang="en-US" sz="2800" dirty="0"/>
              <a:t> </a:t>
            </a:r>
            <a:r>
              <a:rPr lang="en-US" sz="2800" dirty="0" err="1"/>
              <a:t>FirefoxDriver</a:t>
            </a:r>
            <a:r>
              <a:rPr lang="en-US" sz="2800" dirty="0"/>
              <a:t> , </a:t>
            </a:r>
            <a:r>
              <a:rPr lang="en-US" sz="2800" dirty="0" err="1"/>
              <a:t>InternetExplorerDriver</a:t>
            </a:r>
            <a:r>
              <a:rPr lang="en-US" sz="2800" dirty="0"/>
              <a:t> </a:t>
            </a:r>
            <a:r>
              <a:rPr lang="en-US" sz="2800" dirty="0" err="1"/>
              <a:t>SafariDriver</a:t>
            </a:r>
            <a:r>
              <a:rPr lang="en-US" sz="2800" dirty="0"/>
              <a:t>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4325" y="1626176"/>
            <a:ext cx="9291899" cy="4351338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075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6B3-3A04-4832-B38C-70099F58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err="1"/>
              <a:t>Pragra</a:t>
            </a:r>
            <a:r>
              <a:rPr lang="en-AU" sz="3600" dirty="0"/>
              <a:t> – Technical documents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2DF2B-EAA7-45EE-BA8F-28CC1BDACAE3}"/>
              </a:ext>
            </a:extLst>
          </p:cNvPr>
          <p:cNvSpPr txBox="1"/>
          <p:nvPr/>
        </p:nvSpPr>
        <p:spPr>
          <a:xfrm>
            <a:off x="1777428" y="2702103"/>
            <a:ext cx="7993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https://github.com/ashwinbalajiks/Pragra.git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C44E3-1496-45E3-936C-495A85496F68}"/>
              </a:ext>
            </a:extLst>
          </p:cNvPr>
          <p:cNvSpPr txBox="1"/>
          <p:nvPr/>
        </p:nvSpPr>
        <p:spPr>
          <a:xfrm>
            <a:off x="1777428" y="3902467"/>
            <a:ext cx="7993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Will provide access to this repository.</a:t>
            </a:r>
          </a:p>
          <a:p>
            <a:r>
              <a:rPr lang="en-AU" dirty="0"/>
              <a:t>Please clone this repo to get the updated documents related to this engagement.</a:t>
            </a:r>
          </a:p>
        </p:txBody>
      </p:sp>
    </p:spTree>
    <p:extLst>
      <p:ext uri="{BB962C8B-B14F-4D97-AF65-F5344CB8AC3E}">
        <p14:creationId xmlns:p14="http://schemas.microsoft.com/office/powerpoint/2010/main" val="36103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Selenium – Browser Automation 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14909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220267" y="158889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972781" y="2726701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793340" y="2412476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642677" y="4684020"/>
            <a:ext cx="2309568" cy="398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82" y="342899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149043" y="3417863"/>
            <a:ext cx="122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760534" y="26832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7369437" y="242661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10096766" y="27610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10096766" y="28713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10088525" y="35256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786723" y="35246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786723" y="28891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690919" y="24266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892245" y="18770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9011685" y="46530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85B1F-CD6D-4BA7-B298-6BFFDE81D5D3}"/>
              </a:ext>
            </a:extLst>
          </p:cNvPr>
          <p:cNvSpPr txBox="1"/>
          <p:nvPr/>
        </p:nvSpPr>
        <p:spPr>
          <a:xfrm>
            <a:off x="7865471" y="1495907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991055" y="5064082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7467268" y="4010965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805355" y="4019227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3" y="2921425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8273516"/>
              </p:ext>
            </p:extLst>
          </p:nvPr>
        </p:nvGraphicFramePr>
        <p:xfrm>
          <a:off x="570440" y="1506794"/>
          <a:ext cx="10736630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319FE6-45FE-4D52-A0DF-5E1AF84F5E84}"/>
              </a:ext>
            </a:extLst>
          </p:cNvPr>
          <p:cNvSpPr/>
          <p:nvPr/>
        </p:nvSpPr>
        <p:spPr>
          <a:xfrm>
            <a:off x="688564" y="3077901"/>
            <a:ext cx="2654710" cy="702198"/>
          </a:xfrm>
          <a:prstGeom prst="roundRect">
            <a:avLst>
              <a:gd name="adj" fmla="val 8218"/>
            </a:avLst>
          </a:prstGeom>
          <a:noFill/>
          <a:ln w="19050"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D9F0-0934-4070-97D9-559A1D30C74E}"/>
              </a:ext>
            </a:extLst>
          </p:cNvPr>
          <p:cNvSpPr txBox="1"/>
          <p:nvPr/>
        </p:nvSpPr>
        <p:spPr>
          <a:xfrm>
            <a:off x="612558" y="3198167"/>
            <a:ext cx="265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cap="small" dirty="0"/>
              <a:t>Selenium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91FB7-CDEF-43FB-9A67-9C24420BF5E0}"/>
              </a:ext>
            </a:extLst>
          </p:cNvPr>
          <p:cNvSpPr/>
          <p:nvPr/>
        </p:nvSpPr>
        <p:spPr>
          <a:xfrm>
            <a:off x="4193765" y="876057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IDE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F66CBC-1BF0-4F39-9BFD-D89DF1CB3FA2}"/>
              </a:ext>
            </a:extLst>
          </p:cNvPr>
          <p:cNvSpPr/>
          <p:nvPr/>
        </p:nvSpPr>
        <p:spPr>
          <a:xfrm>
            <a:off x="4155665" y="4928646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7BEA22-0DFF-4373-B88A-81942290F36C}"/>
              </a:ext>
            </a:extLst>
          </p:cNvPr>
          <p:cNvSpPr/>
          <p:nvPr/>
        </p:nvSpPr>
        <p:spPr>
          <a:xfrm>
            <a:off x="4155665" y="3077901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WebDriver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8184740" y="863880"/>
            <a:ext cx="3264310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8184739" y="2660576"/>
            <a:ext cx="3264309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Programming interface that helps create &amp; run test cases. Interacts directly with browser and doesn’t require an additional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90BAB4-3383-49EA-9A75-0F7F7171E45F}"/>
              </a:ext>
            </a:extLst>
          </p:cNvPr>
          <p:cNvSpPr/>
          <p:nvPr/>
        </p:nvSpPr>
        <p:spPr>
          <a:xfrm>
            <a:off x="8184740" y="4457272"/>
            <a:ext cx="3264308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Cross-Platform testing at the same time in multiple browsers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A38F6-EBB9-4FA7-8EB1-455ECCCAEF2F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3343274" y="1227156"/>
            <a:ext cx="850491" cy="2201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669DAAE-3A22-442C-80C4-0A89EACD127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43274" y="3429000"/>
            <a:ext cx="8123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CE607B-310F-4A23-BD82-8F166B59B13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343274" y="3429000"/>
            <a:ext cx="812391" cy="1850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71143C-DB4A-4698-9267-E623C9D8830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6810375" y="3343724"/>
            <a:ext cx="1374364" cy="85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2BC1BF-1492-49BE-B533-6BF9461EED9F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6810375" y="5140420"/>
            <a:ext cx="1374365" cy="139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3E9C31E-32CC-44C6-B860-47F7B4E05CD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848475" y="1227156"/>
            <a:ext cx="1336265" cy="31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CCB334-76A4-4DBC-8DDA-A6DD92842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EC523F4-1585-44EB-BBE3-6105E1EB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8E147B0-09FE-4BC0-8B20-200BFCBA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5DC190B-D4DF-4A3F-85D6-A85D9587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6300EB0-7D13-408D-A060-E430CD1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Titillium (Body)"/>
              </a:rPr>
              <a:t>Selenium IDE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921</Words>
  <Application>Microsoft Office PowerPoint</Application>
  <PresentationFormat>Widescreen</PresentationFormat>
  <Paragraphs>159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myriad-pro</vt:lpstr>
      <vt:lpstr>Segoe UI</vt:lpstr>
      <vt:lpstr>Titillium</vt:lpstr>
      <vt:lpstr>Titillium (Body)</vt:lpstr>
      <vt:lpstr>2_Office Theme</vt:lpstr>
      <vt:lpstr>Pragra delivery timeline</vt:lpstr>
      <vt:lpstr>Pragra – Technical documents engagement</vt:lpstr>
      <vt:lpstr>PowerPoint Presentation</vt:lpstr>
      <vt:lpstr>Topics we cover</vt:lpstr>
      <vt:lpstr>Selenium – an Introduction</vt:lpstr>
      <vt:lpstr>Selenium Architecture</vt:lpstr>
      <vt:lpstr>What is good to know</vt:lpstr>
      <vt:lpstr>PowerPoint Presentation</vt:lpstr>
      <vt:lpstr>Selenium IDE</vt:lpstr>
      <vt:lpstr>PowerPoint Presentation</vt:lpstr>
      <vt:lpstr>DOM – Document Object Model </vt:lpstr>
      <vt:lpstr>PowerPoint Presentation</vt:lpstr>
      <vt:lpstr>Element locator example</vt:lpstr>
      <vt:lpstr>Actions classes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nithyamuthumanickam@gmail.com</cp:lastModifiedBy>
  <cp:revision>22</cp:revision>
  <dcterms:created xsi:type="dcterms:W3CDTF">2020-11-06T09:30:33Z</dcterms:created>
  <dcterms:modified xsi:type="dcterms:W3CDTF">2020-11-06T12:06:16Z</dcterms:modified>
</cp:coreProperties>
</file>