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26" r:id="rId2"/>
    <p:sldId id="256" r:id="rId3"/>
    <p:sldId id="272" r:id="rId4"/>
    <p:sldId id="257" r:id="rId5"/>
    <p:sldId id="273" r:id="rId6"/>
    <p:sldId id="262" r:id="rId7"/>
    <p:sldId id="259" r:id="rId8"/>
    <p:sldId id="269" r:id="rId9"/>
    <p:sldId id="271" r:id="rId10"/>
    <p:sldId id="264" r:id="rId11"/>
    <p:sldId id="275" r:id="rId12"/>
    <p:sldId id="265" r:id="rId13"/>
    <p:sldId id="528" r:id="rId14"/>
    <p:sldId id="529" r:id="rId15"/>
    <p:sldId id="530" r:id="rId16"/>
    <p:sldId id="266" r:id="rId17"/>
    <p:sldId id="267" r:id="rId18"/>
    <p:sldId id="268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/>
        </p14:section>
        <p14:section name="Selinium Introduction" id="{10D2A16E-3346-498B-8862-B956790F58E7}">
          <p14:sldIdLst>
            <p14:sldId id="526"/>
            <p14:sldId id="256"/>
            <p14:sldId id="272"/>
            <p14:sldId id="257"/>
            <p14:sldId id="273"/>
            <p14:sldId id="262"/>
            <p14:sldId id="259"/>
            <p14:sldId id="269"/>
            <p14:sldId id="271"/>
            <p14:sldId id="264"/>
            <p14:sldId id="275"/>
            <p14:sldId id="265"/>
            <p14:sldId id="528"/>
            <p14:sldId id="529"/>
            <p14:sldId id="530"/>
            <p14:sldId id="266"/>
            <p14:sldId id="267"/>
            <p14:sldId id="26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5:26:53.125" idx="1">
    <p:pos x="4434" y="2328"/>
    <p:text>https://www.selenium.dev/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4B11-640F-4CF4-86F3-9DD28A1D0A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24E7C6-E23E-4DC0-ACCE-A5C4D6AC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How to install?</a:t>
          </a:r>
          <a:endParaRPr lang="en-US" dirty="0"/>
        </a:p>
      </dgm:t>
    </dgm:pt>
    <dgm:pt modelId="{D9CC0571-604B-4DD8-B434-C82E26E23511}" type="parTrans" cxnId="{B6C55B81-EF91-49EF-8F40-87897F786F0E}">
      <dgm:prSet/>
      <dgm:spPr/>
      <dgm:t>
        <a:bodyPr/>
        <a:lstStyle/>
        <a:p>
          <a:endParaRPr lang="en-US"/>
        </a:p>
      </dgm:t>
    </dgm:pt>
    <dgm:pt modelId="{B39779E3-6703-4A12-ACB8-5E8991CE58F1}" type="sibTrans" cxnId="{B6C55B81-EF91-49EF-8F40-87897F786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023CE-5BFB-4B3E-8ED2-13BC7DD008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setup?</a:t>
          </a:r>
          <a:endParaRPr lang="en-US"/>
        </a:p>
      </dgm:t>
    </dgm:pt>
    <dgm:pt modelId="{0435303A-B5E6-496B-9ED1-8F742F57C97B}" type="parTrans" cxnId="{0F599135-21BC-4BDC-8AFC-E1E426A1D3DC}">
      <dgm:prSet/>
      <dgm:spPr/>
      <dgm:t>
        <a:bodyPr/>
        <a:lstStyle/>
        <a:p>
          <a:endParaRPr lang="en-US"/>
        </a:p>
      </dgm:t>
    </dgm:pt>
    <dgm:pt modelId="{0E42FE4A-17D6-413A-99BF-C9E825D80781}" type="sibTrans" cxnId="{0F599135-21BC-4BDC-8AFC-E1E426A1D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09AE0-B7CD-4DD6-A433-C7E1DDD3F7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Get community support</a:t>
          </a:r>
          <a:endParaRPr lang="en-US" dirty="0"/>
        </a:p>
      </dgm:t>
    </dgm:pt>
    <dgm:pt modelId="{0B0EBD60-B6A2-4FD4-8455-7D90F0ECC5DA}" type="parTrans" cxnId="{31667578-5E84-4F06-A6AD-FEAF921E014A}">
      <dgm:prSet/>
      <dgm:spPr/>
      <dgm:t>
        <a:bodyPr/>
        <a:lstStyle/>
        <a:p>
          <a:endParaRPr lang="en-US"/>
        </a:p>
      </dgm:t>
    </dgm:pt>
    <dgm:pt modelId="{07C0F5A8-B412-4FFA-A391-1E0AFE6FF407}" type="sibTrans" cxnId="{31667578-5E84-4F06-A6AD-FEAF921E01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9FC9B-2917-4AE3-AC3B-E8FAADCFC4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Documentation</a:t>
          </a:r>
          <a:endParaRPr lang="en-US" dirty="0"/>
        </a:p>
      </dgm:t>
    </dgm:pt>
    <dgm:pt modelId="{ED01FEA3-F9D3-46A2-B5E2-70D2779F792A}" type="parTrans" cxnId="{00155705-91A0-41EA-ABB8-CE1300D1F083}">
      <dgm:prSet/>
      <dgm:spPr/>
      <dgm:t>
        <a:bodyPr/>
        <a:lstStyle/>
        <a:p>
          <a:endParaRPr lang="en-US"/>
        </a:p>
      </dgm:t>
    </dgm:pt>
    <dgm:pt modelId="{552521F3-49E7-4662-ACBB-7885D0854332}" type="sibTrans" cxnId="{00155705-91A0-41EA-ABB8-CE1300D1F083}">
      <dgm:prSet/>
      <dgm:spPr/>
      <dgm:t>
        <a:bodyPr/>
        <a:lstStyle/>
        <a:p>
          <a:endParaRPr lang="en-US"/>
        </a:p>
      </dgm:t>
    </dgm:pt>
    <dgm:pt modelId="{73DE47B5-3AE1-41E8-8406-42B7938E185C}" type="pres">
      <dgm:prSet presAssocID="{4FFA4B11-640F-4CF4-86F3-9DD28A1D0A31}" presName="root" presStyleCnt="0">
        <dgm:presLayoutVars>
          <dgm:dir/>
          <dgm:resizeHandles val="exact"/>
        </dgm:presLayoutVars>
      </dgm:prSet>
      <dgm:spPr/>
    </dgm:pt>
    <dgm:pt modelId="{7E6454C4-EB81-45E0-86B3-2067BCAFAD6A}" type="pres">
      <dgm:prSet presAssocID="{4FFA4B11-640F-4CF4-86F3-9DD28A1D0A31}" presName="container" presStyleCnt="0">
        <dgm:presLayoutVars>
          <dgm:dir/>
          <dgm:resizeHandles val="exact"/>
        </dgm:presLayoutVars>
      </dgm:prSet>
      <dgm:spPr/>
    </dgm:pt>
    <dgm:pt modelId="{329DB8BA-5197-46E2-8E6D-4226217F6CB4}" type="pres">
      <dgm:prSet presAssocID="{C524E7C6-E23E-4DC0-ACCE-A5C4D6AC3A78}" presName="compNode" presStyleCnt="0"/>
      <dgm:spPr/>
    </dgm:pt>
    <dgm:pt modelId="{AEAD354F-4BE7-49FE-8A50-F206177DA3C1}" type="pres">
      <dgm:prSet presAssocID="{C524E7C6-E23E-4DC0-ACCE-A5C4D6AC3A78}" presName="iconBgRect" presStyleLbl="bgShp" presStyleIdx="0" presStyleCnt="4"/>
      <dgm:spPr/>
    </dgm:pt>
    <dgm:pt modelId="{15ACAD0B-FF99-4D51-A48E-7A78EB246259}" type="pres">
      <dgm:prSet presAssocID="{C524E7C6-E23E-4DC0-ACCE-A5C4D6AC3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AFE5396-32E8-46CD-8B0C-9CD1CC828CCE}" type="pres">
      <dgm:prSet presAssocID="{C524E7C6-E23E-4DC0-ACCE-A5C4D6AC3A78}" presName="spaceRect" presStyleCnt="0"/>
      <dgm:spPr/>
    </dgm:pt>
    <dgm:pt modelId="{D1E5F0F1-6713-40B0-BBA4-6A9805E2E073}" type="pres">
      <dgm:prSet presAssocID="{C524E7C6-E23E-4DC0-ACCE-A5C4D6AC3A78}" presName="textRect" presStyleLbl="revTx" presStyleIdx="0" presStyleCnt="4">
        <dgm:presLayoutVars>
          <dgm:chMax val="1"/>
          <dgm:chPref val="1"/>
        </dgm:presLayoutVars>
      </dgm:prSet>
      <dgm:spPr/>
    </dgm:pt>
    <dgm:pt modelId="{CED8F427-A438-4E36-85D4-07F15C7822EE}" type="pres">
      <dgm:prSet presAssocID="{B39779E3-6703-4A12-ACB8-5E8991CE58F1}" presName="sibTrans" presStyleLbl="sibTrans2D1" presStyleIdx="0" presStyleCnt="0"/>
      <dgm:spPr/>
    </dgm:pt>
    <dgm:pt modelId="{6FCFA0F6-551E-4D53-9211-6A60CA0F9C53}" type="pres">
      <dgm:prSet presAssocID="{850023CE-5BFB-4B3E-8ED2-13BC7DD00839}" presName="compNode" presStyleCnt="0"/>
      <dgm:spPr/>
    </dgm:pt>
    <dgm:pt modelId="{EC0C5CAB-3750-4B9C-ABCB-AACB84ABCE4C}" type="pres">
      <dgm:prSet presAssocID="{850023CE-5BFB-4B3E-8ED2-13BC7DD00839}" presName="iconBgRect" presStyleLbl="bgShp" presStyleIdx="1" presStyleCnt="4"/>
      <dgm:spPr/>
    </dgm:pt>
    <dgm:pt modelId="{1ECCB2DB-71DD-4555-9364-650516939E66}" type="pres">
      <dgm:prSet presAssocID="{850023CE-5BFB-4B3E-8ED2-13BC7DD008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2248140-2A28-4016-AEDE-9589D8052B95}" type="pres">
      <dgm:prSet presAssocID="{850023CE-5BFB-4B3E-8ED2-13BC7DD00839}" presName="spaceRect" presStyleCnt="0"/>
      <dgm:spPr/>
    </dgm:pt>
    <dgm:pt modelId="{3395FCEB-65E5-4931-A608-402A92418479}" type="pres">
      <dgm:prSet presAssocID="{850023CE-5BFB-4B3E-8ED2-13BC7DD00839}" presName="textRect" presStyleLbl="revTx" presStyleIdx="1" presStyleCnt="4">
        <dgm:presLayoutVars>
          <dgm:chMax val="1"/>
          <dgm:chPref val="1"/>
        </dgm:presLayoutVars>
      </dgm:prSet>
      <dgm:spPr/>
    </dgm:pt>
    <dgm:pt modelId="{726D364D-4AF8-492A-B0BB-5A8F4613EA9B}" type="pres">
      <dgm:prSet presAssocID="{0E42FE4A-17D6-413A-99BF-C9E825D80781}" presName="sibTrans" presStyleLbl="sibTrans2D1" presStyleIdx="0" presStyleCnt="0"/>
      <dgm:spPr/>
    </dgm:pt>
    <dgm:pt modelId="{C6438CE2-4412-49BF-87F3-0A38224723E5}" type="pres">
      <dgm:prSet presAssocID="{FA109AE0-B7CD-4DD6-A433-C7E1DDD3F724}" presName="compNode" presStyleCnt="0"/>
      <dgm:spPr/>
    </dgm:pt>
    <dgm:pt modelId="{3624FF95-1478-45BE-A920-9DEE8005266B}" type="pres">
      <dgm:prSet presAssocID="{FA109AE0-B7CD-4DD6-A433-C7E1DDD3F724}" presName="iconBgRect" presStyleLbl="bgShp" presStyleIdx="2" presStyleCnt="4"/>
      <dgm:spPr/>
    </dgm:pt>
    <dgm:pt modelId="{F02BDF26-43C0-4743-B77E-951CCD46FEE4}" type="pres">
      <dgm:prSet presAssocID="{FA109AE0-B7CD-4DD6-A433-C7E1DDD3F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1C2F-0CCC-409E-BBBB-C1FD7F475389}" type="pres">
      <dgm:prSet presAssocID="{FA109AE0-B7CD-4DD6-A433-C7E1DDD3F724}" presName="spaceRect" presStyleCnt="0"/>
      <dgm:spPr/>
    </dgm:pt>
    <dgm:pt modelId="{D5A4EA00-B780-4B36-B661-A14277BE5D73}" type="pres">
      <dgm:prSet presAssocID="{FA109AE0-B7CD-4DD6-A433-C7E1DDD3F724}" presName="textRect" presStyleLbl="revTx" presStyleIdx="2" presStyleCnt="4">
        <dgm:presLayoutVars>
          <dgm:chMax val="1"/>
          <dgm:chPref val="1"/>
        </dgm:presLayoutVars>
      </dgm:prSet>
      <dgm:spPr/>
    </dgm:pt>
    <dgm:pt modelId="{AE44DDF0-D448-4E89-980D-488E8573D7EE}" type="pres">
      <dgm:prSet presAssocID="{07C0F5A8-B412-4FFA-A391-1E0AFE6FF407}" presName="sibTrans" presStyleLbl="sibTrans2D1" presStyleIdx="0" presStyleCnt="0"/>
      <dgm:spPr/>
    </dgm:pt>
    <dgm:pt modelId="{3A298B44-C369-408D-830E-1CAA9299EC9D}" type="pres">
      <dgm:prSet presAssocID="{6D29FC9B-2917-4AE3-AC3B-E8FAADCFC47A}" presName="compNode" presStyleCnt="0"/>
      <dgm:spPr/>
    </dgm:pt>
    <dgm:pt modelId="{E133AF7F-86D4-4391-AABB-A02A483C0B9C}" type="pres">
      <dgm:prSet presAssocID="{6D29FC9B-2917-4AE3-AC3B-E8FAADCFC47A}" presName="iconBgRect" presStyleLbl="bgShp" presStyleIdx="3" presStyleCnt="4"/>
      <dgm:spPr/>
    </dgm:pt>
    <dgm:pt modelId="{7243097F-7228-4F97-B16F-599489ACECAB}" type="pres">
      <dgm:prSet presAssocID="{6D29FC9B-2917-4AE3-AC3B-E8FAADCFC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B8DB7-5BCC-40AB-8487-292817AA7457}" type="pres">
      <dgm:prSet presAssocID="{6D29FC9B-2917-4AE3-AC3B-E8FAADCFC47A}" presName="spaceRect" presStyleCnt="0"/>
      <dgm:spPr/>
    </dgm:pt>
    <dgm:pt modelId="{23C0F7E8-7C81-4CA3-8123-89222C4140F1}" type="pres">
      <dgm:prSet presAssocID="{6D29FC9B-2917-4AE3-AC3B-E8FAADCFC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55705-91A0-41EA-ABB8-CE1300D1F083}" srcId="{4FFA4B11-640F-4CF4-86F3-9DD28A1D0A31}" destId="{6D29FC9B-2917-4AE3-AC3B-E8FAADCFC47A}" srcOrd="3" destOrd="0" parTransId="{ED01FEA3-F9D3-46A2-B5E2-70D2779F792A}" sibTransId="{552521F3-49E7-4662-ACBB-7885D0854332}"/>
    <dgm:cxn modelId="{0F599135-21BC-4BDC-8AFC-E1E426A1D3DC}" srcId="{4FFA4B11-640F-4CF4-86F3-9DD28A1D0A31}" destId="{850023CE-5BFB-4B3E-8ED2-13BC7DD00839}" srcOrd="1" destOrd="0" parTransId="{0435303A-B5E6-496B-9ED1-8F742F57C97B}" sibTransId="{0E42FE4A-17D6-413A-99BF-C9E825D80781}"/>
    <dgm:cxn modelId="{FBDEDF3F-B7EA-4596-8CA1-2D5EF5C1595B}" type="presOf" srcId="{07C0F5A8-B412-4FFA-A391-1E0AFE6FF407}" destId="{AE44DDF0-D448-4E89-980D-488E8573D7EE}" srcOrd="0" destOrd="0" presId="urn:microsoft.com/office/officeart/2018/2/layout/IconCircleList"/>
    <dgm:cxn modelId="{98D8C968-8E80-4B29-A17A-0EDD53070C0B}" type="presOf" srcId="{B39779E3-6703-4A12-ACB8-5E8991CE58F1}" destId="{CED8F427-A438-4E36-85D4-07F15C7822EE}" srcOrd="0" destOrd="0" presId="urn:microsoft.com/office/officeart/2018/2/layout/IconCircleList"/>
    <dgm:cxn modelId="{7D56474F-F9EB-4317-A947-89E77078EB0C}" type="presOf" srcId="{FA109AE0-B7CD-4DD6-A433-C7E1DDD3F724}" destId="{D5A4EA00-B780-4B36-B661-A14277BE5D73}" srcOrd="0" destOrd="0" presId="urn:microsoft.com/office/officeart/2018/2/layout/IconCircleList"/>
    <dgm:cxn modelId="{31667578-5E84-4F06-A6AD-FEAF921E014A}" srcId="{4FFA4B11-640F-4CF4-86F3-9DD28A1D0A31}" destId="{FA109AE0-B7CD-4DD6-A433-C7E1DDD3F724}" srcOrd="2" destOrd="0" parTransId="{0B0EBD60-B6A2-4FD4-8455-7D90F0ECC5DA}" sibTransId="{07C0F5A8-B412-4FFA-A391-1E0AFE6FF407}"/>
    <dgm:cxn modelId="{B6C55B81-EF91-49EF-8F40-87897F786F0E}" srcId="{4FFA4B11-640F-4CF4-86F3-9DD28A1D0A31}" destId="{C524E7C6-E23E-4DC0-ACCE-A5C4D6AC3A78}" srcOrd="0" destOrd="0" parTransId="{D9CC0571-604B-4DD8-B434-C82E26E23511}" sibTransId="{B39779E3-6703-4A12-ACB8-5E8991CE58F1}"/>
    <dgm:cxn modelId="{17E46CAB-1716-4D2E-906C-D976776BFAA8}" type="presOf" srcId="{6D29FC9B-2917-4AE3-AC3B-E8FAADCFC47A}" destId="{23C0F7E8-7C81-4CA3-8123-89222C4140F1}" srcOrd="0" destOrd="0" presId="urn:microsoft.com/office/officeart/2018/2/layout/IconCircleList"/>
    <dgm:cxn modelId="{3D9015AC-85E6-4E81-BE32-B7A9CAC380D4}" type="presOf" srcId="{C524E7C6-E23E-4DC0-ACCE-A5C4D6AC3A78}" destId="{D1E5F0F1-6713-40B0-BBA4-6A9805E2E073}" srcOrd="0" destOrd="0" presId="urn:microsoft.com/office/officeart/2018/2/layout/IconCircleList"/>
    <dgm:cxn modelId="{DC1ECEB2-D1F5-4D9A-804E-6D0B0F4A4B15}" type="presOf" srcId="{0E42FE4A-17D6-413A-99BF-C9E825D80781}" destId="{726D364D-4AF8-492A-B0BB-5A8F4613EA9B}" srcOrd="0" destOrd="0" presId="urn:microsoft.com/office/officeart/2018/2/layout/IconCircleList"/>
    <dgm:cxn modelId="{C237ACBF-95C0-47B4-8B5A-54B0485C7D76}" type="presOf" srcId="{4FFA4B11-640F-4CF4-86F3-9DD28A1D0A31}" destId="{73DE47B5-3AE1-41E8-8406-42B7938E185C}" srcOrd="0" destOrd="0" presId="urn:microsoft.com/office/officeart/2018/2/layout/IconCircleList"/>
    <dgm:cxn modelId="{EB2B16E5-2D45-41ED-996F-69E7E038D1F8}" type="presOf" srcId="{850023CE-5BFB-4B3E-8ED2-13BC7DD00839}" destId="{3395FCEB-65E5-4931-A608-402A92418479}" srcOrd="0" destOrd="0" presId="urn:microsoft.com/office/officeart/2018/2/layout/IconCircleList"/>
    <dgm:cxn modelId="{A3B743B5-D50F-438F-B1DE-4D6988869BB2}" type="presParOf" srcId="{73DE47B5-3AE1-41E8-8406-42B7938E185C}" destId="{7E6454C4-EB81-45E0-86B3-2067BCAFAD6A}" srcOrd="0" destOrd="0" presId="urn:microsoft.com/office/officeart/2018/2/layout/IconCircleList"/>
    <dgm:cxn modelId="{D0397503-FAFD-45E8-BCA8-C7C341B57C7F}" type="presParOf" srcId="{7E6454C4-EB81-45E0-86B3-2067BCAFAD6A}" destId="{329DB8BA-5197-46E2-8E6D-4226217F6CB4}" srcOrd="0" destOrd="0" presId="urn:microsoft.com/office/officeart/2018/2/layout/IconCircleList"/>
    <dgm:cxn modelId="{3CC47BB9-9B27-4A82-9406-C8318A7904EF}" type="presParOf" srcId="{329DB8BA-5197-46E2-8E6D-4226217F6CB4}" destId="{AEAD354F-4BE7-49FE-8A50-F206177DA3C1}" srcOrd="0" destOrd="0" presId="urn:microsoft.com/office/officeart/2018/2/layout/IconCircleList"/>
    <dgm:cxn modelId="{96F02A1F-D2C6-40FD-A060-34BE7003C20D}" type="presParOf" srcId="{329DB8BA-5197-46E2-8E6D-4226217F6CB4}" destId="{15ACAD0B-FF99-4D51-A48E-7A78EB246259}" srcOrd="1" destOrd="0" presId="urn:microsoft.com/office/officeart/2018/2/layout/IconCircleList"/>
    <dgm:cxn modelId="{EBC5B094-3142-4059-945F-7C88CD11E5EB}" type="presParOf" srcId="{329DB8BA-5197-46E2-8E6D-4226217F6CB4}" destId="{FAFE5396-32E8-46CD-8B0C-9CD1CC828CCE}" srcOrd="2" destOrd="0" presId="urn:microsoft.com/office/officeart/2018/2/layout/IconCircleList"/>
    <dgm:cxn modelId="{C178BE15-D824-4C8C-A5A7-4358140E5286}" type="presParOf" srcId="{329DB8BA-5197-46E2-8E6D-4226217F6CB4}" destId="{D1E5F0F1-6713-40B0-BBA4-6A9805E2E073}" srcOrd="3" destOrd="0" presId="urn:microsoft.com/office/officeart/2018/2/layout/IconCircleList"/>
    <dgm:cxn modelId="{82A22026-D6BB-4AC3-82F9-D5C19A70C102}" type="presParOf" srcId="{7E6454C4-EB81-45E0-86B3-2067BCAFAD6A}" destId="{CED8F427-A438-4E36-85D4-07F15C7822EE}" srcOrd="1" destOrd="0" presId="urn:microsoft.com/office/officeart/2018/2/layout/IconCircleList"/>
    <dgm:cxn modelId="{D1B124F6-7E11-4F97-BFB5-FC2AF82B1CBC}" type="presParOf" srcId="{7E6454C4-EB81-45E0-86B3-2067BCAFAD6A}" destId="{6FCFA0F6-551E-4D53-9211-6A60CA0F9C53}" srcOrd="2" destOrd="0" presId="urn:microsoft.com/office/officeart/2018/2/layout/IconCircleList"/>
    <dgm:cxn modelId="{2B143B3B-0EAB-4244-8993-590DF79FDA05}" type="presParOf" srcId="{6FCFA0F6-551E-4D53-9211-6A60CA0F9C53}" destId="{EC0C5CAB-3750-4B9C-ABCB-AACB84ABCE4C}" srcOrd="0" destOrd="0" presId="urn:microsoft.com/office/officeart/2018/2/layout/IconCircleList"/>
    <dgm:cxn modelId="{DD330881-7C64-4B60-9755-BC7BCB31AA84}" type="presParOf" srcId="{6FCFA0F6-551E-4D53-9211-6A60CA0F9C53}" destId="{1ECCB2DB-71DD-4555-9364-650516939E66}" srcOrd="1" destOrd="0" presId="urn:microsoft.com/office/officeart/2018/2/layout/IconCircleList"/>
    <dgm:cxn modelId="{50112A61-C8B5-47DD-8F22-1470284E0798}" type="presParOf" srcId="{6FCFA0F6-551E-4D53-9211-6A60CA0F9C53}" destId="{12248140-2A28-4016-AEDE-9589D8052B95}" srcOrd="2" destOrd="0" presId="urn:microsoft.com/office/officeart/2018/2/layout/IconCircleList"/>
    <dgm:cxn modelId="{4FD2B048-C227-4BFE-8FAE-AC77016EC634}" type="presParOf" srcId="{6FCFA0F6-551E-4D53-9211-6A60CA0F9C53}" destId="{3395FCEB-65E5-4931-A608-402A92418479}" srcOrd="3" destOrd="0" presId="urn:microsoft.com/office/officeart/2018/2/layout/IconCircleList"/>
    <dgm:cxn modelId="{64F7E9D1-F910-4F12-965E-F2EA08CCDCC8}" type="presParOf" srcId="{7E6454C4-EB81-45E0-86B3-2067BCAFAD6A}" destId="{726D364D-4AF8-492A-B0BB-5A8F4613EA9B}" srcOrd="3" destOrd="0" presId="urn:microsoft.com/office/officeart/2018/2/layout/IconCircleList"/>
    <dgm:cxn modelId="{649D3F04-F9F0-45A2-B6D7-91BCA6371FE0}" type="presParOf" srcId="{7E6454C4-EB81-45E0-86B3-2067BCAFAD6A}" destId="{C6438CE2-4412-49BF-87F3-0A38224723E5}" srcOrd="4" destOrd="0" presId="urn:microsoft.com/office/officeart/2018/2/layout/IconCircleList"/>
    <dgm:cxn modelId="{3FD1B6FA-06B7-4059-BE70-FD7407DAC655}" type="presParOf" srcId="{C6438CE2-4412-49BF-87F3-0A38224723E5}" destId="{3624FF95-1478-45BE-A920-9DEE8005266B}" srcOrd="0" destOrd="0" presId="urn:microsoft.com/office/officeart/2018/2/layout/IconCircleList"/>
    <dgm:cxn modelId="{565DDE93-7093-42AB-84CF-872EEE4EEA18}" type="presParOf" srcId="{C6438CE2-4412-49BF-87F3-0A38224723E5}" destId="{F02BDF26-43C0-4743-B77E-951CCD46FEE4}" srcOrd="1" destOrd="0" presId="urn:microsoft.com/office/officeart/2018/2/layout/IconCircleList"/>
    <dgm:cxn modelId="{F9955BD7-3FD4-44CE-8B8E-113B770C1775}" type="presParOf" srcId="{C6438CE2-4412-49BF-87F3-0A38224723E5}" destId="{B96E1C2F-0CCC-409E-BBBB-C1FD7F475389}" srcOrd="2" destOrd="0" presId="urn:microsoft.com/office/officeart/2018/2/layout/IconCircleList"/>
    <dgm:cxn modelId="{2EA150E4-EBA1-4C52-B955-2950BA9FBDA6}" type="presParOf" srcId="{C6438CE2-4412-49BF-87F3-0A38224723E5}" destId="{D5A4EA00-B780-4B36-B661-A14277BE5D73}" srcOrd="3" destOrd="0" presId="urn:microsoft.com/office/officeart/2018/2/layout/IconCircleList"/>
    <dgm:cxn modelId="{D69CCD0C-1206-4C25-9F6B-B6E851C9DCA1}" type="presParOf" srcId="{7E6454C4-EB81-45E0-86B3-2067BCAFAD6A}" destId="{AE44DDF0-D448-4E89-980D-488E8573D7EE}" srcOrd="5" destOrd="0" presId="urn:microsoft.com/office/officeart/2018/2/layout/IconCircleList"/>
    <dgm:cxn modelId="{2FB61931-3484-4AF6-83C1-DD5F0A67DD25}" type="presParOf" srcId="{7E6454C4-EB81-45E0-86B3-2067BCAFAD6A}" destId="{3A298B44-C369-408D-830E-1CAA9299EC9D}" srcOrd="6" destOrd="0" presId="urn:microsoft.com/office/officeart/2018/2/layout/IconCircleList"/>
    <dgm:cxn modelId="{2CE6D89C-77DC-4D7D-A98C-A74D56692EAB}" type="presParOf" srcId="{3A298B44-C369-408D-830E-1CAA9299EC9D}" destId="{E133AF7F-86D4-4391-AABB-A02A483C0B9C}" srcOrd="0" destOrd="0" presId="urn:microsoft.com/office/officeart/2018/2/layout/IconCircleList"/>
    <dgm:cxn modelId="{C637324B-53C8-4399-95E8-8F6852FA211B}" type="presParOf" srcId="{3A298B44-C369-408D-830E-1CAA9299EC9D}" destId="{7243097F-7228-4F97-B16F-599489ACECAB}" srcOrd="1" destOrd="0" presId="urn:microsoft.com/office/officeart/2018/2/layout/IconCircleList"/>
    <dgm:cxn modelId="{161DE37D-F01E-4738-9C5B-0E9605A923C3}" type="presParOf" srcId="{3A298B44-C369-408D-830E-1CAA9299EC9D}" destId="{BA4B8DB7-5BCC-40AB-8487-292817AA7457}" srcOrd="2" destOrd="0" presId="urn:microsoft.com/office/officeart/2018/2/layout/IconCircleList"/>
    <dgm:cxn modelId="{15EAE933-49C8-4F9F-A276-EB58B9F7A516}" type="presParOf" srcId="{3A298B44-C369-408D-830E-1CAA9299EC9D}" destId="{23C0F7E8-7C81-4CA3-8123-89222C4140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354F-4BE7-49FE-8A50-F206177DA3C1}">
      <dsp:nvSpPr>
        <dsp:cNvPr id="0" name=""/>
        <dsp:cNvSpPr/>
      </dsp:nvSpPr>
      <dsp:spPr>
        <a:xfrm>
          <a:off x="249806" y="344547"/>
          <a:ext cx="1355255" cy="1355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AD0B-FF99-4D51-A48E-7A78EB246259}">
      <dsp:nvSpPr>
        <dsp:cNvPr id="0" name=""/>
        <dsp:cNvSpPr/>
      </dsp:nvSpPr>
      <dsp:spPr>
        <a:xfrm>
          <a:off x="534410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F0F1-6713-40B0-BBA4-6A9805E2E073}">
      <dsp:nvSpPr>
        <dsp:cNvPr id="0" name=""/>
        <dsp:cNvSpPr/>
      </dsp:nvSpPr>
      <dsp:spPr>
        <a:xfrm>
          <a:off x="189547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How to install?</a:t>
          </a:r>
          <a:endParaRPr lang="en-US" sz="2400" kern="1200" dirty="0"/>
        </a:p>
      </dsp:txBody>
      <dsp:txXfrm>
        <a:off x="1895473" y="344547"/>
        <a:ext cx="3194529" cy="1355255"/>
      </dsp:txXfrm>
    </dsp:sp>
    <dsp:sp modelId="{EC0C5CAB-3750-4B9C-ABCB-AACB84ABCE4C}">
      <dsp:nvSpPr>
        <dsp:cNvPr id="0" name=""/>
        <dsp:cNvSpPr/>
      </dsp:nvSpPr>
      <dsp:spPr>
        <a:xfrm>
          <a:off x="5646626" y="344547"/>
          <a:ext cx="1355255" cy="1355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2DB-71DD-4555-9364-650516939E66}">
      <dsp:nvSpPr>
        <dsp:cNvPr id="0" name=""/>
        <dsp:cNvSpPr/>
      </dsp:nvSpPr>
      <dsp:spPr>
        <a:xfrm>
          <a:off x="5931229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FCEB-65E5-4931-A608-402A92418479}">
      <dsp:nvSpPr>
        <dsp:cNvPr id="0" name=""/>
        <dsp:cNvSpPr/>
      </dsp:nvSpPr>
      <dsp:spPr>
        <a:xfrm>
          <a:off x="729229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setup?</a:t>
          </a:r>
          <a:endParaRPr lang="en-US" sz="2400" kern="1200"/>
        </a:p>
      </dsp:txBody>
      <dsp:txXfrm>
        <a:off x="7292293" y="344547"/>
        <a:ext cx="3194529" cy="1355255"/>
      </dsp:txXfrm>
    </dsp:sp>
    <dsp:sp modelId="{3624FF95-1478-45BE-A920-9DEE8005266B}">
      <dsp:nvSpPr>
        <dsp:cNvPr id="0" name=""/>
        <dsp:cNvSpPr/>
      </dsp:nvSpPr>
      <dsp:spPr>
        <a:xfrm>
          <a:off x="249806" y="2396106"/>
          <a:ext cx="1355255" cy="1355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DF26-43C0-4743-B77E-951CCD46FEE4}">
      <dsp:nvSpPr>
        <dsp:cNvPr id="0" name=""/>
        <dsp:cNvSpPr/>
      </dsp:nvSpPr>
      <dsp:spPr>
        <a:xfrm>
          <a:off x="534410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EA00-B780-4B36-B661-A14277BE5D73}">
      <dsp:nvSpPr>
        <dsp:cNvPr id="0" name=""/>
        <dsp:cNvSpPr/>
      </dsp:nvSpPr>
      <dsp:spPr>
        <a:xfrm>
          <a:off x="189547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Get community support</a:t>
          </a:r>
          <a:endParaRPr lang="en-US" sz="2400" kern="1200" dirty="0"/>
        </a:p>
      </dsp:txBody>
      <dsp:txXfrm>
        <a:off x="1895473" y="2396106"/>
        <a:ext cx="3194529" cy="1355255"/>
      </dsp:txXfrm>
    </dsp:sp>
    <dsp:sp modelId="{E133AF7F-86D4-4391-AABB-A02A483C0B9C}">
      <dsp:nvSpPr>
        <dsp:cNvPr id="0" name=""/>
        <dsp:cNvSpPr/>
      </dsp:nvSpPr>
      <dsp:spPr>
        <a:xfrm>
          <a:off x="5646626" y="2396106"/>
          <a:ext cx="1355255" cy="1355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097F-7228-4F97-B16F-599489ACECAB}">
      <dsp:nvSpPr>
        <dsp:cNvPr id="0" name=""/>
        <dsp:cNvSpPr/>
      </dsp:nvSpPr>
      <dsp:spPr>
        <a:xfrm>
          <a:off x="5931229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0F7E8-7C81-4CA3-8123-89222C4140F1}">
      <dsp:nvSpPr>
        <dsp:cNvPr id="0" name=""/>
        <dsp:cNvSpPr/>
      </dsp:nvSpPr>
      <dsp:spPr>
        <a:xfrm>
          <a:off x="729229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Documentation</a:t>
          </a:r>
          <a:endParaRPr lang="en-US" sz="2400" kern="1200" dirty="0"/>
        </a:p>
      </dsp:txBody>
      <dsp:txXfrm>
        <a:off x="7292293" y="2396106"/>
        <a:ext cx="3194529" cy="135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98" y="5208880"/>
            <a:ext cx="3576573" cy="110347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971550" y="2725721"/>
            <a:ext cx="1024889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AU" sz="4800" b="1" dirty="0"/>
              <a:t>Selenium – Browser Automation 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560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Selenium WebDriver is an interface that defines a set of methods.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However, implementation is provided by the browser specific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Some of the implementation classes are </a:t>
            </a:r>
            <a:r>
              <a:rPr lang="en-US" sz="2800" dirty="0" err="1"/>
              <a:t>AndroidDriver</a:t>
            </a:r>
            <a:r>
              <a:rPr lang="en-US" sz="2800" dirty="0"/>
              <a:t> , </a:t>
            </a:r>
            <a:r>
              <a:rPr lang="en-US" sz="2800" dirty="0" err="1"/>
              <a:t>ChromeDriver</a:t>
            </a:r>
            <a:r>
              <a:rPr lang="en-US" sz="2800" dirty="0"/>
              <a:t> </a:t>
            </a:r>
            <a:r>
              <a:rPr lang="en-US" sz="2800" dirty="0" err="1"/>
              <a:t>FirefoxDriver</a:t>
            </a:r>
            <a:r>
              <a:rPr lang="en-US" sz="2800" dirty="0"/>
              <a:t> , </a:t>
            </a:r>
            <a:r>
              <a:rPr lang="en-US" sz="2800" dirty="0" err="1"/>
              <a:t>InternetExplorerDriver</a:t>
            </a:r>
            <a:r>
              <a:rPr lang="en-US" sz="2800" dirty="0"/>
              <a:t> </a:t>
            </a:r>
            <a:r>
              <a:rPr lang="en-US" sz="2800" dirty="0" err="1"/>
              <a:t>SafariDriver</a:t>
            </a:r>
            <a:r>
              <a:rPr lang="en-US" sz="2800" dirty="0"/>
              <a:t> etc.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&lt;Placeholder&gt;&lt;&gt;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/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4325" y="1626176"/>
            <a:ext cx="9291899" cy="4351338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1193-9E9F-4698-987A-34A94488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D3E3D-C79B-4756-96CB-AB19643E448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700FC5-B50E-4A74-BAC0-9F8ECA173D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B3BA96-CED3-4A61-BBFA-4EA366E6B0EC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B7F844-E60A-4830-A6D0-526712AC1B32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9AD1EC-F2F3-43EB-A20D-2DE304D7DCFB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7B1C89-219D-4C17-BCCC-D7B237AC8F12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EFA7FC-9807-42DA-80C9-B44EC971C3F5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A85177-AC4B-4BE0-BCC2-AB7754F69E3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37B7B8-27FF-495A-A72A-8E98BD13A439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A55F621-7DB4-4CC3-9046-7D348AB6FDF6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3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CBA-5CAD-4105-B43F-AED7A200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380298" y="1561104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E325-5FC5-491F-90DA-B8BB2568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lkm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7F9A32-2A97-434A-A85B-A9BF504AFA90}"/>
              </a:ext>
            </a:extLst>
          </p:cNvPr>
          <p:cNvSpPr txBox="1">
            <a:spLocks/>
          </p:cNvSpPr>
          <p:nvPr/>
        </p:nvSpPr>
        <p:spPr>
          <a:xfrm>
            <a:off x="642677" y="2725721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lkm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075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Page object </a:t>
            </a:r>
            <a:r>
              <a:rPr lang="en-AU" sz="3600" dirty="0" err="1"/>
              <a:t>Modeling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788149" y="1606114"/>
            <a:ext cx="414909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802697" y="2473207"/>
            <a:ext cx="497205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802697" y="3340300"/>
            <a:ext cx="58887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802697" y="4207393"/>
            <a:ext cx="68031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802697" y="5074486"/>
            <a:ext cx="77175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4220267" y="1588894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5071468" y="247320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5988154" y="3349089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6894887" y="4207393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7816954" y="507448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2" y="1211563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C63C-8FD2-4C2E-BE16-049493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972781" y="2726701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793340" y="2412476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642677" y="4684020"/>
            <a:ext cx="2309568" cy="398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01582" y="3428999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149043" y="3417863"/>
            <a:ext cx="122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760534" y="26832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7369437" y="242661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10096766" y="27610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10096766" y="28713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10088525" y="35256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786723" y="35246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786723" y="28891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690919" y="24266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892245" y="18770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9011685" y="46530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85B1F-CD6D-4BA7-B298-6BFFDE81D5D3}"/>
              </a:ext>
            </a:extLst>
          </p:cNvPr>
          <p:cNvSpPr txBox="1"/>
          <p:nvPr/>
        </p:nvSpPr>
        <p:spPr>
          <a:xfrm>
            <a:off x="7865471" y="1495907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991055" y="5064082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7467268" y="4010965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805355" y="4019227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3" y="2921425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A656-0768-489D-ACE2-BDD21513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/>
              <a:t>What is good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A08DE-9EC0-4EF9-988E-864DD0821E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8273516"/>
              </p:ext>
            </p:extLst>
          </p:nvPr>
        </p:nvGraphicFramePr>
        <p:xfrm>
          <a:off x="570440" y="1506794"/>
          <a:ext cx="10736630" cy="409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319FE6-45FE-4D52-A0DF-5E1AF84F5E84}"/>
              </a:ext>
            </a:extLst>
          </p:cNvPr>
          <p:cNvSpPr/>
          <p:nvPr/>
        </p:nvSpPr>
        <p:spPr>
          <a:xfrm>
            <a:off x="688564" y="3077901"/>
            <a:ext cx="2654710" cy="702198"/>
          </a:xfrm>
          <a:prstGeom prst="roundRect">
            <a:avLst>
              <a:gd name="adj" fmla="val 8218"/>
            </a:avLst>
          </a:prstGeom>
          <a:noFill/>
          <a:ln w="19050"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3D9F0-0934-4070-97D9-559A1D30C74E}"/>
              </a:ext>
            </a:extLst>
          </p:cNvPr>
          <p:cNvSpPr txBox="1"/>
          <p:nvPr/>
        </p:nvSpPr>
        <p:spPr>
          <a:xfrm>
            <a:off x="612558" y="3198167"/>
            <a:ext cx="265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cap="small" dirty="0"/>
              <a:t>Selenium Components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91FB7-CDEF-43FB-9A67-9C24420BF5E0}"/>
              </a:ext>
            </a:extLst>
          </p:cNvPr>
          <p:cNvSpPr/>
          <p:nvPr/>
        </p:nvSpPr>
        <p:spPr>
          <a:xfrm>
            <a:off x="4193765" y="876057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IDE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F66CBC-1BF0-4F39-9BFD-D89DF1CB3FA2}"/>
              </a:ext>
            </a:extLst>
          </p:cNvPr>
          <p:cNvSpPr/>
          <p:nvPr/>
        </p:nvSpPr>
        <p:spPr>
          <a:xfrm>
            <a:off x="4155665" y="4928646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7BEA22-0DFF-4373-B88A-81942290F36C}"/>
              </a:ext>
            </a:extLst>
          </p:cNvPr>
          <p:cNvSpPr/>
          <p:nvPr/>
        </p:nvSpPr>
        <p:spPr>
          <a:xfrm>
            <a:off x="4155665" y="3077901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WebDriver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8184740" y="863880"/>
            <a:ext cx="3264310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8184739" y="2660576"/>
            <a:ext cx="3264309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Programming interface that helps create &amp; run test cases. Interacts directly with browser and doesn’t require an additional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90BAB4-3383-49EA-9A75-0F7F7171E45F}"/>
              </a:ext>
            </a:extLst>
          </p:cNvPr>
          <p:cNvSpPr/>
          <p:nvPr/>
        </p:nvSpPr>
        <p:spPr>
          <a:xfrm>
            <a:off x="8184740" y="4457272"/>
            <a:ext cx="3264308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Cross-Platform testing at the same time in multiple browsers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1A38F6-EBB9-4FA7-8EB1-455ECCCAEF2F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3343274" y="1227156"/>
            <a:ext cx="850491" cy="2201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669DAAE-3A22-442C-80C4-0A89EACD1271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343274" y="3429000"/>
            <a:ext cx="81239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CE607B-310F-4A23-BD82-8F166B59B13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343274" y="3429000"/>
            <a:ext cx="812391" cy="1850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71143C-DB4A-4698-9267-E623C9D8830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6810375" y="3343724"/>
            <a:ext cx="1374364" cy="85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72BC1BF-1492-49BE-B533-6BF9461EED9F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6810375" y="5140420"/>
            <a:ext cx="1374365" cy="139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3E9C31E-32CC-44C6-B860-47F7B4E05CD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848475" y="1227156"/>
            <a:ext cx="1336265" cy="31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CCB334-76A4-4DBC-8DDA-A6DD92842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EC523F4-1585-44EB-BBE3-6105E1EB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8E147B0-09FE-4BC0-8B20-200BFCBA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5DC190B-D4DF-4A3F-85D6-A85D9587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6300EB0-7D13-408D-A060-E430CD14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1" y="1266144"/>
            <a:ext cx="6149595" cy="1190546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  <a:latin typeface="Titillium (Body)"/>
              </a:rPr>
              <a:t>Selenium IDE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86" y="10133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417519" y="3107951"/>
            <a:ext cx="913723" cy="98888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7682799" y="1048490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7574015" y="356223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027792" y="3559503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41766" y="230327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10876297" y="3559503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9116C-5711-4A70-ACFD-F6235BE3C6E4}"/>
              </a:ext>
            </a:extLst>
          </p:cNvPr>
          <p:cNvGrpSpPr/>
          <p:nvPr/>
        </p:nvGrpSpPr>
        <p:grpSpPr>
          <a:xfrm>
            <a:off x="9330247" y="3565840"/>
            <a:ext cx="913723" cy="988884"/>
            <a:chOff x="8492369" y="3773265"/>
            <a:chExt cx="913723" cy="988884"/>
          </a:xfrm>
        </p:grpSpPr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7FBE07B8-5B6E-4E16-9152-90543D5D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369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6" name="Picture 22" descr="C# logo, C# Programming language Computer Icons Computer programming,  programming, blue, trademark png | PNGEgg">
              <a:extLst>
                <a:ext uri="{FF2B5EF4-FFF2-40B4-BE49-F238E27FC236}">
                  <a16:creationId xmlns:a16="http://schemas.microsoft.com/office/drawing/2014/main" id="{0960CE79-D0E8-400A-9DEB-9D5077D6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637" y="3996453"/>
              <a:ext cx="631186" cy="5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1315703" y="3340783"/>
            <a:ext cx="391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cap="all" dirty="0"/>
              <a:t>Supported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6784795" y="2264649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C872-C016-4E62-89E9-7EC604EB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/>
              <a:t>DOM – Document Object Model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DAC2-15E6-4D09-9124-7676A6DE25A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 specifies the structural representation of HTML elements. There are 4 ways to identify and locate a web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getElementById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getElementsByName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dom:name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dom:index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4731437" y="2141468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822</Words>
  <Application>Microsoft Office PowerPoint</Application>
  <PresentationFormat>Widescreen</PresentationFormat>
  <Paragraphs>172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myriad-pro</vt:lpstr>
      <vt:lpstr>Segoe UI</vt:lpstr>
      <vt:lpstr>Titillium</vt:lpstr>
      <vt:lpstr>Titillium (Body)</vt:lpstr>
      <vt:lpstr>2_Office Theme</vt:lpstr>
      <vt:lpstr>PowerPoint Presentation</vt:lpstr>
      <vt:lpstr>Topics we cover</vt:lpstr>
      <vt:lpstr>Selenium – an Introduction</vt:lpstr>
      <vt:lpstr>Selenium Architecture</vt:lpstr>
      <vt:lpstr>What is good to know</vt:lpstr>
      <vt:lpstr>PowerPoint Presentation</vt:lpstr>
      <vt:lpstr>Selenium IDE</vt:lpstr>
      <vt:lpstr>PowerPoint Presentation</vt:lpstr>
      <vt:lpstr>DOM – Document Object Model </vt:lpstr>
      <vt:lpstr>PowerPoint Presentation</vt:lpstr>
      <vt:lpstr>Element locator example</vt:lpstr>
      <vt:lpstr>Actions classes</vt:lpstr>
      <vt:lpstr>Waits</vt:lpstr>
      <vt:lpstr>Waits</vt:lpstr>
      <vt:lpstr>lkm</vt:lpstr>
      <vt:lpstr>Javascript executor and Selenium</vt:lpstr>
      <vt:lpstr>Desired Capabilities</vt:lpstr>
      <vt:lpstr>Page object Modeling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Kuppuraj, Ashwin Balaji</cp:lastModifiedBy>
  <cp:revision>33</cp:revision>
  <dcterms:created xsi:type="dcterms:W3CDTF">2020-11-06T09:30:33Z</dcterms:created>
  <dcterms:modified xsi:type="dcterms:W3CDTF">2020-11-12T04:59:22Z</dcterms:modified>
</cp:coreProperties>
</file>