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4"/>
  </p:notesMasterIdLst>
  <p:sldIdLst>
    <p:sldId id="526" r:id="rId3"/>
    <p:sldId id="256" r:id="rId4"/>
    <p:sldId id="272" r:id="rId5"/>
    <p:sldId id="257" r:id="rId6"/>
    <p:sldId id="273" r:id="rId7"/>
    <p:sldId id="530" r:id="rId8"/>
    <p:sldId id="259" r:id="rId9"/>
    <p:sldId id="269" r:id="rId10"/>
    <p:sldId id="534" r:id="rId11"/>
    <p:sldId id="271" r:id="rId12"/>
    <p:sldId id="532" r:id="rId13"/>
    <p:sldId id="533" r:id="rId14"/>
    <p:sldId id="264" r:id="rId15"/>
    <p:sldId id="275" r:id="rId16"/>
    <p:sldId id="265" r:id="rId17"/>
    <p:sldId id="529" r:id="rId18"/>
    <p:sldId id="266" r:id="rId19"/>
    <p:sldId id="267" r:id="rId20"/>
    <p:sldId id="268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" id="{C663CBC4-718D-4375-8EDF-9BAEDF0BDB58}">
          <p14:sldIdLst/>
        </p14:section>
        <p14:section name="Selinium Introduction" id="{10D2A16E-3346-498B-8862-B956790F58E7}">
          <p14:sldIdLst>
            <p14:sldId id="526"/>
            <p14:sldId id="256"/>
            <p14:sldId id="272"/>
            <p14:sldId id="257"/>
            <p14:sldId id="273"/>
            <p14:sldId id="530"/>
            <p14:sldId id="259"/>
            <p14:sldId id="269"/>
            <p14:sldId id="534"/>
            <p14:sldId id="271"/>
            <p14:sldId id="532"/>
            <p14:sldId id="533"/>
            <p14:sldId id="264"/>
            <p14:sldId id="275"/>
            <p14:sldId id="265"/>
            <p14:sldId id="529"/>
            <p14:sldId id="266"/>
            <p14:sldId id="267"/>
            <p14:sldId id="268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EEEEEE"/>
    <a:srgbClr val="1358DB"/>
    <a:srgbClr val="FF4081"/>
    <a:srgbClr val="EB6E34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4EE59-4AA6-46D5-90CD-FA72613F96C5}" v="310" dt="2020-11-12T10:31:5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52" autoAdjust="0"/>
  </p:normalViewPr>
  <p:slideViewPr>
    <p:cSldViewPr snapToGrid="0">
      <p:cViewPr varScale="1">
        <p:scale>
          <a:sx n="102" d="100"/>
          <a:sy n="102" d="100"/>
        </p:scale>
        <p:origin x="1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i Ram" userId="2207cdc3-f8ba-4ea7-90e6-170a5dd54068" providerId="ADAL" clId="{4F24EE59-4AA6-46D5-90CD-FA72613F96C5}"/>
    <pc:docChg chg="undo custSel addSld delSld modSld modMainMaster modSection">
      <pc:chgData name="Sabari Ram" userId="2207cdc3-f8ba-4ea7-90e6-170a5dd54068" providerId="ADAL" clId="{4F24EE59-4AA6-46D5-90CD-FA72613F96C5}" dt="2020-11-12T10:31:51.283" v="1310" actId="207"/>
      <pc:docMkLst>
        <pc:docMk/>
      </pc:docMkLst>
      <pc:sldChg chg="addSp delSp modSp modTransition">
        <pc:chgData name="Sabari Ram" userId="2207cdc3-f8ba-4ea7-90e6-170a5dd54068" providerId="ADAL" clId="{4F24EE59-4AA6-46D5-90CD-FA72613F96C5}" dt="2020-11-12T10:20:12.022" v="1196"/>
        <pc:sldMkLst>
          <pc:docMk/>
          <pc:sldMk cId="1059258696" sldId="256"/>
        </pc:sldMkLst>
        <pc:spChg chg="add del mod">
          <ac:chgData name="Sabari Ram" userId="2207cdc3-f8ba-4ea7-90e6-170a5dd54068" providerId="ADAL" clId="{4F24EE59-4AA6-46D5-90CD-FA72613F96C5}" dt="2020-11-12T07:32:39.372" v="80"/>
          <ac:spMkLst>
            <pc:docMk/>
            <pc:sldMk cId="1059258696" sldId="256"/>
            <ac:spMk id="2" creationId="{916927E7-61C8-49A4-BEBA-CB1422E3137B}"/>
          </ac:spMkLst>
        </pc:spChg>
        <pc:spChg chg="mod">
          <ac:chgData name="Sabari Ram" userId="2207cdc3-f8ba-4ea7-90e6-170a5dd54068" providerId="ADAL" clId="{4F24EE59-4AA6-46D5-90CD-FA72613F96C5}" dt="2020-11-12T07:39:17.279" v="174" actId="404"/>
          <ac:spMkLst>
            <pc:docMk/>
            <pc:sldMk cId="1059258696" sldId="256"/>
            <ac:spMk id="4" creationId="{FED8FD48-D01E-4090-970E-8314EFDC088B}"/>
          </ac:spMkLst>
        </pc:spChg>
        <pc:spChg chg="mod">
          <ac:chgData name="Sabari Ram" userId="2207cdc3-f8ba-4ea7-90e6-170a5dd54068" providerId="ADAL" clId="{4F24EE59-4AA6-46D5-90CD-FA72613F96C5}" dt="2020-11-12T07:39:05.815" v="172" actId="2711"/>
          <ac:spMkLst>
            <pc:docMk/>
            <pc:sldMk cId="1059258696" sldId="256"/>
            <ac:spMk id="5" creationId="{1C03600A-F3A2-40FF-AA70-1FF648CB6690}"/>
          </ac:spMkLst>
        </pc:spChg>
        <pc:spChg chg="add del mod">
          <ac:chgData name="Sabari Ram" userId="2207cdc3-f8ba-4ea7-90e6-170a5dd54068" providerId="ADAL" clId="{4F24EE59-4AA6-46D5-90CD-FA72613F96C5}" dt="2020-11-12T07:35:15.641" v="106"/>
          <ac:spMkLst>
            <pc:docMk/>
            <pc:sldMk cId="1059258696" sldId="256"/>
            <ac:spMk id="6" creationId="{FD914C1C-284E-4FE0-9D81-C9FD15707C4C}"/>
          </ac:spMkLst>
        </pc:spChg>
        <pc:spChg chg="del mod">
          <ac:chgData name="Sabari Ram" userId="2207cdc3-f8ba-4ea7-90e6-170a5dd54068" providerId="ADAL" clId="{4F24EE59-4AA6-46D5-90CD-FA72613F96C5}" dt="2020-11-12T07:35:07.153" v="105" actId="478"/>
          <ac:spMkLst>
            <pc:docMk/>
            <pc:sldMk cId="1059258696" sldId="256"/>
            <ac:spMk id="7" creationId="{F2392DBF-9C37-434E-8B0D-6E434155B9AE}"/>
          </ac:spMkLst>
        </pc:spChg>
        <pc:spChg chg="mod">
          <ac:chgData name="Sabari Ram" userId="2207cdc3-f8ba-4ea7-90e6-170a5dd54068" providerId="ADAL" clId="{4F24EE59-4AA6-46D5-90CD-FA72613F96C5}" dt="2020-11-12T07:39:17.279" v="174" actId="404"/>
          <ac:spMkLst>
            <pc:docMk/>
            <pc:sldMk cId="1059258696" sldId="256"/>
            <ac:spMk id="10" creationId="{C0C0E627-CD08-4A6D-A690-8A376E24E22C}"/>
          </ac:spMkLst>
        </pc:spChg>
        <pc:spChg chg="mod">
          <ac:chgData name="Sabari Ram" userId="2207cdc3-f8ba-4ea7-90e6-170a5dd54068" providerId="ADAL" clId="{4F24EE59-4AA6-46D5-90CD-FA72613F96C5}" dt="2020-11-12T07:39:17.279" v="174" actId="404"/>
          <ac:spMkLst>
            <pc:docMk/>
            <pc:sldMk cId="1059258696" sldId="256"/>
            <ac:spMk id="11" creationId="{3433222C-0762-46E2-9CE2-B17DE4D72ACD}"/>
          </ac:spMkLst>
        </pc:spChg>
        <pc:spChg chg="mod">
          <ac:chgData name="Sabari Ram" userId="2207cdc3-f8ba-4ea7-90e6-170a5dd54068" providerId="ADAL" clId="{4F24EE59-4AA6-46D5-90CD-FA72613F96C5}" dt="2020-11-12T07:39:17.279" v="174" actId="404"/>
          <ac:spMkLst>
            <pc:docMk/>
            <pc:sldMk cId="1059258696" sldId="256"/>
            <ac:spMk id="12" creationId="{202AA6F6-3486-4022-9B13-3604C21276BE}"/>
          </ac:spMkLst>
        </pc:spChg>
        <pc:spChg chg="mod">
          <ac:chgData name="Sabari Ram" userId="2207cdc3-f8ba-4ea7-90e6-170a5dd54068" providerId="ADAL" clId="{4F24EE59-4AA6-46D5-90CD-FA72613F96C5}" dt="2020-11-12T07:39:17.279" v="174" actId="404"/>
          <ac:spMkLst>
            <pc:docMk/>
            <pc:sldMk cId="1059258696" sldId="256"/>
            <ac:spMk id="13" creationId="{DDECD40D-8354-4A0A-BA5C-5C70F9E1B8F9}"/>
          </ac:spMkLst>
        </pc:spChg>
        <pc:spChg chg="mod">
          <ac:chgData name="Sabari Ram" userId="2207cdc3-f8ba-4ea7-90e6-170a5dd54068" providerId="ADAL" clId="{4F24EE59-4AA6-46D5-90CD-FA72613F96C5}" dt="2020-11-12T07:39:05.815" v="172" actId="2711"/>
          <ac:spMkLst>
            <pc:docMk/>
            <pc:sldMk cId="1059258696" sldId="256"/>
            <ac:spMk id="14" creationId="{DF2A7F34-F2EC-44F9-9316-1159FEDD39CB}"/>
          </ac:spMkLst>
        </pc:spChg>
        <pc:spChg chg="mod">
          <ac:chgData name="Sabari Ram" userId="2207cdc3-f8ba-4ea7-90e6-170a5dd54068" providerId="ADAL" clId="{4F24EE59-4AA6-46D5-90CD-FA72613F96C5}" dt="2020-11-12T07:39:05.815" v="172" actId="2711"/>
          <ac:spMkLst>
            <pc:docMk/>
            <pc:sldMk cId="1059258696" sldId="256"/>
            <ac:spMk id="15" creationId="{62C98296-D976-45C3-94E7-8F18A696A6F5}"/>
          </ac:spMkLst>
        </pc:spChg>
        <pc:spChg chg="mod">
          <ac:chgData name="Sabari Ram" userId="2207cdc3-f8ba-4ea7-90e6-170a5dd54068" providerId="ADAL" clId="{4F24EE59-4AA6-46D5-90CD-FA72613F96C5}" dt="2020-11-12T07:39:05.815" v="172" actId="2711"/>
          <ac:spMkLst>
            <pc:docMk/>
            <pc:sldMk cId="1059258696" sldId="256"/>
            <ac:spMk id="16" creationId="{FCD3EDD8-6A60-42F5-A672-B6297C92E097}"/>
          </ac:spMkLst>
        </pc:spChg>
        <pc:spChg chg="mod">
          <ac:chgData name="Sabari Ram" userId="2207cdc3-f8ba-4ea7-90e6-170a5dd54068" providerId="ADAL" clId="{4F24EE59-4AA6-46D5-90CD-FA72613F96C5}" dt="2020-11-12T07:39:05.815" v="172" actId="2711"/>
          <ac:spMkLst>
            <pc:docMk/>
            <pc:sldMk cId="1059258696" sldId="256"/>
            <ac:spMk id="17" creationId="{CB4B50F5-4E53-459C-A659-08A913111FE7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18" creationId="{BBB628C4-D48F-4270-B34A-5198899CD3B2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19" creationId="{1192E756-BA58-4A26-A3B6-C6593EADB265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0" creationId="{1C678D88-0151-4543-BB07-EEDB894D5690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1" creationId="{0A19B740-373F-4B43-A446-78CEA731EF2F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2" creationId="{26B1E07D-E9F5-4958-BD37-519EDDEF3A5E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3" creationId="{BD9702A8-ACB6-4C8C-9262-94E054D8E09A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4" creationId="{C23B59F8-1617-4371-B846-717E5F1DCCF7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5" creationId="{F0794520-7C46-41BF-9BD7-DF64DF9AC213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6" creationId="{5C734576-9E1E-4D25-BE12-E659C500C4CF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7" creationId="{AC631CCE-0BF0-4863-BB3B-D037FCF77B96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8" creationId="{667ABB7C-0B20-4FDF-8274-7A3FD84C8DAC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29" creationId="{06CE95EA-5907-455C-A1CF-78AB12725434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42" creationId="{D8598F8E-5F9C-4100-9B2A-56EBC7594596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43" creationId="{93C89B92-C1F6-4F71-9083-F9F81CB74ED2}"/>
          </ac:spMkLst>
        </pc:spChg>
        <pc:spChg chg="add del mod">
          <ac:chgData name="Sabari Ram" userId="2207cdc3-f8ba-4ea7-90e6-170a5dd54068" providerId="ADAL" clId="{4F24EE59-4AA6-46D5-90CD-FA72613F96C5}" dt="2020-11-12T07:30:18.371" v="71"/>
          <ac:spMkLst>
            <pc:docMk/>
            <pc:sldMk cId="1059258696" sldId="256"/>
            <ac:spMk id="44" creationId="{CE6D0370-19D2-4BD4-99D2-D1A4DBE4A798}"/>
          </ac:spMkLst>
        </pc:spChg>
        <pc:spChg chg="add mod">
          <ac:chgData name="Sabari Ram" userId="2207cdc3-f8ba-4ea7-90e6-170a5dd54068" providerId="ADAL" clId="{4F24EE59-4AA6-46D5-90CD-FA72613F96C5}" dt="2020-11-12T07:39:09.693" v="173" actId="404"/>
          <ac:spMkLst>
            <pc:docMk/>
            <pc:sldMk cId="1059258696" sldId="256"/>
            <ac:spMk id="45" creationId="{D2C41B9C-00C5-45B6-AA12-E11AE17941BA}"/>
          </ac:spMkLst>
        </pc:spChg>
        <pc:grpChg chg="add del mod">
          <ac:chgData name="Sabari Ram" userId="2207cdc3-f8ba-4ea7-90e6-170a5dd54068" providerId="ADAL" clId="{4F24EE59-4AA6-46D5-90CD-FA72613F96C5}" dt="2020-11-12T07:30:18.371" v="71"/>
          <ac:grpSpMkLst>
            <pc:docMk/>
            <pc:sldMk cId="1059258696" sldId="256"/>
            <ac:grpSpMk id="30" creationId="{A3589FC4-7E91-49CD-A68F-3F0B400B635F}"/>
          </ac:grpSpMkLst>
        </pc:grpChg>
        <pc:grpChg chg="add del mod">
          <ac:chgData name="Sabari Ram" userId="2207cdc3-f8ba-4ea7-90e6-170a5dd54068" providerId="ADAL" clId="{4F24EE59-4AA6-46D5-90CD-FA72613F96C5}" dt="2020-11-12T07:30:18.371" v="71"/>
          <ac:grpSpMkLst>
            <pc:docMk/>
            <pc:sldMk cId="1059258696" sldId="256"/>
            <ac:grpSpMk id="33" creationId="{070FD6E6-8E37-4A55-9BC1-81108BD42505}"/>
          </ac:grpSpMkLst>
        </pc:grpChg>
      </pc:sldChg>
      <pc:sldChg chg="addSp delSp modSp modTransition">
        <pc:chgData name="Sabari Ram" userId="2207cdc3-f8ba-4ea7-90e6-170a5dd54068" providerId="ADAL" clId="{4F24EE59-4AA6-46D5-90CD-FA72613F96C5}" dt="2020-11-12T10:20:12.022" v="1196"/>
        <pc:sldMkLst>
          <pc:docMk/>
          <pc:sldMk cId="627437042" sldId="257"/>
        </pc:sldMkLst>
        <pc:spChg chg="del mod">
          <ac:chgData name="Sabari Ram" userId="2207cdc3-f8ba-4ea7-90e6-170a5dd54068" providerId="ADAL" clId="{4F24EE59-4AA6-46D5-90CD-FA72613F96C5}" dt="2020-11-12T07:41:38.995" v="200" actId="478"/>
          <ac:spMkLst>
            <pc:docMk/>
            <pc:sldMk cId="627437042" sldId="257"/>
            <ac:spMk id="2" creationId="{D494C63C-8FD2-4C2E-BE16-049493A83BD2}"/>
          </ac:spMkLst>
        </pc:spChg>
        <pc:spChg chg="mod">
          <ac:chgData name="Sabari Ram" userId="2207cdc3-f8ba-4ea7-90e6-170a5dd54068" providerId="ADAL" clId="{4F24EE59-4AA6-46D5-90CD-FA72613F96C5}" dt="2020-11-12T07:43:16.315" v="294" actId="1076"/>
          <ac:spMkLst>
            <pc:docMk/>
            <pc:sldMk cId="627437042" sldId="257"/>
            <ac:spMk id="5" creationId="{B24730ED-64B9-40E7-9795-E5FB1C48B48F}"/>
          </ac:spMkLst>
        </pc:spChg>
        <pc:spChg chg="mod">
          <ac:chgData name="Sabari Ram" userId="2207cdc3-f8ba-4ea7-90e6-170a5dd54068" providerId="ADAL" clId="{4F24EE59-4AA6-46D5-90CD-FA72613F96C5}" dt="2020-11-12T07:43:45.641" v="303" actId="14100"/>
          <ac:spMkLst>
            <pc:docMk/>
            <pc:sldMk cId="627437042" sldId="257"/>
            <ac:spMk id="8" creationId="{C61AABBE-F294-4F9B-B881-4EAF0DB7054D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11" creationId="{AD687CB4-022C-4E32-8FAB-7D515DB83868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15" creationId="{0480C4E0-D160-405A-A9A3-F26F4CCFBF07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17" creationId="{FDC6B886-BB5D-42CA-B520-0CB4D9C11CC3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19" creationId="{E56FF58E-EA21-4120-BC0C-5F754082EDD2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20" creationId="{4D34913C-A878-4268-917B-93BA71E62D81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21" creationId="{55E82C07-B35A-4EA5-A2F8-452825F22CF3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22" creationId="{81F76713-A0CC-49F2-9044-9C478EFE167C}"/>
          </ac:spMkLst>
        </pc:spChg>
        <pc:spChg chg="add mod">
          <ac:chgData name="Sabari Ram" userId="2207cdc3-f8ba-4ea7-90e6-170a5dd54068" providerId="ADAL" clId="{4F24EE59-4AA6-46D5-90CD-FA72613F96C5}" dt="2020-11-12T07:44:11.333" v="308" actId="113"/>
          <ac:spMkLst>
            <pc:docMk/>
            <pc:sldMk cId="627437042" sldId="257"/>
            <ac:spMk id="23" creationId="{A073D7B7-7EB0-4FAB-9816-3B37B4CC7E81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24" creationId="{5E8CA811-E6E7-474A-AE09-0578B2EF4777}"/>
          </ac:spMkLst>
        </pc:spChg>
        <pc:spChg chg="del mod">
          <ac:chgData name="Sabari Ram" userId="2207cdc3-f8ba-4ea7-90e6-170a5dd54068" providerId="ADAL" clId="{4F24EE59-4AA6-46D5-90CD-FA72613F96C5}" dt="2020-11-12T07:42:32.835" v="232" actId="478"/>
          <ac:spMkLst>
            <pc:docMk/>
            <pc:sldMk cId="627437042" sldId="257"/>
            <ac:spMk id="25" creationId="{30585B1F-CD6D-4BA7-B298-6BFFDE81D5D3}"/>
          </ac:spMkLst>
        </pc:spChg>
        <pc:spChg chg="mod">
          <ac:chgData name="Sabari Ram" userId="2207cdc3-f8ba-4ea7-90e6-170a5dd54068" providerId="ADAL" clId="{4F24EE59-4AA6-46D5-90CD-FA72613F96C5}" dt="2020-11-12T07:43:29.275" v="296" actId="255"/>
          <ac:spMkLst>
            <pc:docMk/>
            <pc:sldMk cId="627437042" sldId="257"/>
            <ac:spMk id="26" creationId="{F83216BD-5C08-4BB7-9716-1D288276FD09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27" creationId="{027ACDD2-E73B-40A4-AE86-184BAD859BC7}"/>
          </ac:spMkLst>
        </pc:spChg>
        <pc:spChg chg="mod">
          <ac:chgData name="Sabari Ram" userId="2207cdc3-f8ba-4ea7-90e6-170a5dd54068" providerId="ADAL" clId="{4F24EE59-4AA6-46D5-90CD-FA72613F96C5}" dt="2020-11-12T07:42:51.933" v="287" actId="1037"/>
          <ac:spMkLst>
            <pc:docMk/>
            <pc:sldMk cId="627437042" sldId="257"/>
            <ac:spMk id="28" creationId="{1C96C15A-BDB2-499C-8AE3-41E46A244272}"/>
          </ac:spMkLst>
        </pc:spChg>
        <pc:spChg chg="add mod">
          <ac:chgData name="Sabari Ram" userId="2207cdc3-f8ba-4ea7-90e6-170a5dd54068" providerId="ADAL" clId="{4F24EE59-4AA6-46D5-90CD-FA72613F96C5}" dt="2020-11-12T07:43:32.012" v="297" actId="255"/>
          <ac:spMkLst>
            <pc:docMk/>
            <pc:sldMk cId="627437042" sldId="257"/>
            <ac:spMk id="29" creationId="{334A5A81-4977-42A8-B9CF-C0EEC6496411}"/>
          </ac:spMkLst>
        </pc:spChg>
        <pc:picChg chg="mod">
          <ac:chgData name="Sabari Ram" userId="2207cdc3-f8ba-4ea7-90e6-170a5dd54068" providerId="ADAL" clId="{4F24EE59-4AA6-46D5-90CD-FA72613F96C5}" dt="2020-11-12T07:44:00.598" v="305"/>
          <ac:picMkLst>
            <pc:docMk/>
            <pc:sldMk cId="627437042" sldId="257"/>
            <ac:picMk id="14" creationId="{A285DA8E-5AA6-4592-AB81-EB0CD63396ED}"/>
          </ac:picMkLst>
        </pc:picChg>
        <pc:picChg chg="mod">
          <ac:chgData name="Sabari Ram" userId="2207cdc3-f8ba-4ea7-90e6-170a5dd54068" providerId="ADAL" clId="{4F24EE59-4AA6-46D5-90CD-FA72613F96C5}" dt="2020-11-12T07:44:04.823" v="306"/>
          <ac:picMkLst>
            <pc:docMk/>
            <pc:sldMk cId="627437042" sldId="257"/>
            <ac:picMk id="16" creationId="{5FAE41A2-DF72-46CF-84B8-886A9B449B00}"/>
          </ac:picMkLst>
        </pc:picChg>
        <pc:picChg chg="mod">
          <ac:chgData name="Sabari Ram" userId="2207cdc3-f8ba-4ea7-90e6-170a5dd54068" providerId="ADAL" clId="{4F24EE59-4AA6-46D5-90CD-FA72613F96C5}" dt="2020-11-12T07:42:57.746" v="289" actId="1076"/>
          <ac:picMkLst>
            <pc:docMk/>
            <pc:sldMk cId="627437042" sldId="257"/>
            <ac:picMk id="1028" creationId="{0B4B651B-6856-40DF-8E3B-F500C9AB9041}"/>
          </ac:picMkLst>
        </pc:picChg>
        <pc:picChg chg="mod">
          <ac:chgData name="Sabari Ram" userId="2207cdc3-f8ba-4ea7-90e6-170a5dd54068" providerId="ADAL" clId="{4F24EE59-4AA6-46D5-90CD-FA72613F96C5}" dt="2020-11-12T07:43:55.071" v="304"/>
          <ac:picMkLst>
            <pc:docMk/>
            <pc:sldMk cId="627437042" sldId="257"/>
            <ac:picMk id="5122" creationId="{B04B188E-B5D0-4C57-A98D-2C544CFB6634}"/>
          </ac:picMkLst>
        </pc:picChg>
        <pc:cxnChg chg="mod">
          <ac:chgData name="Sabari Ram" userId="2207cdc3-f8ba-4ea7-90e6-170a5dd54068" providerId="ADAL" clId="{4F24EE59-4AA6-46D5-90CD-FA72613F96C5}" dt="2020-11-12T07:43:16.315" v="294" actId="1076"/>
          <ac:cxnSpMkLst>
            <pc:docMk/>
            <pc:sldMk cId="627437042" sldId="257"/>
            <ac:cxnSpMk id="9" creationId="{094B40B4-EE7B-40C9-8CAA-CAAB69E81CD9}"/>
          </ac:cxnSpMkLst>
        </pc:cxnChg>
        <pc:cxnChg chg="mod">
          <ac:chgData name="Sabari Ram" userId="2207cdc3-f8ba-4ea7-90e6-170a5dd54068" providerId="ADAL" clId="{4F24EE59-4AA6-46D5-90CD-FA72613F96C5}" dt="2020-11-12T07:42:55.924" v="288" actId="14100"/>
          <ac:cxnSpMkLst>
            <pc:docMk/>
            <pc:sldMk cId="627437042" sldId="257"/>
            <ac:cxnSpMk id="12" creationId="{DD39DE1C-9115-428F-A645-72563A953983}"/>
          </ac:cxnSpMkLst>
        </pc:cxnChg>
      </pc:sldChg>
      <pc:sldChg chg="addSp delSp modSp modTransition delDesignElem">
        <pc:chgData name="Sabari Ram" userId="2207cdc3-f8ba-4ea7-90e6-170a5dd54068" providerId="ADAL" clId="{4F24EE59-4AA6-46D5-90CD-FA72613F96C5}" dt="2020-11-12T10:20:12.022" v="1196"/>
        <pc:sldMkLst>
          <pc:docMk/>
          <pc:sldMk cId="1632250324" sldId="259"/>
        </pc:sldMkLst>
        <pc:spChg chg="add del mod ord">
          <ac:chgData name="Sabari Ram" userId="2207cdc3-f8ba-4ea7-90e6-170a5dd54068" providerId="ADAL" clId="{4F24EE59-4AA6-46D5-90CD-FA72613F96C5}" dt="2020-11-12T08:29:36.613" v="671" actId="478"/>
          <ac:spMkLst>
            <pc:docMk/>
            <pc:sldMk cId="1632250324" sldId="259"/>
            <ac:spMk id="2" creationId="{11C86233-6E0A-406E-B3EF-3291F1178F48}"/>
          </ac:spMkLst>
        </pc:spChg>
        <pc:spChg chg="add del mod">
          <ac:chgData name="Sabari Ram" userId="2207cdc3-f8ba-4ea7-90e6-170a5dd54068" providerId="ADAL" clId="{4F24EE59-4AA6-46D5-90CD-FA72613F96C5}" dt="2020-11-12T08:30:01.129" v="684" actId="478"/>
          <ac:spMkLst>
            <pc:docMk/>
            <pc:sldMk cId="1632250324" sldId="259"/>
            <ac:spMk id="3" creationId="{F364DE77-F08E-48E3-89C1-D2F602ECE770}"/>
          </ac:spMkLst>
        </pc:spChg>
        <pc:spChg chg="add del mod">
          <ac:chgData name="Sabari Ram" userId="2207cdc3-f8ba-4ea7-90e6-170a5dd54068" providerId="ADAL" clId="{4F24EE59-4AA6-46D5-90CD-FA72613F96C5}" dt="2020-11-12T08:03:05.779" v="603" actId="478"/>
          <ac:spMkLst>
            <pc:docMk/>
            <pc:sldMk cId="1632250324" sldId="259"/>
            <ac:spMk id="11" creationId="{906ED645-7039-4118-9E32-72F8B50756FC}"/>
          </ac:spMkLst>
        </pc:spChg>
        <pc:spChg chg="add del mod ord">
          <ac:chgData name="Sabari Ram" userId="2207cdc3-f8ba-4ea7-90e6-170a5dd54068" providerId="ADAL" clId="{4F24EE59-4AA6-46D5-90CD-FA72613F96C5}" dt="2020-11-12T08:29:49.133" v="677" actId="478"/>
          <ac:spMkLst>
            <pc:docMk/>
            <pc:sldMk cId="1632250324" sldId="259"/>
            <ac:spMk id="12" creationId="{C262AB4F-CCE7-476C-A118-33AE831A6876}"/>
          </ac:spMkLst>
        </pc:spChg>
        <pc:spChg chg="add del mod">
          <ac:chgData name="Sabari Ram" userId="2207cdc3-f8ba-4ea7-90e6-170a5dd54068" providerId="ADAL" clId="{4F24EE59-4AA6-46D5-90CD-FA72613F96C5}" dt="2020-11-12T08:30:03.264" v="685" actId="478"/>
          <ac:spMkLst>
            <pc:docMk/>
            <pc:sldMk cId="1632250324" sldId="259"/>
            <ac:spMk id="15" creationId="{002167AD-6902-4E26-B81A-935CBE8B254E}"/>
          </ac:spMkLst>
        </pc:spChg>
        <pc:spChg chg="add del mod">
          <ac:chgData name="Sabari Ram" userId="2207cdc3-f8ba-4ea7-90e6-170a5dd54068" providerId="ADAL" clId="{4F24EE59-4AA6-46D5-90CD-FA72613F96C5}" dt="2020-11-12T08:30:00.172" v="683" actId="478"/>
          <ac:spMkLst>
            <pc:docMk/>
            <pc:sldMk cId="1632250324" sldId="259"/>
            <ac:spMk id="16" creationId="{DB8056ED-B0EF-4AAA-955A-D0EF9254E278}"/>
          </ac:spMkLst>
        </pc:spChg>
        <pc:spChg chg="add mod">
          <ac:chgData name="Sabari Ram" userId="2207cdc3-f8ba-4ea7-90e6-170a5dd54068" providerId="ADAL" clId="{4F24EE59-4AA6-46D5-90CD-FA72613F96C5}" dt="2020-11-12T08:30:33.552" v="695" actId="404"/>
          <ac:spMkLst>
            <pc:docMk/>
            <pc:sldMk cId="1632250324" sldId="259"/>
            <ac:spMk id="18" creationId="{2EACBDE0-F182-4244-ABE7-3362F566313F}"/>
          </ac:spMkLst>
        </pc:spChg>
        <pc:spChg chg="add mod">
          <ac:chgData name="Sabari Ram" userId="2207cdc3-f8ba-4ea7-90e6-170a5dd54068" providerId="ADAL" clId="{4F24EE59-4AA6-46D5-90CD-FA72613F96C5}" dt="2020-11-12T08:30:39.303" v="696" actId="14100"/>
          <ac:spMkLst>
            <pc:docMk/>
            <pc:sldMk cId="1632250324" sldId="259"/>
            <ac:spMk id="19" creationId="{F5170312-85B2-4B6C-A531-D2DE91CF1CC0}"/>
          </ac:spMkLst>
        </pc:spChg>
        <pc:spChg chg="add mod">
          <ac:chgData name="Sabari Ram" userId="2207cdc3-f8ba-4ea7-90e6-170a5dd54068" providerId="ADAL" clId="{4F24EE59-4AA6-46D5-90CD-FA72613F96C5}" dt="2020-11-12T08:30:56.621" v="701" actId="20577"/>
          <ac:spMkLst>
            <pc:docMk/>
            <pc:sldMk cId="1632250324" sldId="259"/>
            <ac:spMk id="20" creationId="{8338716D-726A-4E8D-A659-C9C657FBA47F}"/>
          </ac:spMkLst>
        </pc:spChg>
        <pc:spChg chg="add del">
          <ac:chgData name="Sabari Ram" userId="2207cdc3-f8ba-4ea7-90e6-170a5dd54068" providerId="ADAL" clId="{4F24EE59-4AA6-46D5-90CD-FA72613F96C5}" dt="2020-11-12T08:00:57.558" v="578"/>
          <ac:spMkLst>
            <pc:docMk/>
            <pc:sldMk cId="1632250324" sldId="259"/>
            <ac:spMk id="22" creationId="{BFCCB334-76A4-4DBC-8DDA-A6DD92842A72}"/>
          </ac:spMkLst>
        </pc:spChg>
        <pc:spChg chg="add del">
          <ac:chgData name="Sabari Ram" userId="2207cdc3-f8ba-4ea7-90e6-170a5dd54068" providerId="ADAL" clId="{4F24EE59-4AA6-46D5-90CD-FA72613F96C5}" dt="2020-11-12T08:00:57.558" v="578"/>
          <ac:spMkLst>
            <pc:docMk/>
            <pc:sldMk cId="1632250324" sldId="259"/>
            <ac:spMk id="23" creationId="{7EC523F4-1585-44EB-BBE3-6105E1EB1DD7}"/>
          </ac:spMkLst>
        </pc:spChg>
        <pc:spChg chg="add del">
          <ac:chgData name="Sabari Ram" userId="2207cdc3-f8ba-4ea7-90e6-170a5dd54068" providerId="ADAL" clId="{4F24EE59-4AA6-46D5-90CD-FA72613F96C5}" dt="2020-11-12T08:00:57.558" v="578"/>
          <ac:spMkLst>
            <pc:docMk/>
            <pc:sldMk cId="1632250324" sldId="259"/>
            <ac:spMk id="24" creationId="{58E147B0-09FE-4BC0-8B20-200BFCBAD7A0}"/>
          </ac:spMkLst>
        </pc:spChg>
        <pc:spChg chg="add del">
          <ac:chgData name="Sabari Ram" userId="2207cdc3-f8ba-4ea7-90e6-170a5dd54068" providerId="ADAL" clId="{4F24EE59-4AA6-46D5-90CD-FA72613F96C5}" dt="2020-11-12T08:00:57.558" v="578"/>
          <ac:spMkLst>
            <pc:docMk/>
            <pc:sldMk cId="1632250324" sldId="259"/>
            <ac:spMk id="25" creationId="{05DC190B-D4DF-4A3F-85D6-A85D95878F57}"/>
          </ac:spMkLst>
        </pc:spChg>
        <pc:spChg chg="del mod">
          <ac:chgData name="Sabari Ram" userId="2207cdc3-f8ba-4ea7-90e6-170a5dd54068" providerId="ADAL" clId="{4F24EE59-4AA6-46D5-90CD-FA72613F96C5}" dt="2020-11-12T08:30:53.182" v="698" actId="478"/>
          <ac:spMkLst>
            <pc:docMk/>
            <pc:sldMk cId="1632250324" sldId="259"/>
            <ac:spMk id="26" creationId="{F6300EB0-7D13-408D-A060-E430CD142DFC}"/>
          </ac:spMkLst>
        </pc:spChg>
        <pc:picChg chg="add del mod">
          <ac:chgData name="Sabari Ram" userId="2207cdc3-f8ba-4ea7-90e6-170a5dd54068" providerId="ADAL" clId="{4F24EE59-4AA6-46D5-90CD-FA72613F96C5}" dt="2020-11-12T08:29:15.880" v="666" actId="478"/>
          <ac:picMkLst>
            <pc:docMk/>
            <pc:sldMk cId="1632250324" sldId="259"/>
            <ac:picMk id="4" creationId="{3243CCC0-8299-4592-BC0E-5464A67602D2}"/>
          </ac:picMkLst>
        </pc:picChg>
        <pc:picChg chg="add mod">
          <ac:chgData name="Sabari Ram" userId="2207cdc3-f8ba-4ea7-90e6-170a5dd54068" providerId="ADAL" clId="{4F24EE59-4AA6-46D5-90CD-FA72613F96C5}" dt="2020-11-12T08:29:47.624" v="676" actId="14100"/>
          <ac:picMkLst>
            <pc:docMk/>
            <pc:sldMk cId="1632250324" sldId="259"/>
            <ac:picMk id="5" creationId="{F9787E67-0399-448F-9016-1A86C4295051}"/>
          </ac:picMkLst>
        </pc:picChg>
        <pc:picChg chg="mod">
          <ac:chgData name="Sabari Ram" userId="2207cdc3-f8ba-4ea7-90e6-170a5dd54068" providerId="ADAL" clId="{4F24EE59-4AA6-46D5-90CD-FA72613F96C5}" dt="2020-11-12T08:30:16.782" v="691" actId="1076"/>
          <ac:picMkLst>
            <pc:docMk/>
            <pc:sldMk cId="1632250324" sldId="259"/>
            <ac:picMk id="28" creationId="{E45EEBD2-50B7-454E-A47C-F475138194E4}"/>
          </ac:picMkLst>
        </pc:picChg>
        <pc:picChg chg="mod">
          <ac:chgData name="Sabari Ram" userId="2207cdc3-f8ba-4ea7-90e6-170a5dd54068" providerId="ADAL" clId="{4F24EE59-4AA6-46D5-90CD-FA72613F96C5}" dt="2020-11-12T08:29:58.721" v="682" actId="1076"/>
          <ac:picMkLst>
            <pc:docMk/>
            <pc:sldMk cId="1632250324" sldId="259"/>
            <ac:picMk id="29" creationId="{F41533AD-CFDE-4905-BB2C-18A8585AC4E7}"/>
          </ac:picMkLst>
        </pc:picChg>
      </pc:sldChg>
      <pc:sldChg chg="addSp modSp del">
        <pc:chgData name="Sabari Ram" userId="2207cdc3-f8ba-4ea7-90e6-170a5dd54068" providerId="ADAL" clId="{4F24EE59-4AA6-46D5-90CD-FA72613F96C5}" dt="2020-11-12T07:59:22.907" v="551" actId="2696"/>
        <pc:sldMkLst>
          <pc:docMk/>
          <pc:sldMk cId="1408045499" sldId="262"/>
        </pc:sldMkLst>
        <pc:spChg chg="add">
          <ac:chgData name="Sabari Ram" userId="2207cdc3-f8ba-4ea7-90e6-170a5dd54068" providerId="ADAL" clId="{4F24EE59-4AA6-46D5-90CD-FA72613F96C5}" dt="2020-11-12T07:53:59.190" v="427"/>
          <ac:spMkLst>
            <pc:docMk/>
            <pc:sldMk cId="1408045499" sldId="262"/>
            <ac:spMk id="17" creationId="{2F9466E3-4618-4252-9BF2-37FBF9EFEBCA}"/>
          </ac:spMkLst>
        </pc:spChg>
        <pc:spChg chg="add">
          <ac:chgData name="Sabari Ram" userId="2207cdc3-f8ba-4ea7-90e6-170a5dd54068" providerId="ADAL" clId="{4F24EE59-4AA6-46D5-90CD-FA72613F96C5}" dt="2020-11-12T07:53:59.190" v="427"/>
          <ac:spMkLst>
            <pc:docMk/>
            <pc:sldMk cId="1408045499" sldId="262"/>
            <ac:spMk id="18" creationId="{5FC35944-7559-4AE6-BD4A-D2FC04DBAD36}"/>
          </ac:spMkLst>
        </pc:spChg>
        <pc:spChg chg="add">
          <ac:chgData name="Sabari Ram" userId="2207cdc3-f8ba-4ea7-90e6-170a5dd54068" providerId="ADAL" clId="{4F24EE59-4AA6-46D5-90CD-FA72613F96C5}" dt="2020-11-12T07:53:59.190" v="427"/>
          <ac:spMkLst>
            <pc:docMk/>
            <pc:sldMk cId="1408045499" sldId="262"/>
            <ac:spMk id="19" creationId="{E80C2F21-CA72-4580-84DF-76C6117792D1}"/>
          </ac:spMkLst>
        </pc:spChg>
        <pc:spChg chg="mod">
          <ac:chgData name="Sabari Ram" userId="2207cdc3-f8ba-4ea7-90e6-170a5dd54068" providerId="ADAL" clId="{4F24EE59-4AA6-46D5-90CD-FA72613F96C5}" dt="2020-11-12T07:52:25.604" v="426" actId="404"/>
          <ac:spMkLst>
            <pc:docMk/>
            <pc:sldMk cId="1408045499" sldId="262"/>
            <ac:spMk id="20" creationId="{D4319FE6-45FE-4D52-A0DF-5E1AF84F5E84}"/>
          </ac:spMkLst>
        </pc:spChg>
        <pc:spChg chg="mod">
          <ac:chgData name="Sabari Ram" userId="2207cdc3-f8ba-4ea7-90e6-170a5dd54068" providerId="ADAL" clId="{4F24EE59-4AA6-46D5-90CD-FA72613F96C5}" dt="2020-11-12T07:52:25.604" v="426" actId="404"/>
          <ac:spMkLst>
            <pc:docMk/>
            <pc:sldMk cId="1408045499" sldId="262"/>
            <ac:spMk id="21" creationId="{5283D9F0-0934-4070-97D9-559A1D30C74E}"/>
          </ac:spMkLst>
        </pc:spChg>
        <pc:spChg chg="mod">
          <ac:chgData name="Sabari Ram" userId="2207cdc3-f8ba-4ea7-90e6-170a5dd54068" providerId="ADAL" clId="{4F24EE59-4AA6-46D5-90CD-FA72613F96C5}" dt="2020-11-12T07:52:25.604" v="426" actId="404"/>
          <ac:spMkLst>
            <pc:docMk/>
            <pc:sldMk cId="1408045499" sldId="262"/>
            <ac:spMk id="26" creationId="{50091FB7-CDEF-43FB-9A67-9C24420BF5E0}"/>
          </ac:spMkLst>
        </pc:spChg>
        <pc:spChg chg="mod">
          <ac:chgData name="Sabari Ram" userId="2207cdc3-f8ba-4ea7-90e6-170a5dd54068" providerId="ADAL" clId="{4F24EE59-4AA6-46D5-90CD-FA72613F96C5}" dt="2020-11-12T07:52:25.604" v="426" actId="404"/>
          <ac:spMkLst>
            <pc:docMk/>
            <pc:sldMk cId="1408045499" sldId="262"/>
            <ac:spMk id="27" creationId="{1EF66CBC-1BF0-4F39-9BFD-D89DF1CB3FA2}"/>
          </ac:spMkLst>
        </pc:spChg>
        <pc:spChg chg="mod">
          <ac:chgData name="Sabari Ram" userId="2207cdc3-f8ba-4ea7-90e6-170a5dd54068" providerId="ADAL" clId="{4F24EE59-4AA6-46D5-90CD-FA72613F96C5}" dt="2020-11-12T07:52:25.604" v="426" actId="404"/>
          <ac:spMkLst>
            <pc:docMk/>
            <pc:sldMk cId="1408045499" sldId="262"/>
            <ac:spMk id="28" creationId="{B67BEA22-0DFF-4373-B88A-81942290F36C}"/>
          </ac:spMkLst>
        </pc:spChg>
        <pc:spChg chg="mod">
          <ac:chgData name="Sabari Ram" userId="2207cdc3-f8ba-4ea7-90e6-170a5dd54068" providerId="ADAL" clId="{4F24EE59-4AA6-46D5-90CD-FA72613F96C5}" dt="2020-11-12T07:52:25.604" v="426" actId="404"/>
          <ac:spMkLst>
            <pc:docMk/>
            <pc:sldMk cId="1408045499" sldId="262"/>
            <ac:spMk id="36" creationId="{B9187605-ABA9-4B1D-957D-0321F3AFDABD}"/>
          </ac:spMkLst>
        </pc:spChg>
        <pc:spChg chg="mod">
          <ac:chgData name="Sabari Ram" userId="2207cdc3-f8ba-4ea7-90e6-170a5dd54068" providerId="ADAL" clId="{4F24EE59-4AA6-46D5-90CD-FA72613F96C5}" dt="2020-11-12T07:52:25.604" v="426" actId="404"/>
          <ac:spMkLst>
            <pc:docMk/>
            <pc:sldMk cId="1408045499" sldId="262"/>
            <ac:spMk id="38" creationId="{A898802C-5409-459A-A9F8-E49E72ECF0BE}"/>
          </ac:spMkLst>
        </pc:spChg>
        <pc:spChg chg="mod">
          <ac:chgData name="Sabari Ram" userId="2207cdc3-f8ba-4ea7-90e6-170a5dd54068" providerId="ADAL" clId="{4F24EE59-4AA6-46D5-90CD-FA72613F96C5}" dt="2020-11-12T07:52:25.604" v="426" actId="404"/>
          <ac:spMkLst>
            <pc:docMk/>
            <pc:sldMk cId="1408045499" sldId="262"/>
            <ac:spMk id="40" creationId="{7E90BAB4-3383-49EA-9A75-0F7F7171E45F}"/>
          </ac:spMkLst>
        </pc:spChg>
        <pc:grpChg chg="add mod">
          <ac:chgData name="Sabari Ram" userId="2207cdc3-f8ba-4ea7-90e6-170a5dd54068" providerId="ADAL" clId="{4F24EE59-4AA6-46D5-90CD-FA72613F96C5}" dt="2020-11-12T07:53:59.190" v="427"/>
          <ac:grpSpMkLst>
            <pc:docMk/>
            <pc:sldMk cId="1408045499" sldId="262"/>
            <ac:grpSpMk id="16" creationId="{014F6903-0708-4E4D-9973-DC63610C864E}"/>
          </ac:grpSpMkLst>
        </pc:grpChg>
      </pc:sldChg>
      <pc:sldChg chg="modTransition">
        <pc:chgData name="Sabari Ram" userId="2207cdc3-f8ba-4ea7-90e6-170a5dd54068" providerId="ADAL" clId="{4F24EE59-4AA6-46D5-90CD-FA72613F96C5}" dt="2020-11-12T10:20:12.022" v="1196"/>
        <pc:sldMkLst>
          <pc:docMk/>
          <pc:sldMk cId="1776328226" sldId="264"/>
        </pc:sldMkLst>
      </pc:sldChg>
      <pc:sldChg chg="modSp modTransition">
        <pc:chgData name="Sabari Ram" userId="2207cdc3-f8ba-4ea7-90e6-170a5dd54068" providerId="ADAL" clId="{4F24EE59-4AA6-46D5-90CD-FA72613F96C5}" dt="2020-11-12T10:31:12.092" v="1303" actId="207"/>
        <pc:sldMkLst>
          <pc:docMk/>
          <pc:sldMk cId="3035073447" sldId="265"/>
        </pc:sldMkLst>
        <pc:spChg chg="mod">
          <ac:chgData name="Sabari Ram" userId="2207cdc3-f8ba-4ea7-90e6-170a5dd54068" providerId="ADAL" clId="{4F24EE59-4AA6-46D5-90CD-FA72613F96C5}" dt="2020-11-12T10:31:12.092" v="1303" actId="207"/>
          <ac:spMkLst>
            <pc:docMk/>
            <pc:sldMk cId="3035073447" sldId="265"/>
            <ac:spMk id="2" creationId="{3E63AF1C-4FF8-45E9-8591-8D5B699808DB}"/>
          </ac:spMkLst>
        </pc:spChg>
        <pc:spChg chg="mod">
          <ac:chgData name="Sabari Ram" userId="2207cdc3-f8ba-4ea7-90e6-170a5dd54068" providerId="ADAL" clId="{4F24EE59-4AA6-46D5-90CD-FA72613F96C5}" dt="2020-11-12T10:30:52.404" v="1297" actId="27636"/>
          <ac:spMkLst>
            <pc:docMk/>
            <pc:sldMk cId="3035073447" sldId="265"/>
            <ac:spMk id="3" creationId="{15912236-8968-4C2B-893E-8B03B5E21922}"/>
          </ac:spMkLst>
        </pc:spChg>
      </pc:sldChg>
      <pc:sldChg chg="modSp modTransition">
        <pc:chgData name="Sabari Ram" userId="2207cdc3-f8ba-4ea7-90e6-170a5dd54068" providerId="ADAL" clId="{4F24EE59-4AA6-46D5-90CD-FA72613F96C5}" dt="2020-11-12T10:31:26.485" v="1305" actId="207"/>
        <pc:sldMkLst>
          <pc:docMk/>
          <pc:sldMk cId="1633420102" sldId="266"/>
        </pc:sldMkLst>
        <pc:spChg chg="mod">
          <ac:chgData name="Sabari Ram" userId="2207cdc3-f8ba-4ea7-90e6-170a5dd54068" providerId="ADAL" clId="{4F24EE59-4AA6-46D5-90CD-FA72613F96C5}" dt="2020-11-12T10:31:26.485" v="1305" actId="207"/>
          <ac:spMkLst>
            <pc:docMk/>
            <pc:sldMk cId="1633420102" sldId="266"/>
            <ac:spMk id="2" creationId="{AF8EBD91-5E0B-498F-BC12-89E256B53B00}"/>
          </ac:spMkLst>
        </pc:spChg>
      </pc:sldChg>
      <pc:sldChg chg="modSp modTransition">
        <pc:chgData name="Sabari Ram" userId="2207cdc3-f8ba-4ea7-90e6-170a5dd54068" providerId="ADAL" clId="{4F24EE59-4AA6-46D5-90CD-FA72613F96C5}" dt="2020-11-12T10:31:31.495" v="1306" actId="207"/>
        <pc:sldMkLst>
          <pc:docMk/>
          <pc:sldMk cId="2457801013" sldId="267"/>
        </pc:sldMkLst>
        <pc:spChg chg="mod">
          <ac:chgData name="Sabari Ram" userId="2207cdc3-f8ba-4ea7-90e6-170a5dd54068" providerId="ADAL" clId="{4F24EE59-4AA6-46D5-90CD-FA72613F96C5}" dt="2020-11-12T10:31:31.495" v="1306" actId="207"/>
          <ac:spMkLst>
            <pc:docMk/>
            <pc:sldMk cId="2457801013" sldId="267"/>
            <ac:spMk id="2" creationId="{FBE8C143-4F55-4F40-985B-FB9C7A48F90B}"/>
          </ac:spMkLst>
        </pc:spChg>
      </pc:sldChg>
      <pc:sldChg chg="modSp modTransition">
        <pc:chgData name="Sabari Ram" userId="2207cdc3-f8ba-4ea7-90e6-170a5dd54068" providerId="ADAL" clId="{4F24EE59-4AA6-46D5-90CD-FA72613F96C5}" dt="2020-11-12T10:31:40.869" v="1308" actId="313"/>
        <pc:sldMkLst>
          <pc:docMk/>
          <pc:sldMk cId="1752001126" sldId="268"/>
        </pc:sldMkLst>
        <pc:spChg chg="mod">
          <ac:chgData name="Sabari Ram" userId="2207cdc3-f8ba-4ea7-90e6-170a5dd54068" providerId="ADAL" clId="{4F24EE59-4AA6-46D5-90CD-FA72613F96C5}" dt="2020-11-12T10:31:40.869" v="1308" actId="313"/>
          <ac:spMkLst>
            <pc:docMk/>
            <pc:sldMk cId="1752001126" sldId="268"/>
            <ac:spMk id="2" creationId="{270D6729-25D3-4645-9E47-F8457F664D75}"/>
          </ac:spMkLst>
        </pc:spChg>
        <pc:spChg chg="mod">
          <ac:chgData name="Sabari Ram" userId="2207cdc3-f8ba-4ea7-90e6-170a5dd54068" providerId="ADAL" clId="{4F24EE59-4AA6-46D5-90CD-FA72613F96C5}" dt="2020-11-12T10:30:52.643" v="1299" actId="27636"/>
          <ac:spMkLst>
            <pc:docMk/>
            <pc:sldMk cId="1752001126" sldId="268"/>
            <ac:spMk id="3" creationId="{D2AD0781-DCF5-43CB-83ED-A638755A61C1}"/>
          </ac:spMkLst>
        </pc:spChg>
      </pc:sldChg>
      <pc:sldChg chg="addSp delSp modSp modTransition">
        <pc:chgData name="Sabari Ram" userId="2207cdc3-f8ba-4ea7-90e6-170a5dd54068" providerId="ADAL" clId="{4F24EE59-4AA6-46D5-90CD-FA72613F96C5}" dt="2020-11-12T10:27:14.581" v="1267" actId="20577"/>
        <pc:sldMkLst>
          <pc:docMk/>
          <pc:sldMk cId="2440316310" sldId="269"/>
        </pc:sldMkLst>
        <pc:spChg chg="add mod">
          <ac:chgData name="Sabari Ram" userId="2207cdc3-f8ba-4ea7-90e6-170a5dd54068" providerId="ADAL" clId="{4F24EE59-4AA6-46D5-90CD-FA72613F96C5}" dt="2020-11-12T10:27:14.581" v="1267" actId="20577"/>
          <ac:spMkLst>
            <pc:docMk/>
            <pc:sldMk cId="2440316310" sldId="269"/>
            <ac:spMk id="2" creationId="{BB8B24D6-3F37-4D27-8F22-9525F7513B31}"/>
          </ac:spMkLst>
        </pc:spChg>
        <pc:spChg chg="add mod">
          <ac:chgData name="Sabari Ram" userId="2207cdc3-f8ba-4ea7-90e6-170a5dd54068" providerId="ADAL" clId="{4F24EE59-4AA6-46D5-90CD-FA72613F96C5}" dt="2020-11-12T10:26:06.354" v="1206" actId="20577"/>
          <ac:spMkLst>
            <pc:docMk/>
            <pc:sldMk cId="2440316310" sldId="269"/>
            <ac:spMk id="25" creationId="{A778EE95-B61B-4C53-826F-38A26209CB02}"/>
          </ac:spMkLst>
        </pc:spChg>
        <pc:spChg chg="mod">
          <ac:chgData name="Sabari Ram" userId="2207cdc3-f8ba-4ea7-90e6-170a5dd54068" providerId="ADAL" clId="{4F24EE59-4AA6-46D5-90CD-FA72613F96C5}" dt="2020-11-12T10:26:40.716" v="1218" actId="1076"/>
          <ac:spMkLst>
            <pc:docMk/>
            <pc:sldMk cId="2440316310" sldId="269"/>
            <ac:spMk id="33" creationId="{6A4F0082-C931-4147-AD6B-C9143A32CE97}"/>
          </ac:spMkLst>
        </pc:spChg>
        <pc:spChg chg="mod">
          <ac:chgData name="Sabari Ram" userId="2207cdc3-f8ba-4ea7-90e6-170a5dd54068" providerId="ADAL" clId="{4F24EE59-4AA6-46D5-90CD-FA72613F96C5}" dt="2020-11-12T10:26:34.281" v="1216" actId="1076"/>
          <ac:spMkLst>
            <pc:docMk/>
            <pc:sldMk cId="2440316310" sldId="269"/>
            <ac:spMk id="37" creationId="{46AD9C2E-3543-44E3-B83A-CE162EEDF25E}"/>
          </ac:spMkLst>
        </pc:spChg>
        <pc:grpChg chg="mod">
          <ac:chgData name="Sabari Ram" userId="2207cdc3-f8ba-4ea7-90e6-170a5dd54068" providerId="ADAL" clId="{4F24EE59-4AA6-46D5-90CD-FA72613F96C5}" dt="2020-11-12T10:26:20.886" v="1211" actId="1076"/>
          <ac:grpSpMkLst>
            <pc:docMk/>
            <pc:sldMk cId="2440316310" sldId="269"/>
            <ac:grpSpMk id="8" creationId="{78C25AAE-6D53-4D9A-AF69-340D868E1169}"/>
          </ac:grpSpMkLst>
        </pc:grpChg>
        <pc:grpChg chg="mod">
          <ac:chgData name="Sabari Ram" userId="2207cdc3-f8ba-4ea7-90e6-170a5dd54068" providerId="ADAL" clId="{4F24EE59-4AA6-46D5-90CD-FA72613F96C5}" dt="2020-11-12T10:26:16.655" v="1209" actId="1076"/>
          <ac:grpSpMkLst>
            <pc:docMk/>
            <pc:sldMk cId="2440316310" sldId="269"/>
            <ac:grpSpMk id="10" creationId="{246C77BE-CFE5-4509-BABB-A595351887B1}"/>
          </ac:grpSpMkLst>
        </pc:grpChg>
        <pc:grpChg chg="mod">
          <ac:chgData name="Sabari Ram" userId="2207cdc3-f8ba-4ea7-90e6-170a5dd54068" providerId="ADAL" clId="{4F24EE59-4AA6-46D5-90CD-FA72613F96C5}" dt="2020-11-12T10:26:22.884" v="1212" actId="1076"/>
          <ac:grpSpMkLst>
            <pc:docMk/>
            <pc:sldMk cId="2440316310" sldId="269"/>
            <ac:grpSpMk id="11" creationId="{606B88E2-860E-4DB6-B2CF-C6080F1974DE}"/>
          </ac:grpSpMkLst>
        </pc:grpChg>
        <pc:grpChg chg="del">
          <ac:chgData name="Sabari Ram" userId="2207cdc3-f8ba-4ea7-90e6-170a5dd54068" providerId="ADAL" clId="{4F24EE59-4AA6-46D5-90CD-FA72613F96C5}" dt="2020-11-12T08:32:32.742" v="706" actId="478"/>
          <ac:grpSpMkLst>
            <pc:docMk/>
            <pc:sldMk cId="2440316310" sldId="269"/>
            <ac:grpSpMk id="12" creationId="{E289116C-5711-4A70-ACFD-F6235BE3C6E4}"/>
          </ac:grpSpMkLst>
        </pc:grpChg>
        <pc:grpChg chg="mod">
          <ac:chgData name="Sabari Ram" userId="2207cdc3-f8ba-4ea7-90e6-170a5dd54068" providerId="ADAL" clId="{4F24EE59-4AA6-46D5-90CD-FA72613F96C5}" dt="2020-11-12T10:26:14.098" v="1208" actId="1076"/>
          <ac:grpSpMkLst>
            <pc:docMk/>
            <pc:sldMk cId="2440316310" sldId="269"/>
            <ac:grpSpMk id="13" creationId="{9B9CAF08-1A29-4DB3-9D03-284E5C80DF23}"/>
          </ac:grpSpMkLst>
        </pc:grpChg>
        <pc:grpChg chg="mod">
          <ac:chgData name="Sabari Ram" userId="2207cdc3-f8ba-4ea7-90e6-170a5dd54068" providerId="ADAL" clId="{4F24EE59-4AA6-46D5-90CD-FA72613F96C5}" dt="2020-11-12T10:26:19.160" v="1210" actId="1076"/>
          <ac:grpSpMkLst>
            <pc:docMk/>
            <pc:sldMk cId="2440316310" sldId="269"/>
            <ac:grpSpMk id="14" creationId="{36208E1F-358D-40B3-BE7E-29ED5765E62D}"/>
          </ac:grpSpMkLst>
        </pc:grpChg>
        <pc:grpChg chg="mod">
          <ac:chgData name="Sabari Ram" userId="2207cdc3-f8ba-4ea7-90e6-170a5dd54068" providerId="ADAL" clId="{4F24EE59-4AA6-46D5-90CD-FA72613F96C5}" dt="2020-11-12T10:26:25.031" v="1213" actId="1076"/>
          <ac:grpSpMkLst>
            <pc:docMk/>
            <pc:sldMk cId="2440316310" sldId="269"/>
            <ac:grpSpMk id="16" creationId="{F7A987EB-CFF6-447B-BD73-0B919B902461}"/>
          </ac:grpSpMkLst>
        </pc:grpChg>
      </pc:sldChg>
      <pc:sldChg chg="addSp delSp modSp modTransition">
        <pc:chgData name="Sabari Ram" userId="2207cdc3-f8ba-4ea7-90e6-170a5dd54068" providerId="ADAL" clId="{4F24EE59-4AA6-46D5-90CD-FA72613F96C5}" dt="2020-11-12T10:28:34.573" v="1281"/>
        <pc:sldMkLst>
          <pc:docMk/>
          <pc:sldMk cId="59204005" sldId="271"/>
        </pc:sldMkLst>
        <pc:spChg chg="del mod">
          <ac:chgData name="Sabari Ram" userId="2207cdc3-f8ba-4ea7-90e6-170a5dd54068" providerId="ADAL" clId="{4F24EE59-4AA6-46D5-90CD-FA72613F96C5}" dt="2020-11-12T08:36:23.398" v="718" actId="478"/>
          <ac:spMkLst>
            <pc:docMk/>
            <pc:sldMk cId="59204005" sldId="271"/>
            <ac:spMk id="2" creationId="{FE76C872-C016-4E62-89E9-7EC604EBD879}"/>
          </ac:spMkLst>
        </pc:spChg>
        <pc:spChg chg="add del">
          <ac:chgData name="Sabari Ram" userId="2207cdc3-f8ba-4ea7-90e6-170a5dd54068" providerId="ADAL" clId="{4F24EE59-4AA6-46D5-90CD-FA72613F96C5}" dt="2020-11-12T08:36:04.320" v="712"/>
          <ac:spMkLst>
            <pc:docMk/>
            <pc:sldMk cId="59204005" sldId="271"/>
            <ac:spMk id="3" creationId="{BABC9E71-39DC-4522-BB8C-DFF98C32B2F8}"/>
          </ac:spMkLst>
        </pc:spChg>
        <pc:spChg chg="add mod">
          <ac:chgData name="Sabari Ram" userId="2207cdc3-f8ba-4ea7-90e6-170a5dd54068" providerId="ADAL" clId="{4F24EE59-4AA6-46D5-90CD-FA72613F96C5}" dt="2020-11-12T09:38:15.944" v="1099" actId="1076"/>
          <ac:spMkLst>
            <pc:docMk/>
            <pc:sldMk cId="59204005" sldId="271"/>
            <ac:spMk id="4" creationId="{08524F0C-9EEC-4FB0-B61F-E688A141A997}"/>
          </ac:spMkLst>
        </pc:spChg>
        <pc:spChg chg="mod ord">
          <ac:chgData name="Sabari Ram" userId="2207cdc3-f8ba-4ea7-90e6-170a5dd54068" providerId="ADAL" clId="{4F24EE59-4AA6-46D5-90CD-FA72613F96C5}" dt="2020-11-12T09:10:35.666" v="878" actId="164"/>
          <ac:spMkLst>
            <pc:docMk/>
            <pc:sldMk cId="59204005" sldId="271"/>
            <ac:spMk id="5" creationId="{B194DAC2-15E6-4D09-9124-7676A6DE25A7}"/>
          </ac:spMkLst>
        </pc:spChg>
        <pc:spChg chg="add del mod">
          <ac:chgData name="Sabari Ram" userId="2207cdc3-f8ba-4ea7-90e6-170a5dd54068" providerId="ADAL" clId="{4F24EE59-4AA6-46D5-90CD-FA72613F96C5}" dt="2020-11-12T08:37:22.686" v="724" actId="478"/>
          <ac:spMkLst>
            <pc:docMk/>
            <pc:sldMk cId="59204005" sldId="271"/>
            <ac:spMk id="6" creationId="{8338716D-726A-4E8D-A659-C9C657FBA47F}"/>
          </ac:spMkLst>
        </pc:spChg>
        <pc:spChg chg="add mod">
          <ac:chgData name="Sabari Ram" userId="2207cdc3-f8ba-4ea7-90e6-170a5dd54068" providerId="ADAL" clId="{4F24EE59-4AA6-46D5-90CD-FA72613F96C5}" dt="2020-11-12T08:37:24.752" v="725"/>
          <ac:spMkLst>
            <pc:docMk/>
            <pc:sldMk cId="59204005" sldId="271"/>
            <ac:spMk id="8" creationId="{A41EFD89-58C7-490F-BBBA-D4836F077382}"/>
          </ac:spMkLst>
        </pc:spChg>
        <pc:spChg chg="add del">
          <ac:chgData name="Sabari Ram" userId="2207cdc3-f8ba-4ea7-90e6-170a5dd54068" providerId="ADAL" clId="{4F24EE59-4AA6-46D5-90CD-FA72613F96C5}" dt="2020-11-12T08:37:37.294" v="728"/>
          <ac:spMkLst>
            <pc:docMk/>
            <pc:sldMk cId="59204005" sldId="271"/>
            <ac:spMk id="9" creationId="{174B4096-6F5B-4E6B-87F3-86AB5FCA79BE}"/>
          </ac:spMkLst>
        </pc:spChg>
        <pc:spChg chg="add del">
          <ac:chgData name="Sabari Ram" userId="2207cdc3-f8ba-4ea7-90e6-170a5dd54068" providerId="ADAL" clId="{4F24EE59-4AA6-46D5-90CD-FA72613F96C5}" dt="2020-11-12T08:37:42.369" v="730"/>
          <ac:spMkLst>
            <pc:docMk/>
            <pc:sldMk cId="59204005" sldId="271"/>
            <ac:spMk id="10" creationId="{43EEE687-D33C-4719-81F0-AA968F371E5B}"/>
          </ac:spMkLst>
        </pc:spChg>
        <pc:spChg chg="add del">
          <ac:chgData name="Sabari Ram" userId="2207cdc3-f8ba-4ea7-90e6-170a5dd54068" providerId="ADAL" clId="{4F24EE59-4AA6-46D5-90CD-FA72613F96C5}" dt="2020-11-12T08:38:35.871" v="743"/>
          <ac:spMkLst>
            <pc:docMk/>
            <pc:sldMk cId="59204005" sldId="271"/>
            <ac:spMk id="17" creationId="{293C18FB-AFB3-43C0-BE68-3230E77403EF}"/>
          </ac:spMkLst>
        </pc:spChg>
        <pc:spChg chg="add mod">
          <ac:chgData name="Sabari Ram" userId="2207cdc3-f8ba-4ea7-90e6-170a5dd54068" providerId="ADAL" clId="{4F24EE59-4AA6-46D5-90CD-FA72613F96C5}" dt="2020-11-12T09:36:57.644" v="1075" actId="1076"/>
          <ac:spMkLst>
            <pc:docMk/>
            <pc:sldMk cId="59204005" sldId="271"/>
            <ac:spMk id="28" creationId="{BB0F61AB-3C75-4263-9D83-318999E91249}"/>
          </ac:spMkLst>
        </pc:spChg>
        <pc:spChg chg="add del mod">
          <ac:chgData name="Sabari Ram" userId="2207cdc3-f8ba-4ea7-90e6-170a5dd54068" providerId="ADAL" clId="{4F24EE59-4AA6-46D5-90CD-FA72613F96C5}" dt="2020-11-12T09:36:43.942" v="1071" actId="478"/>
          <ac:spMkLst>
            <pc:docMk/>
            <pc:sldMk cId="59204005" sldId="271"/>
            <ac:spMk id="31" creationId="{1D6E5401-328E-4363-9FF0-F8EDA036B4AA}"/>
          </ac:spMkLst>
        </pc:spChg>
        <pc:spChg chg="add del mod">
          <ac:chgData name="Sabari Ram" userId="2207cdc3-f8ba-4ea7-90e6-170a5dd54068" providerId="ADAL" clId="{4F24EE59-4AA6-46D5-90CD-FA72613F96C5}" dt="2020-11-12T09:36:42.918" v="1070" actId="478"/>
          <ac:spMkLst>
            <pc:docMk/>
            <pc:sldMk cId="59204005" sldId="271"/>
            <ac:spMk id="32" creationId="{3E78B5EE-E1A3-49F2-AD0F-951E798541B2}"/>
          </ac:spMkLst>
        </pc:spChg>
        <pc:spChg chg="add del mod">
          <ac:chgData name="Sabari Ram" userId="2207cdc3-f8ba-4ea7-90e6-170a5dd54068" providerId="ADAL" clId="{4F24EE59-4AA6-46D5-90CD-FA72613F96C5}" dt="2020-11-12T09:14:24.773" v="954" actId="478"/>
          <ac:spMkLst>
            <pc:docMk/>
            <pc:sldMk cId="59204005" sldId="271"/>
            <ac:spMk id="33" creationId="{2E1197E1-D95B-4D31-BAA5-2EA0FC77F78E}"/>
          </ac:spMkLst>
        </pc:spChg>
        <pc:spChg chg="add del mod">
          <ac:chgData name="Sabari Ram" userId="2207cdc3-f8ba-4ea7-90e6-170a5dd54068" providerId="ADAL" clId="{4F24EE59-4AA6-46D5-90CD-FA72613F96C5}" dt="2020-11-12T09:36:42.918" v="1070" actId="478"/>
          <ac:spMkLst>
            <pc:docMk/>
            <pc:sldMk cId="59204005" sldId="271"/>
            <ac:spMk id="34" creationId="{4B1BE7A1-E039-4C49-ACA7-D0125A52947F}"/>
          </ac:spMkLst>
        </pc:spChg>
        <pc:spChg chg="add del mod">
          <ac:chgData name="Sabari Ram" userId="2207cdc3-f8ba-4ea7-90e6-170a5dd54068" providerId="ADAL" clId="{4F24EE59-4AA6-46D5-90CD-FA72613F96C5}" dt="2020-11-12T09:36:45.366" v="1072" actId="478"/>
          <ac:spMkLst>
            <pc:docMk/>
            <pc:sldMk cId="59204005" sldId="271"/>
            <ac:spMk id="35" creationId="{8BE0A1F2-F1DA-4F6D-8281-EA217ED214D8}"/>
          </ac:spMkLst>
        </pc:spChg>
        <pc:spChg chg="add mod">
          <ac:chgData name="Sabari Ram" userId="2207cdc3-f8ba-4ea7-90e6-170a5dd54068" providerId="ADAL" clId="{4F24EE59-4AA6-46D5-90CD-FA72613F96C5}" dt="2020-11-12T09:16:54.910" v="983" actId="571"/>
          <ac:spMkLst>
            <pc:docMk/>
            <pc:sldMk cId="59204005" sldId="271"/>
            <ac:spMk id="36" creationId="{B5F6ACDD-520B-4082-BE6B-B0D31F1FFC4C}"/>
          </ac:spMkLst>
        </pc:spChg>
        <pc:spChg chg="add del mod">
          <ac:chgData name="Sabari Ram" userId="2207cdc3-f8ba-4ea7-90e6-170a5dd54068" providerId="ADAL" clId="{4F24EE59-4AA6-46D5-90CD-FA72613F96C5}" dt="2020-11-12T09:36:42.918" v="1070" actId="478"/>
          <ac:spMkLst>
            <pc:docMk/>
            <pc:sldMk cId="59204005" sldId="271"/>
            <ac:spMk id="53" creationId="{4368B34B-AC0E-4BBD-BF84-81483AFF789E}"/>
          </ac:spMkLst>
        </pc:spChg>
        <pc:spChg chg="add mod">
          <ac:chgData name="Sabari Ram" userId="2207cdc3-f8ba-4ea7-90e6-170a5dd54068" providerId="ADAL" clId="{4F24EE59-4AA6-46D5-90CD-FA72613F96C5}" dt="2020-11-12T09:38:06.844" v="1094" actId="1076"/>
          <ac:spMkLst>
            <pc:docMk/>
            <pc:sldMk cId="59204005" sldId="271"/>
            <ac:spMk id="54" creationId="{F20493A6-458D-41AF-A338-412C91847405}"/>
          </ac:spMkLst>
        </pc:spChg>
        <pc:grpChg chg="add mod">
          <ac:chgData name="Sabari Ram" userId="2207cdc3-f8ba-4ea7-90e6-170a5dd54068" providerId="ADAL" clId="{4F24EE59-4AA6-46D5-90CD-FA72613F96C5}" dt="2020-11-12T09:10:35.666" v="878" actId="164"/>
          <ac:grpSpMkLst>
            <pc:docMk/>
            <pc:sldMk cId="59204005" sldId="271"/>
            <ac:grpSpMk id="11" creationId="{3ACD1759-B84F-4A24-B270-EFB96F4C20E3}"/>
          </ac:grpSpMkLst>
        </pc:grpChg>
        <pc:grpChg chg="add del mod">
          <ac:chgData name="Sabari Ram" userId="2207cdc3-f8ba-4ea7-90e6-170a5dd54068" providerId="ADAL" clId="{4F24EE59-4AA6-46D5-90CD-FA72613F96C5}" dt="2020-11-12T08:38:50.275" v="747" actId="478"/>
          <ac:grpSpMkLst>
            <pc:docMk/>
            <pc:sldMk cId="59204005" sldId="271"/>
            <ac:grpSpMk id="18" creationId="{CE96350A-C9A9-4302-AF99-895B54CA0201}"/>
          </ac:grpSpMkLst>
        </pc:grpChg>
        <pc:grpChg chg="add mod">
          <ac:chgData name="Sabari Ram" userId="2207cdc3-f8ba-4ea7-90e6-170a5dd54068" providerId="ADAL" clId="{4F24EE59-4AA6-46D5-90CD-FA72613F96C5}" dt="2020-11-12T09:36:57.644" v="1075" actId="1076"/>
          <ac:grpSpMkLst>
            <pc:docMk/>
            <pc:sldMk cId="59204005" sldId="271"/>
            <ac:grpSpMk id="30" creationId="{3E2A6AEB-BF68-4A74-BD87-20372B1371D3}"/>
          </ac:grpSpMkLst>
        </pc:grpChg>
        <pc:graphicFrameChg chg="add del modGraphic">
          <ac:chgData name="Sabari Ram" userId="2207cdc3-f8ba-4ea7-90e6-170a5dd54068" providerId="ADAL" clId="{4F24EE59-4AA6-46D5-90CD-FA72613F96C5}" dt="2020-11-12T10:28:34.573" v="1281"/>
          <ac:graphicFrameMkLst>
            <pc:docMk/>
            <pc:sldMk cId="59204005" sldId="271"/>
            <ac:graphicFrameMk id="56" creationId="{18C2637E-2E9C-4CA7-B07F-02C476B9B9E3}"/>
          </ac:graphicFrameMkLst>
        </pc:graphicFrameChg>
        <pc:picChg chg="del mod">
          <ac:chgData name="Sabari Ram" userId="2207cdc3-f8ba-4ea7-90e6-170a5dd54068" providerId="ADAL" clId="{4F24EE59-4AA6-46D5-90CD-FA72613F96C5}" dt="2020-11-12T09:36:48.388" v="1073" actId="478"/>
          <ac:picMkLst>
            <pc:docMk/>
            <pc:sldMk cId="59204005" sldId="271"/>
            <ac:picMk id="7" creationId="{E4671918-8989-4413-8B53-BD18DCC1CEF9}"/>
          </ac:picMkLst>
        </pc:picChg>
        <pc:picChg chg="add del mod">
          <ac:chgData name="Sabari Ram" userId="2207cdc3-f8ba-4ea7-90e6-170a5dd54068" providerId="ADAL" clId="{4F24EE59-4AA6-46D5-90CD-FA72613F96C5}" dt="2020-11-12T09:36:39.666" v="1069" actId="478"/>
          <ac:picMkLst>
            <pc:docMk/>
            <pc:sldMk cId="59204005" sldId="271"/>
            <ac:picMk id="29" creationId="{401B411A-000E-4624-BCEC-13A2318ED019}"/>
          </ac:picMkLst>
        </pc:picChg>
        <pc:cxnChg chg="add del mod">
          <ac:chgData name="Sabari Ram" userId="2207cdc3-f8ba-4ea7-90e6-170a5dd54068" providerId="ADAL" clId="{4F24EE59-4AA6-46D5-90CD-FA72613F96C5}" dt="2020-11-12T09:36:42.918" v="1070" actId="478"/>
          <ac:cxnSpMkLst>
            <pc:docMk/>
            <pc:sldMk cId="59204005" sldId="271"/>
            <ac:cxnSpMk id="38" creationId="{CA1F16C0-4114-4A02-B38E-B405BF4C5DF5}"/>
          </ac:cxnSpMkLst>
        </pc:cxnChg>
        <pc:cxnChg chg="add del mod">
          <ac:chgData name="Sabari Ram" userId="2207cdc3-f8ba-4ea7-90e6-170a5dd54068" providerId="ADAL" clId="{4F24EE59-4AA6-46D5-90CD-FA72613F96C5}" dt="2020-11-12T09:36:42.918" v="1070" actId="478"/>
          <ac:cxnSpMkLst>
            <pc:docMk/>
            <pc:sldMk cId="59204005" sldId="271"/>
            <ac:cxnSpMk id="42" creationId="{AD99CB85-9127-4D50-962A-6F4FD64CE326}"/>
          </ac:cxnSpMkLst>
        </pc:cxnChg>
        <pc:cxnChg chg="add del mod">
          <ac:chgData name="Sabari Ram" userId="2207cdc3-f8ba-4ea7-90e6-170a5dd54068" providerId="ADAL" clId="{4F24EE59-4AA6-46D5-90CD-FA72613F96C5}" dt="2020-11-12T09:36:42.918" v="1070" actId="478"/>
          <ac:cxnSpMkLst>
            <pc:docMk/>
            <pc:sldMk cId="59204005" sldId="271"/>
            <ac:cxnSpMk id="46" creationId="{9BBE72B2-8CA4-4E58-A592-18ED45D0B403}"/>
          </ac:cxnSpMkLst>
        </pc:cxnChg>
        <pc:cxnChg chg="add del mod">
          <ac:chgData name="Sabari Ram" userId="2207cdc3-f8ba-4ea7-90e6-170a5dd54068" providerId="ADAL" clId="{4F24EE59-4AA6-46D5-90CD-FA72613F96C5}" dt="2020-11-12T09:36:42.918" v="1070" actId="478"/>
          <ac:cxnSpMkLst>
            <pc:docMk/>
            <pc:sldMk cId="59204005" sldId="271"/>
            <ac:cxnSpMk id="49" creationId="{A1A38198-8942-4D7C-8951-9CA069D225C4}"/>
          </ac:cxnSpMkLst>
        </pc:cxnChg>
      </pc:sldChg>
      <pc:sldChg chg="addSp delSp modSp modTransition">
        <pc:chgData name="Sabari Ram" userId="2207cdc3-f8ba-4ea7-90e6-170a5dd54068" providerId="ADAL" clId="{4F24EE59-4AA6-46D5-90CD-FA72613F96C5}" dt="2020-11-12T10:20:12.022" v="1196"/>
        <pc:sldMkLst>
          <pc:docMk/>
          <pc:sldMk cId="3324736890" sldId="272"/>
        </pc:sldMkLst>
        <pc:spChg chg="mod">
          <ac:chgData name="Sabari Ram" userId="2207cdc3-f8ba-4ea7-90e6-170a5dd54068" providerId="ADAL" clId="{4F24EE59-4AA6-46D5-90CD-FA72613F96C5}" dt="2020-11-12T07:44:16.879" v="313" actId="1036"/>
          <ac:spMkLst>
            <pc:docMk/>
            <pc:sldMk cId="3324736890" sldId="272"/>
            <ac:spMk id="2" creationId="{0D157F11-29CC-473A-B5A3-CC53D182D2B8}"/>
          </ac:spMkLst>
        </pc:spChg>
        <pc:spChg chg="mod">
          <ac:chgData name="Sabari Ram" userId="2207cdc3-f8ba-4ea7-90e6-170a5dd54068" providerId="ADAL" clId="{4F24EE59-4AA6-46D5-90CD-FA72613F96C5}" dt="2020-11-12T07:39:34.518" v="179" actId="1076"/>
          <ac:spMkLst>
            <pc:docMk/>
            <pc:sldMk cId="3324736890" sldId="272"/>
            <ac:spMk id="4" creationId="{E4AD2ED0-2B36-40BB-BC0A-F3FEB8EC9E27}"/>
          </ac:spMkLst>
        </pc:spChg>
        <pc:spChg chg="mod">
          <ac:chgData name="Sabari Ram" userId="2207cdc3-f8ba-4ea7-90e6-170a5dd54068" providerId="ADAL" clId="{4F24EE59-4AA6-46D5-90CD-FA72613F96C5}" dt="2020-11-12T07:39:30.013" v="177" actId="2711"/>
          <ac:spMkLst>
            <pc:docMk/>
            <pc:sldMk cId="3324736890" sldId="272"/>
            <ac:spMk id="5" creationId="{4B23FCDD-F7F1-409E-B431-7434532A0F9A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11" creationId="{A2F373BF-C47D-4B78-95A1-AFACB1C551AB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12" creationId="{21B3E5AD-29A1-4DCB-8B24-D662FEEA73D1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14" creationId="{054EBDD8-9D22-4F0E-A782-C2072324D163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15" creationId="{9017B9A5-47D8-4FEF-B1A6-BEB3FC3D8D57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16" creationId="{AFAEE45E-E90F-4B69-873D-5F6971306EA3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17" creationId="{BBFE42A6-D53D-4E82-A1BC-AD56B648F7AE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18" creationId="{B941B4EE-BE82-4D7B-8BC3-3BCBF896983F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19" creationId="{D3C0FD2B-B2A5-4DFD-A871-F23B851D4320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20" creationId="{86C7CB62-73FC-4B29-8651-9ABBDE8E7A87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21" creationId="{55B85253-523E-4797-92F2-61066921FE76}"/>
          </ac:spMkLst>
        </pc:spChg>
        <pc:spChg chg="mod">
          <ac:chgData name="Sabari Ram" userId="2207cdc3-f8ba-4ea7-90e6-170a5dd54068" providerId="ADAL" clId="{4F24EE59-4AA6-46D5-90CD-FA72613F96C5}" dt="2020-11-12T07:39:46.879" v="182" actId="14100"/>
          <ac:spMkLst>
            <pc:docMk/>
            <pc:sldMk cId="3324736890" sldId="272"/>
            <ac:spMk id="22" creationId="{F06B1555-9B96-4F64-B0FE-5819109B46CB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23" creationId="{484DB4C2-A234-4807-9FC5-225876D50C5F}"/>
          </ac:spMkLst>
        </pc:spChg>
        <pc:spChg chg="add del">
          <ac:chgData name="Sabari Ram" userId="2207cdc3-f8ba-4ea7-90e6-170a5dd54068" providerId="ADAL" clId="{4F24EE59-4AA6-46D5-90CD-FA72613F96C5}" dt="2020-11-12T07:41:43.699" v="202"/>
          <ac:spMkLst>
            <pc:docMk/>
            <pc:sldMk cId="3324736890" sldId="272"/>
            <ac:spMk id="24" creationId="{B1D16FD9-C9AF-4B46-9FD1-D5CA7D7562CC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25" creationId="{BD0D5664-94C7-47A7-9752-4F65359F334A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29" creationId="{1D94D4DE-26F3-4ACF-904A-2A90611EF961}"/>
          </ac:spMkLst>
        </pc:spChg>
        <pc:spChg chg="mod">
          <ac:chgData name="Sabari Ram" userId="2207cdc3-f8ba-4ea7-90e6-170a5dd54068" providerId="ADAL" clId="{4F24EE59-4AA6-46D5-90CD-FA72613F96C5}" dt="2020-11-12T07:39:42.501" v="181" actId="2711"/>
          <ac:spMkLst>
            <pc:docMk/>
            <pc:sldMk cId="3324736890" sldId="272"/>
            <ac:spMk id="30" creationId="{DC6F2383-B409-477F-9567-EFEB00A45C44}"/>
          </ac:spMkLst>
        </pc:spChg>
      </pc:sldChg>
      <pc:sldChg chg="addSp delSp modSp modTransition delCm">
        <pc:chgData name="Sabari Ram" userId="2207cdc3-f8ba-4ea7-90e6-170a5dd54068" providerId="ADAL" clId="{4F24EE59-4AA6-46D5-90CD-FA72613F96C5}" dt="2020-11-12T10:20:12.022" v="1196"/>
        <pc:sldMkLst>
          <pc:docMk/>
          <pc:sldMk cId="3134678987" sldId="273"/>
        </pc:sldMkLst>
        <pc:spChg chg="del mod">
          <ac:chgData name="Sabari Ram" userId="2207cdc3-f8ba-4ea7-90e6-170a5dd54068" providerId="ADAL" clId="{4F24EE59-4AA6-46D5-90CD-FA72613F96C5}" dt="2020-11-12T07:45:51.045" v="324" actId="478"/>
          <ac:spMkLst>
            <pc:docMk/>
            <pc:sldMk cId="3134678987" sldId="273"/>
            <ac:spMk id="2" creationId="{3B54A656-0768-489D-ACE2-BDD215136AFD}"/>
          </ac:spMkLst>
        </pc:spChg>
        <pc:spChg chg="add del mod">
          <ac:chgData name="Sabari Ram" userId="2207cdc3-f8ba-4ea7-90e6-170a5dd54068" providerId="ADAL" clId="{4F24EE59-4AA6-46D5-90CD-FA72613F96C5}" dt="2020-11-12T07:44:46.039" v="315"/>
          <ac:spMkLst>
            <pc:docMk/>
            <pc:sldMk cId="3134678987" sldId="273"/>
            <ac:spMk id="3" creationId="{B1235EBD-5088-405B-8D15-16E5AECB95D3}"/>
          </ac:spMkLst>
        </pc:spChg>
        <pc:spChg chg="add del mod">
          <ac:chgData name="Sabari Ram" userId="2207cdc3-f8ba-4ea7-90e6-170a5dd54068" providerId="ADAL" clId="{4F24EE59-4AA6-46D5-90CD-FA72613F96C5}" dt="2020-11-12T07:45:54.993" v="325" actId="478"/>
          <ac:spMkLst>
            <pc:docMk/>
            <pc:sldMk cId="3134678987" sldId="273"/>
            <ac:spMk id="4" creationId="{C2666B01-1E16-4D0B-BC79-712AAD4A5027}"/>
          </ac:spMkLst>
        </pc:spChg>
        <pc:spChg chg="add del mod">
          <ac:chgData name="Sabari Ram" userId="2207cdc3-f8ba-4ea7-90e6-170a5dd54068" providerId="ADAL" clId="{4F24EE59-4AA6-46D5-90CD-FA72613F96C5}" dt="2020-11-12T07:47:15.706" v="350" actId="478"/>
          <ac:spMkLst>
            <pc:docMk/>
            <pc:sldMk cId="3134678987" sldId="273"/>
            <ac:spMk id="6" creationId="{8585957F-4395-4BFD-BCE8-4603FC2FAD46}"/>
          </ac:spMkLst>
        </pc:spChg>
        <pc:spChg chg="add del mod">
          <ac:chgData name="Sabari Ram" userId="2207cdc3-f8ba-4ea7-90e6-170a5dd54068" providerId="ADAL" clId="{4F24EE59-4AA6-46D5-90CD-FA72613F96C5}" dt="2020-11-12T07:47:15.706" v="350" actId="478"/>
          <ac:spMkLst>
            <pc:docMk/>
            <pc:sldMk cId="3134678987" sldId="273"/>
            <ac:spMk id="7" creationId="{627BE8A1-B7A7-49F5-BD5B-03194537ACDA}"/>
          </ac:spMkLst>
        </pc:spChg>
        <pc:spChg chg="add mod">
          <ac:chgData name="Sabari Ram" userId="2207cdc3-f8ba-4ea7-90e6-170a5dd54068" providerId="ADAL" clId="{4F24EE59-4AA6-46D5-90CD-FA72613F96C5}" dt="2020-11-12T07:49:36.187" v="396" actId="6549"/>
          <ac:spMkLst>
            <pc:docMk/>
            <pc:sldMk cId="3134678987" sldId="273"/>
            <ac:spMk id="8" creationId="{B9254738-4384-4FF3-B584-3BFC1DB5A8DD}"/>
          </ac:spMkLst>
        </pc:spChg>
        <pc:spChg chg="add del mod">
          <ac:chgData name="Sabari Ram" userId="2207cdc3-f8ba-4ea7-90e6-170a5dd54068" providerId="ADAL" clId="{4F24EE59-4AA6-46D5-90CD-FA72613F96C5}" dt="2020-11-12T07:46:08.625" v="326"/>
          <ac:spMkLst>
            <pc:docMk/>
            <pc:sldMk cId="3134678987" sldId="273"/>
            <ac:spMk id="14" creationId="{C1816812-013C-4F96-9107-46A0758B5987}"/>
          </ac:spMkLst>
        </pc:spChg>
        <pc:spChg chg="add mod">
          <ac:chgData name="Sabari Ram" userId="2207cdc3-f8ba-4ea7-90e6-170a5dd54068" providerId="ADAL" clId="{4F24EE59-4AA6-46D5-90CD-FA72613F96C5}" dt="2020-11-12T07:46:41.238" v="345" actId="120"/>
          <ac:spMkLst>
            <pc:docMk/>
            <pc:sldMk cId="3134678987" sldId="273"/>
            <ac:spMk id="15" creationId="{200A4187-FB75-4B65-A636-FE467820EE4B}"/>
          </ac:spMkLst>
        </pc:spChg>
        <pc:spChg chg="add del mod">
          <ac:chgData name="Sabari Ram" userId="2207cdc3-f8ba-4ea7-90e6-170a5dd54068" providerId="ADAL" clId="{4F24EE59-4AA6-46D5-90CD-FA72613F96C5}" dt="2020-11-12T07:47:59.553" v="365" actId="478"/>
          <ac:spMkLst>
            <pc:docMk/>
            <pc:sldMk cId="3134678987" sldId="273"/>
            <ac:spMk id="22" creationId="{6DD2E55D-488B-494E-9A63-B0C465D1F2FE}"/>
          </ac:spMkLst>
        </pc:spChg>
        <pc:spChg chg="add del mod">
          <ac:chgData name="Sabari Ram" userId="2207cdc3-f8ba-4ea7-90e6-170a5dd54068" providerId="ADAL" clId="{4F24EE59-4AA6-46D5-90CD-FA72613F96C5}" dt="2020-11-12T07:48:00.484" v="366" actId="478"/>
          <ac:spMkLst>
            <pc:docMk/>
            <pc:sldMk cId="3134678987" sldId="273"/>
            <ac:spMk id="23" creationId="{D7B3982B-73C4-45B0-A4E0-BAD424EBD528}"/>
          </ac:spMkLst>
        </pc:spChg>
        <pc:spChg chg="add mod">
          <ac:chgData name="Sabari Ram" userId="2207cdc3-f8ba-4ea7-90e6-170a5dd54068" providerId="ADAL" clId="{4F24EE59-4AA6-46D5-90CD-FA72613F96C5}" dt="2020-11-12T07:49:39.251" v="397" actId="6549"/>
          <ac:spMkLst>
            <pc:docMk/>
            <pc:sldMk cId="3134678987" sldId="273"/>
            <ac:spMk id="26" creationId="{FA3EE967-6E28-43B3-9FC0-1D80D4CF4C40}"/>
          </ac:spMkLst>
        </pc:spChg>
        <pc:spChg chg="add mod">
          <ac:chgData name="Sabari Ram" userId="2207cdc3-f8ba-4ea7-90e6-170a5dd54068" providerId="ADAL" clId="{4F24EE59-4AA6-46D5-90CD-FA72613F96C5}" dt="2020-11-12T07:49:41.070" v="398" actId="6549"/>
          <ac:spMkLst>
            <pc:docMk/>
            <pc:sldMk cId="3134678987" sldId="273"/>
            <ac:spMk id="27" creationId="{056B9238-6129-4EC3-BE30-B828D3CB6473}"/>
          </ac:spMkLst>
        </pc:spChg>
        <pc:spChg chg="add mod">
          <ac:chgData name="Sabari Ram" userId="2207cdc3-f8ba-4ea7-90e6-170a5dd54068" providerId="ADAL" clId="{4F24EE59-4AA6-46D5-90CD-FA72613F96C5}" dt="2020-11-12T07:49:42.735" v="399" actId="6549"/>
          <ac:spMkLst>
            <pc:docMk/>
            <pc:sldMk cId="3134678987" sldId="273"/>
            <ac:spMk id="28" creationId="{66629904-1435-4720-A29F-AF98669660B6}"/>
          </ac:spMkLst>
        </pc:spChg>
        <pc:spChg chg="add mod">
          <ac:chgData name="Sabari Ram" userId="2207cdc3-f8ba-4ea7-90e6-170a5dd54068" providerId="ADAL" clId="{4F24EE59-4AA6-46D5-90CD-FA72613F96C5}" dt="2020-11-12T07:50:06.480" v="404" actId="207"/>
          <ac:spMkLst>
            <pc:docMk/>
            <pc:sldMk cId="3134678987" sldId="273"/>
            <ac:spMk id="41" creationId="{C98DF0B5-EB87-42B8-A08F-3AA7ADAD6218}"/>
          </ac:spMkLst>
        </pc:spChg>
        <pc:spChg chg="add mod">
          <ac:chgData name="Sabari Ram" userId="2207cdc3-f8ba-4ea7-90e6-170a5dd54068" providerId="ADAL" clId="{4F24EE59-4AA6-46D5-90CD-FA72613F96C5}" dt="2020-11-12T07:50:21.912" v="408" actId="1076"/>
          <ac:spMkLst>
            <pc:docMk/>
            <pc:sldMk cId="3134678987" sldId="273"/>
            <ac:spMk id="42" creationId="{9777AEA8-994E-4951-931E-D7977FD01E92}"/>
          </ac:spMkLst>
        </pc:spChg>
        <pc:spChg chg="add mod">
          <ac:chgData name="Sabari Ram" userId="2207cdc3-f8ba-4ea7-90e6-170a5dd54068" providerId="ADAL" clId="{4F24EE59-4AA6-46D5-90CD-FA72613F96C5}" dt="2020-11-12T07:50:30.194" v="412" actId="27349"/>
          <ac:spMkLst>
            <pc:docMk/>
            <pc:sldMk cId="3134678987" sldId="273"/>
            <ac:spMk id="43" creationId="{0D5A768E-2929-4ADE-8836-DEE981895853}"/>
          </ac:spMkLst>
        </pc:spChg>
        <pc:spChg chg="add mod">
          <ac:chgData name="Sabari Ram" userId="2207cdc3-f8ba-4ea7-90e6-170a5dd54068" providerId="ADAL" clId="{4F24EE59-4AA6-46D5-90CD-FA72613F96C5}" dt="2020-11-12T07:50:26.256" v="410" actId="27349"/>
          <ac:spMkLst>
            <pc:docMk/>
            <pc:sldMk cId="3134678987" sldId="273"/>
            <ac:spMk id="44" creationId="{00952B29-0C12-4712-9167-1D28CB70AEB2}"/>
          </ac:spMkLst>
        </pc:spChg>
        <pc:spChg chg="add mod">
          <ac:chgData name="Sabari Ram" userId="2207cdc3-f8ba-4ea7-90e6-170a5dd54068" providerId="ADAL" clId="{4F24EE59-4AA6-46D5-90CD-FA72613F96C5}" dt="2020-11-12T07:51:20.830" v="422" actId="552"/>
          <ac:spMkLst>
            <pc:docMk/>
            <pc:sldMk cId="3134678987" sldId="273"/>
            <ac:spMk id="45" creationId="{4548572D-068F-45B1-9153-5A81B2F2B023}"/>
          </ac:spMkLst>
        </pc:spChg>
        <pc:spChg chg="add mod">
          <ac:chgData name="Sabari Ram" userId="2207cdc3-f8ba-4ea7-90e6-170a5dd54068" providerId="ADAL" clId="{4F24EE59-4AA6-46D5-90CD-FA72613F96C5}" dt="2020-11-12T07:51:20.830" v="422" actId="552"/>
          <ac:spMkLst>
            <pc:docMk/>
            <pc:sldMk cId="3134678987" sldId="273"/>
            <ac:spMk id="46" creationId="{D461940E-1DD4-4F66-9267-2B154591AFA0}"/>
          </ac:spMkLst>
        </pc:spChg>
        <pc:spChg chg="add mod">
          <ac:chgData name="Sabari Ram" userId="2207cdc3-f8ba-4ea7-90e6-170a5dd54068" providerId="ADAL" clId="{4F24EE59-4AA6-46D5-90CD-FA72613F96C5}" dt="2020-11-12T07:51:20.830" v="422" actId="552"/>
          <ac:spMkLst>
            <pc:docMk/>
            <pc:sldMk cId="3134678987" sldId="273"/>
            <ac:spMk id="47" creationId="{3CC49644-2DD9-4E94-97D6-79B98A418FCE}"/>
          </ac:spMkLst>
        </pc:spChg>
        <pc:spChg chg="add mod">
          <ac:chgData name="Sabari Ram" userId="2207cdc3-f8ba-4ea7-90e6-170a5dd54068" providerId="ADAL" clId="{4F24EE59-4AA6-46D5-90CD-FA72613F96C5}" dt="2020-11-12T07:51:20.830" v="422" actId="552"/>
          <ac:spMkLst>
            <pc:docMk/>
            <pc:sldMk cId="3134678987" sldId="273"/>
            <ac:spMk id="48" creationId="{989F5801-8B3E-43D1-B667-9CB253A1B105}"/>
          </ac:spMkLst>
        </pc:spChg>
        <pc:graphicFrameChg chg="del">
          <ac:chgData name="Sabari Ram" userId="2207cdc3-f8ba-4ea7-90e6-170a5dd54068" providerId="ADAL" clId="{4F24EE59-4AA6-46D5-90CD-FA72613F96C5}" dt="2020-11-12T07:45:30.477" v="318" actId="478"/>
          <ac:graphicFrameMkLst>
            <pc:docMk/>
            <pc:sldMk cId="3134678987" sldId="273"/>
            <ac:graphicFrameMk id="5" creationId="{F5BA08DE-9EC0-4EF9-988E-864DD0821E63}"/>
          </ac:graphicFrameMkLst>
        </pc:graphicFrameChg>
        <pc:cxnChg chg="add mod">
          <ac:chgData name="Sabari Ram" userId="2207cdc3-f8ba-4ea7-90e6-170a5dd54068" providerId="ADAL" clId="{4F24EE59-4AA6-46D5-90CD-FA72613F96C5}" dt="2020-11-12T07:47:57.846" v="364" actId="14100"/>
          <ac:cxnSpMkLst>
            <pc:docMk/>
            <pc:sldMk cId="3134678987" sldId="273"/>
            <ac:cxnSpMk id="9" creationId="{F2610DB2-2035-458A-AD36-9B214CA5ED2D}"/>
          </ac:cxnSpMkLst>
        </pc:cxnChg>
        <pc:cxnChg chg="add mod ord">
          <ac:chgData name="Sabari Ram" userId="2207cdc3-f8ba-4ea7-90e6-170a5dd54068" providerId="ADAL" clId="{4F24EE59-4AA6-46D5-90CD-FA72613F96C5}" dt="2020-11-12T07:48:37.219" v="380" actId="166"/>
          <ac:cxnSpMkLst>
            <pc:docMk/>
            <pc:sldMk cId="3134678987" sldId="273"/>
            <ac:cxnSpMk id="10" creationId="{CEC5B293-C012-4D16-B007-C7272D4206F3}"/>
          </ac:cxnSpMkLst>
        </pc:cxnChg>
        <pc:cxnChg chg="add del mod">
          <ac:chgData name="Sabari Ram" userId="2207cdc3-f8ba-4ea7-90e6-170a5dd54068" providerId="ADAL" clId="{4F24EE59-4AA6-46D5-90CD-FA72613F96C5}" dt="2020-11-12T07:49:18.746" v="393" actId="478"/>
          <ac:cxnSpMkLst>
            <pc:docMk/>
            <pc:sldMk cId="3134678987" sldId="273"/>
            <ac:cxnSpMk id="11" creationId="{824B9067-B0AD-41D9-9CDE-790FB3C5A3D3}"/>
          </ac:cxnSpMkLst>
        </pc:cxnChg>
        <pc:cxnChg chg="add del mod">
          <ac:chgData name="Sabari Ram" userId="2207cdc3-f8ba-4ea7-90e6-170a5dd54068" providerId="ADAL" clId="{4F24EE59-4AA6-46D5-90CD-FA72613F96C5}" dt="2020-11-12T07:49:18.746" v="393" actId="478"/>
          <ac:cxnSpMkLst>
            <pc:docMk/>
            <pc:sldMk cId="3134678987" sldId="273"/>
            <ac:cxnSpMk id="12" creationId="{50593B41-8800-4F54-A2CF-4348A983D5A4}"/>
          </ac:cxnSpMkLst>
        </pc:cxnChg>
        <pc:cxnChg chg="add mod">
          <ac:chgData name="Sabari Ram" userId="2207cdc3-f8ba-4ea7-90e6-170a5dd54068" providerId="ADAL" clId="{4F24EE59-4AA6-46D5-90CD-FA72613F96C5}" dt="2020-11-12T07:48:49.209" v="384" actId="14100"/>
          <ac:cxnSpMkLst>
            <pc:docMk/>
            <pc:sldMk cId="3134678987" sldId="273"/>
            <ac:cxnSpMk id="31" creationId="{BEB4F4D2-FB01-4F86-BBA7-95B9A85E31A5}"/>
          </ac:cxnSpMkLst>
        </pc:cxnChg>
        <pc:cxnChg chg="add mod">
          <ac:chgData name="Sabari Ram" userId="2207cdc3-f8ba-4ea7-90e6-170a5dd54068" providerId="ADAL" clId="{4F24EE59-4AA6-46D5-90CD-FA72613F96C5}" dt="2020-11-12T07:48:55.065" v="387" actId="14100"/>
          <ac:cxnSpMkLst>
            <pc:docMk/>
            <pc:sldMk cId="3134678987" sldId="273"/>
            <ac:cxnSpMk id="34" creationId="{986E2F97-2047-4126-97A9-42A1E9ED5C8A}"/>
          </ac:cxnSpMkLst>
        </pc:cxnChg>
        <pc:cxnChg chg="add mod">
          <ac:chgData name="Sabari Ram" userId="2207cdc3-f8ba-4ea7-90e6-170a5dd54068" providerId="ADAL" clId="{4F24EE59-4AA6-46D5-90CD-FA72613F96C5}" dt="2020-11-12T07:49:11.586" v="392" actId="692"/>
          <ac:cxnSpMkLst>
            <pc:docMk/>
            <pc:sldMk cId="3134678987" sldId="273"/>
            <ac:cxnSpMk id="37" creationId="{44F5C242-C67B-41A4-BDB1-FC01A13ACDF1}"/>
          </ac:cxnSpMkLst>
        </pc:cxnChg>
      </pc:sldChg>
      <pc:sldChg chg="modSp modTransition">
        <pc:chgData name="Sabari Ram" userId="2207cdc3-f8ba-4ea7-90e6-170a5dd54068" providerId="ADAL" clId="{4F24EE59-4AA6-46D5-90CD-FA72613F96C5}" dt="2020-11-12T10:31:06.672" v="1302" actId="207"/>
        <pc:sldMkLst>
          <pc:docMk/>
          <pc:sldMk cId="1207522842" sldId="275"/>
        </pc:sldMkLst>
        <pc:spChg chg="mod">
          <ac:chgData name="Sabari Ram" userId="2207cdc3-f8ba-4ea7-90e6-170a5dd54068" providerId="ADAL" clId="{4F24EE59-4AA6-46D5-90CD-FA72613F96C5}" dt="2020-11-12T10:31:06.672" v="1302" actId="207"/>
          <ac:spMkLst>
            <pc:docMk/>
            <pc:sldMk cId="1207522842" sldId="275"/>
            <ac:spMk id="2" creationId="{AEED24F8-75C4-44C1-A4C3-D8C5BBF15C09}"/>
          </ac:spMkLst>
        </pc:spChg>
      </pc:sldChg>
      <pc:sldChg chg="modSp modTransition">
        <pc:chgData name="Sabari Ram" userId="2207cdc3-f8ba-4ea7-90e6-170a5dd54068" providerId="ADAL" clId="{4F24EE59-4AA6-46D5-90CD-FA72613F96C5}" dt="2020-11-12T10:31:51.283" v="1310" actId="207"/>
        <pc:sldMkLst>
          <pc:docMk/>
          <pc:sldMk cId="2109155298" sldId="278"/>
        </pc:sldMkLst>
        <pc:spChg chg="mod">
          <ac:chgData name="Sabari Ram" userId="2207cdc3-f8ba-4ea7-90e6-170a5dd54068" providerId="ADAL" clId="{4F24EE59-4AA6-46D5-90CD-FA72613F96C5}" dt="2020-11-12T10:31:51.283" v="1310" actId="207"/>
          <ac:spMkLst>
            <pc:docMk/>
            <pc:sldMk cId="2109155298" sldId="278"/>
            <ac:spMk id="2" creationId="{8E87240F-96DD-4A20-A56F-ADE4EC245857}"/>
          </ac:spMkLst>
        </pc:spChg>
      </pc:sldChg>
      <pc:sldChg chg="addSp delSp modSp modTransition">
        <pc:chgData name="Sabari Ram" userId="2207cdc3-f8ba-4ea7-90e6-170a5dd54068" providerId="ADAL" clId="{4F24EE59-4AA6-46D5-90CD-FA72613F96C5}" dt="2020-11-12T10:31:45.942" v="1309" actId="207"/>
        <pc:sldMkLst>
          <pc:docMk/>
          <pc:sldMk cId="3951076710" sldId="279"/>
        </pc:sldMkLst>
        <pc:spChg chg="mod">
          <ac:chgData name="Sabari Ram" userId="2207cdc3-f8ba-4ea7-90e6-170a5dd54068" providerId="ADAL" clId="{4F24EE59-4AA6-46D5-90CD-FA72613F96C5}" dt="2020-11-12T10:31:45.942" v="1309" actId="207"/>
          <ac:spMkLst>
            <pc:docMk/>
            <pc:sldMk cId="3951076710" sldId="279"/>
            <ac:spMk id="2" creationId="{E29162DD-5AC1-45E7-97BB-A5C8478F1AE8}"/>
          </ac:spMkLst>
        </pc:spChg>
        <pc:spChg chg="mod">
          <ac:chgData name="Sabari Ram" userId="2207cdc3-f8ba-4ea7-90e6-170a5dd54068" providerId="ADAL" clId="{4F24EE59-4AA6-46D5-90CD-FA72613F96C5}" dt="2020-11-12T10:30:52.700" v="1300" actId="27636"/>
          <ac:spMkLst>
            <pc:docMk/>
            <pc:sldMk cId="3951076710" sldId="279"/>
            <ac:spMk id="4" creationId="{A2E91558-D823-4169-A787-94B39B3CEC29}"/>
          </ac:spMkLst>
        </pc:spChg>
        <pc:graphicFrameChg chg="add del modGraphic">
          <ac:chgData name="Sabari Ram" userId="2207cdc3-f8ba-4ea7-90e6-170a5dd54068" providerId="ADAL" clId="{4F24EE59-4AA6-46D5-90CD-FA72613F96C5}" dt="2020-11-12T10:28:59.630" v="1287"/>
          <ac:graphicFrameMkLst>
            <pc:docMk/>
            <pc:sldMk cId="3951076710" sldId="279"/>
            <ac:graphicFrameMk id="5" creationId="{46A3D07F-832A-4C9B-A759-6F3AB161AFD0}"/>
          </ac:graphicFrameMkLst>
        </pc:graphicFrameChg>
      </pc:sldChg>
      <pc:sldChg chg="addSp delSp modSp modTransition">
        <pc:chgData name="Sabari Ram" userId="2207cdc3-f8ba-4ea7-90e6-170a5dd54068" providerId="ADAL" clId="{4F24EE59-4AA6-46D5-90CD-FA72613F96C5}" dt="2020-11-12T10:20:12.022" v="1196"/>
        <pc:sldMkLst>
          <pc:docMk/>
          <pc:sldMk cId="182558165" sldId="526"/>
        </pc:sldMkLst>
        <pc:spChg chg="mod">
          <ac:chgData name="Sabari Ram" userId="2207cdc3-f8ba-4ea7-90e6-170a5dd54068" providerId="ADAL" clId="{4F24EE59-4AA6-46D5-90CD-FA72613F96C5}" dt="2020-11-12T07:38:55.330" v="168" actId="2711"/>
          <ac:spMkLst>
            <pc:docMk/>
            <pc:sldMk cId="182558165" sldId="526"/>
            <ac:spMk id="3" creationId="{F37897A3-26FA-467F-A275-28BF4479D493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4" creationId="{1005BD21-9EF0-489E-B2EE-EED036EE74BC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5" creationId="{7184151C-63A8-42AA-924E-B775FB8D34D6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6" creationId="{3D1165EA-F9BE-4782-A561-F4167B701F7A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7" creationId="{0F5B80C8-A069-4A27-BD8D-7E7DD1806886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8" creationId="{12D29272-E50D-4572-BB7D-24A134ECFCC2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9" creationId="{92DFC682-4EC1-4499-8527-279CACF0630B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10" creationId="{FFBE3A7E-4EB5-440F-9D19-6B6AF8CEDB15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11" creationId="{8E507D27-8974-42CC-99F8-C8027126B383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12" creationId="{2658F2D2-E35D-4EC4-A6A6-67109F2D31B0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13" creationId="{27868B24-D287-4C8C-92E5-2F9549F78FE9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14" creationId="{2D5F04C8-FBB4-4765-9469-ECED8E55BB2B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27" creationId="{BC670A06-9E15-4B56-8607-A84A14A04E73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28" creationId="{16E69D0F-C8E8-4926-B8D5-2EBEAC6A5F8E}"/>
          </ac:spMkLst>
        </pc:spChg>
        <pc:spChg chg="add del mod">
          <ac:chgData name="Sabari Ram" userId="2207cdc3-f8ba-4ea7-90e6-170a5dd54068" providerId="ADAL" clId="{4F24EE59-4AA6-46D5-90CD-FA72613F96C5}" dt="2020-11-12T07:26:05.945" v="13" actId="478"/>
          <ac:spMkLst>
            <pc:docMk/>
            <pc:sldMk cId="182558165" sldId="526"/>
            <ac:spMk id="29" creationId="{9CE37844-CF30-4F64-BBC5-DED755A0E1D8}"/>
          </ac:spMkLst>
        </pc:spChg>
        <pc:grpChg chg="add del mod">
          <ac:chgData name="Sabari Ram" userId="2207cdc3-f8ba-4ea7-90e6-170a5dd54068" providerId="ADAL" clId="{4F24EE59-4AA6-46D5-90CD-FA72613F96C5}" dt="2020-11-12T07:26:05.945" v="13" actId="478"/>
          <ac:grpSpMkLst>
            <pc:docMk/>
            <pc:sldMk cId="182558165" sldId="526"/>
            <ac:grpSpMk id="15" creationId="{6DD99082-A7DE-4BEB-9E8E-612772944A71}"/>
          </ac:grpSpMkLst>
        </pc:grpChg>
        <pc:grpChg chg="add del mod">
          <ac:chgData name="Sabari Ram" userId="2207cdc3-f8ba-4ea7-90e6-170a5dd54068" providerId="ADAL" clId="{4F24EE59-4AA6-46D5-90CD-FA72613F96C5}" dt="2020-11-12T07:26:05.945" v="13" actId="478"/>
          <ac:grpSpMkLst>
            <pc:docMk/>
            <pc:sldMk cId="182558165" sldId="526"/>
            <ac:grpSpMk id="18" creationId="{6BF46DE2-37D4-4510-9723-9DA1B718F758}"/>
          </ac:grpSpMkLst>
        </pc:grpChg>
        <pc:graphicFrameChg chg="add del modGraphic">
          <ac:chgData name="Sabari Ram" userId="2207cdc3-f8ba-4ea7-90e6-170a5dd54068" providerId="ADAL" clId="{4F24EE59-4AA6-46D5-90CD-FA72613F96C5}" dt="2020-11-12T07:39:00.175" v="171" actId="478"/>
          <ac:graphicFrameMkLst>
            <pc:docMk/>
            <pc:sldMk cId="182558165" sldId="526"/>
            <ac:graphicFrameMk id="31" creationId="{8EBE87F9-24E4-40BD-A9AA-FF8D46200AF6}"/>
          </ac:graphicFrameMkLst>
        </pc:graphicFrameChg>
        <pc:picChg chg="mod">
          <ac:chgData name="Sabari Ram" userId="2207cdc3-f8ba-4ea7-90e6-170a5dd54068" providerId="ADAL" clId="{4F24EE59-4AA6-46D5-90CD-FA72613F96C5}" dt="2020-11-12T07:28:58.562" v="50" actId="1076"/>
          <ac:picMkLst>
            <pc:docMk/>
            <pc:sldMk cId="182558165" sldId="526"/>
            <ac:picMk id="2" creationId="{E990432A-44BB-4D3E-B16B-7680B79B81EF}"/>
          </ac:picMkLst>
        </pc:picChg>
      </pc:sldChg>
      <pc:sldChg chg="modSp modTransition">
        <pc:chgData name="Sabari Ram" userId="2207cdc3-f8ba-4ea7-90e6-170a5dd54068" providerId="ADAL" clId="{4F24EE59-4AA6-46D5-90CD-FA72613F96C5}" dt="2020-11-12T10:31:20.336" v="1304" actId="207"/>
        <pc:sldMkLst>
          <pc:docMk/>
          <pc:sldMk cId="3225184857" sldId="529"/>
        </pc:sldMkLst>
        <pc:spChg chg="mod">
          <ac:chgData name="Sabari Ram" userId="2207cdc3-f8ba-4ea7-90e6-170a5dd54068" providerId="ADAL" clId="{4F24EE59-4AA6-46D5-90CD-FA72613F96C5}" dt="2020-11-12T10:31:20.336" v="1304" actId="207"/>
          <ac:spMkLst>
            <pc:docMk/>
            <pc:sldMk cId="3225184857" sldId="529"/>
            <ac:spMk id="2" creationId="{7D981CBA-5CAD-4105-B43F-AED7A200B9D5}"/>
          </ac:spMkLst>
        </pc:spChg>
      </pc:sldChg>
      <pc:sldChg chg="delSp modSp add del">
        <pc:chgData name="Sabari Ram" userId="2207cdc3-f8ba-4ea7-90e6-170a5dd54068" providerId="ADAL" clId="{4F24EE59-4AA6-46D5-90CD-FA72613F96C5}" dt="2020-11-12T07:52:00.329" v="423" actId="2696"/>
        <pc:sldMkLst>
          <pc:docMk/>
          <pc:sldMk cId="595272968" sldId="530"/>
        </pc:sldMkLst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6" creationId="{214807C6-3FF0-41FF-B62E-325E83107763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7" creationId="{1922CBF5-B38F-421B-82A6-DB741F9634CF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8" creationId="{8B66BA0C-D740-4F70-8904-F86F4C9D9277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9" creationId="{9E685460-954A-4126-9785-4801450324C1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10" creationId="{3628C2CE-669C-4BC1-93D4-71C6644E0D03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11" creationId="{7EDDCA10-E425-4069-86FE-3D5C00283E5F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12" creationId="{381B0246-3C3D-4252-B921-BB6787E2B1A8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13" creationId="{A5771D42-B55B-4C56-8C92-3829D3497EA8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14" creationId="{A1DB1634-5F5C-4FCE-ABF0-775E3ECC68D1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15" creationId="{E94BA08E-5553-4CAB-B518-017686B7CBA2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16" creationId="{FFB64CCE-F961-42E1-B0BA-64F9FA1EF39D}"/>
          </ac:spMkLst>
        </pc:spChg>
        <pc:spChg chg="mod topLvl">
          <ac:chgData name="Sabari Ram" userId="2207cdc3-f8ba-4ea7-90e6-170a5dd54068" providerId="ADAL" clId="{4F24EE59-4AA6-46D5-90CD-FA72613F96C5}" dt="2020-11-12T07:49:26.375" v="395" actId="165"/>
          <ac:spMkLst>
            <pc:docMk/>
            <pc:sldMk cId="595272968" sldId="530"/>
            <ac:spMk id="17" creationId="{4B35C9E7-615F-4927-A2BB-0AA2C929E773}"/>
          </ac:spMkLst>
        </pc:spChg>
        <pc:grpChg chg="del mod">
          <ac:chgData name="Sabari Ram" userId="2207cdc3-f8ba-4ea7-90e6-170a5dd54068" providerId="ADAL" clId="{4F24EE59-4AA6-46D5-90CD-FA72613F96C5}" dt="2020-11-12T07:49:26.375" v="395" actId="165"/>
          <ac:grpSpMkLst>
            <pc:docMk/>
            <pc:sldMk cId="595272968" sldId="530"/>
            <ac:grpSpMk id="3" creationId="{D3F64F6F-8D71-4882-8240-75B057E5FBD2}"/>
          </ac:grpSpMkLst>
        </pc:grpChg>
        <pc:graphicFrameChg chg="del">
          <ac:chgData name="Sabari Ram" userId="2207cdc3-f8ba-4ea7-90e6-170a5dd54068" providerId="ADAL" clId="{4F24EE59-4AA6-46D5-90CD-FA72613F96C5}" dt="2020-11-12T07:49:23.715" v="394" actId="18245"/>
          <ac:graphicFrameMkLst>
            <pc:docMk/>
            <pc:sldMk cId="595272968" sldId="530"/>
            <ac:graphicFrameMk id="5" creationId="{F5BA08DE-9EC0-4EF9-988E-864DD0821E63}"/>
          </ac:graphicFrameMkLst>
        </pc:graphicFrameChg>
      </pc:sldChg>
      <pc:sldChg chg="addSp delSp modSp add modTransition">
        <pc:chgData name="Sabari Ram" userId="2207cdc3-f8ba-4ea7-90e6-170a5dd54068" providerId="ADAL" clId="{4F24EE59-4AA6-46D5-90CD-FA72613F96C5}" dt="2020-11-12T10:20:12.022" v="1196"/>
        <pc:sldMkLst>
          <pc:docMk/>
          <pc:sldMk cId="3573200072" sldId="530"/>
        </pc:sldMkLst>
        <pc:spChg chg="add mod">
          <ac:chgData name="Sabari Ram" userId="2207cdc3-f8ba-4ea7-90e6-170a5dd54068" providerId="ADAL" clId="{4F24EE59-4AA6-46D5-90CD-FA72613F96C5}" dt="2020-11-12T07:58:41.949" v="544" actId="1037"/>
          <ac:spMkLst>
            <pc:docMk/>
            <pc:sldMk cId="3573200072" sldId="530"/>
            <ac:spMk id="2" creationId="{04676160-8D91-4A98-BB45-7260F0971F8B}"/>
          </ac:spMkLst>
        </pc:spChg>
        <pc:spChg chg="add mod">
          <ac:chgData name="Sabari Ram" userId="2207cdc3-f8ba-4ea7-90e6-170a5dd54068" providerId="ADAL" clId="{4F24EE59-4AA6-46D5-90CD-FA72613F96C5}" dt="2020-11-12T07:58:41.949" v="544" actId="1037"/>
          <ac:spMkLst>
            <pc:docMk/>
            <pc:sldMk cId="3573200072" sldId="530"/>
            <ac:spMk id="3" creationId="{A7D22E6B-E233-4416-80B5-D8CC26AC3FE4}"/>
          </ac:spMkLst>
        </pc:spChg>
        <pc:spChg chg="add mod">
          <ac:chgData name="Sabari Ram" userId="2207cdc3-f8ba-4ea7-90e6-170a5dd54068" providerId="ADAL" clId="{4F24EE59-4AA6-46D5-90CD-FA72613F96C5}" dt="2020-11-12T07:58:41.949" v="544" actId="1037"/>
          <ac:spMkLst>
            <pc:docMk/>
            <pc:sldMk cId="3573200072" sldId="530"/>
            <ac:spMk id="4" creationId="{4F81AD27-AD6F-4494-BEBF-34BE557BB4FE}"/>
          </ac:spMkLst>
        </pc:spChg>
        <pc:spChg chg="add mod">
          <ac:chgData name="Sabari Ram" userId="2207cdc3-f8ba-4ea7-90e6-170a5dd54068" providerId="ADAL" clId="{4F24EE59-4AA6-46D5-90CD-FA72613F96C5}" dt="2020-11-12T07:58:41.949" v="544" actId="1037"/>
          <ac:spMkLst>
            <pc:docMk/>
            <pc:sldMk cId="3573200072" sldId="530"/>
            <ac:spMk id="5" creationId="{764FEEAC-2CA5-49FF-82D5-73DABFA2435B}"/>
          </ac:spMkLst>
        </pc:spChg>
        <pc:spChg chg="mod">
          <ac:chgData name="Sabari Ram" userId="2207cdc3-f8ba-4ea7-90e6-170a5dd54068" providerId="ADAL" clId="{4F24EE59-4AA6-46D5-90CD-FA72613F96C5}" dt="2020-11-12T07:55:34.007" v="458" actId="207"/>
          <ac:spMkLst>
            <pc:docMk/>
            <pc:sldMk cId="3573200072" sldId="530"/>
            <ac:spMk id="18" creationId="{5FC35944-7559-4AE6-BD4A-D2FC04DBAD36}"/>
          </ac:spMkLst>
        </pc:spChg>
        <pc:spChg chg="del">
          <ac:chgData name="Sabari Ram" userId="2207cdc3-f8ba-4ea7-90e6-170a5dd54068" providerId="ADAL" clId="{4F24EE59-4AA6-46D5-90CD-FA72613F96C5}" dt="2020-11-12T07:54:10.662" v="430" actId="478"/>
          <ac:spMkLst>
            <pc:docMk/>
            <pc:sldMk cId="3573200072" sldId="530"/>
            <ac:spMk id="20" creationId="{D4319FE6-45FE-4D52-A0DF-5E1AF84F5E84}"/>
          </ac:spMkLst>
        </pc:spChg>
        <pc:spChg chg="del mod">
          <ac:chgData name="Sabari Ram" userId="2207cdc3-f8ba-4ea7-90e6-170a5dd54068" providerId="ADAL" clId="{4F24EE59-4AA6-46D5-90CD-FA72613F96C5}" dt="2020-11-12T07:59:36.795" v="553" actId="478"/>
          <ac:spMkLst>
            <pc:docMk/>
            <pc:sldMk cId="3573200072" sldId="530"/>
            <ac:spMk id="21" creationId="{5283D9F0-0934-4070-97D9-559A1D30C74E}"/>
          </ac:spMkLst>
        </pc:spChg>
        <pc:spChg chg="del">
          <ac:chgData name="Sabari Ram" userId="2207cdc3-f8ba-4ea7-90e6-170a5dd54068" providerId="ADAL" clId="{4F24EE59-4AA6-46D5-90CD-FA72613F96C5}" dt="2020-11-12T07:55:09.452" v="449" actId="478"/>
          <ac:spMkLst>
            <pc:docMk/>
            <pc:sldMk cId="3573200072" sldId="530"/>
            <ac:spMk id="26" creationId="{50091FB7-CDEF-43FB-9A67-9C24420BF5E0}"/>
          </ac:spMkLst>
        </pc:spChg>
        <pc:spChg chg="del mod">
          <ac:chgData name="Sabari Ram" userId="2207cdc3-f8ba-4ea7-90e6-170a5dd54068" providerId="ADAL" clId="{4F24EE59-4AA6-46D5-90CD-FA72613F96C5}" dt="2020-11-12T07:54:57.513" v="445" actId="478"/>
          <ac:spMkLst>
            <pc:docMk/>
            <pc:sldMk cId="3573200072" sldId="530"/>
            <ac:spMk id="27" creationId="{1EF66CBC-1BF0-4F39-9BFD-D89DF1CB3FA2}"/>
          </ac:spMkLst>
        </pc:spChg>
        <pc:spChg chg="del">
          <ac:chgData name="Sabari Ram" userId="2207cdc3-f8ba-4ea7-90e6-170a5dd54068" providerId="ADAL" clId="{4F24EE59-4AA6-46D5-90CD-FA72613F96C5}" dt="2020-11-12T07:55:03.543" v="447" actId="478"/>
          <ac:spMkLst>
            <pc:docMk/>
            <pc:sldMk cId="3573200072" sldId="530"/>
            <ac:spMk id="28" creationId="{B67BEA22-0DFF-4373-B88A-81942290F36C}"/>
          </ac:spMkLst>
        </pc:spChg>
        <pc:spChg chg="mod">
          <ac:chgData name="Sabari Ram" userId="2207cdc3-f8ba-4ea7-90e6-170a5dd54068" providerId="ADAL" clId="{4F24EE59-4AA6-46D5-90CD-FA72613F96C5}" dt="2020-11-12T07:58:59.788" v="550" actId="1076"/>
          <ac:spMkLst>
            <pc:docMk/>
            <pc:sldMk cId="3573200072" sldId="530"/>
            <ac:spMk id="36" creationId="{B9187605-ABA9-4B1D-957D-0321F3AFDABD}"/>
          </ac:spMkLst>
        </pc:spChg>
        <pc:spChg chg="mod">
          <ac:chgData name="Sabari Ram" userId="2207cdc3-f8ba-4ea7-90e6-170a5dd54068" providerId="ADAL" clId="{4F24EE59-4AA6-46D5-90CD-FA72613F96C5}" dt="2020-11-12T07:58:41.949" v="544" actId="1037"/>
          <ac:spMkLst>
            <pc:docMk/>
            <pc:sldMk cId="3573200072" sldId="530"/>
            <ac:spMk id="38" creationId="{A898802C-5409-459A-A9F8-E49E72ECF0BE}"/>
          </ac:spMkLst>
        </pc:spChg>
        <pc:spChg chg="del mod">
          <ac:chgData name="Sabari Ram" userId="2207cdc3-f8ba-4ea7-90e6-170a5dd54068" providerId="ADAL" clId="{4F24EE59-4AA6-46D5-90CD-FA72613F96C5}" dt="2020-11-12T07:57:14.594" v="491"/>
          <ac:spMkLst>
            <pc:docMk/>
            <pc:sldMk cId="3573200072" sldId="530"/>
            <ac:spMk id="40" creationId="{7E90BAB4-3383-49EA-9A75-0F7F7171E45F}"/>
          </ac:spMkLst>
        </pc:spChg>
        <pc:spChg chg="mod">
          <ac:chgData name="Sabari Ram" userId="2207cdc3-f8ba-4ea7-90e6-170a5dd54068" providerId="ADAL" clId="{4F24EE59-4AA6-46D5-90CD-FA72613F96C5}" dt="2020-11-12T07:56:15.260" v="467" actId="207"/>
          <ac:spMkLst>
            <pc:docMk/>
            <pc:sldMk cId="3573200072" sldId="530"/>
            <ac:spMk id="48" creationId="{17046425-6F8F-485F-BD93-2BAFF6482C4A}"/>
          </ac:spMkLst>
        </pc:spChg>
        <pc:spChg chg="del">
          <ac:chgData name="Sabari Ram" userId="2207cdc3-f8ba-4ea7-90e6-170a5dd54068" providerId="ADAL" clId="{4F24EE59-4AA6-46D5-90CD-FA72613F96C5}" dt="2020-11-12T07:56:07.486" v="465" actId="478"/>
          <ac:spMkLst>
            <pc:docMk/>
            <pc:sldMk cId="3573200072" sldId="530"/>
            <ac:spMk id="49" creationId="{70B5AFBD-F5B5-4B8B-AD28-F69C5F87C93F}"/>
          </ac:spMkLst>
        </pc:spChg>
        <pc:spChg chg="del">
          <ac:chgData name="Sabari Ram" userId="2207cdc3-f8ba-4ea7-90e6-170a5dd54068" providerId="ADAL" clId="{4F24EE59-4AA6-46D5-90CD-FA72613F96C5}" dt="2020-11-12T07:56:05.164" v="464" actId="478"/>
          <ac:spMkLst>
            <pc:docMk/>
            <pc:sldMk cId="3573200072" sldId="530"/>
            <ac:spMk id="50" creationId="{71D38C88-D768-4EBB-A59F-28C8FCA47041}"/>
          </ac:spMkLst>
        </pc:spChg>
        <pc:spChg chg="add del">
          <ac:chgData name="Sabari Ram" userId="2207cdc3-f8ba-4ea7-90e6-170a5dd54068" providerId="ADAL" clId="{4F24EE59-4AA6-46D5-90CD-FA72613F96C5}" dt="2020-11-12T07:57:26.935" v="494" actId="478"/>
          <ac:spMkLst>
            <pc:docMk/>
            <pc:sldMk cId="3573200072" sldId="530"/>
            <ac:spMk id="51" creationId="{D6B5C84D-9A87-49F8-A601-EB7BEEE23CE8}"/>
          </ac:spMkLst>
        </pc:spChg>
        <pc:spChg chg="add mod">
          <ac:chgData name="Sabari Ram" userId="2207cdc3-f8ba-4ea7-90e6-170a5dd54068" providerId="ADAL" clId="{4F24EE59-4AA6-46D5-90CD-FA72613F96C5}" dt="2020-11-12T07:59:43.597" v="569" actId="20577"/>
          <ac:spMkLst>
            <pc:docMk/>
            <pc:sldMk cId="3573200072" sldId="530"/>
            <ac:spMk id="52" creationId="{DBAAEDA0-1C1F-4216-B5FE-D3829404799F}"/>
          </ac:spMkLst>
        </pc:spChg>
        <pc:grpChg chg="del mod">
          <ac:chgData name="Sabari Ram" userId="2207cdc3-f8ba-4ea7-90e6-170a5dd54068" providerId="ADAL" clId="{4F24EE59-4AA6-46D5-90CD-FA72613F96C5}" dt="2020-11-12T07:55:57.889" v="460" actId="478"/>
          <ac:grpSpMkLst>
            <pc:docMk/>
            <pc:sldMk cId="3573200072" sldId="530"/>
            <ac:grpSpMk id="16" creationId="{014F6903-0708-4E4D-9973-DC63610C864E}"/>
          </ac:grpSpMkLst>
        </pc:grpChg>
        <pc:grpChg chg="add mod">
          <ac:chgData name="Sabari Ram" userId="2207cdc3-f8ba-4ea7-90e6-170a5dd54068" providerId="ADAL" clId="{4F24EE59-4AA6-46D5-90CD-FA72613F96C5}" dt="2020-11-12T07:58:41.949" v="544" actId="1037"/>
          <ac:grpSpMkLst>
            <pc:docMk/>
            <pc:sldMk cId="3573200072" sldId="530"/>
            <ac:grpSpMk id="23" creationId="{81111CC6-B71F-4BAB-B3D1-4FE475B5A865}"/>
          </ac:grpSpMkLst>
        </pc:grpChg>
        <pc:grpChg chg="del">
          <ac:chgData name="Sabari Ram" userId="2207cdc3-f8ba-4ea7-90e6-170a5dd54068" providerId="ADAL" clId="{4F24EE59-4AA6-46D5-90CD-FA72613F96C5}" dt="2020-11-12T07:56:07.486" v="465" actId="478"/>
          <ac:grpSpMkLst>
            <pc:docMk/>
            <pc:sldMk cId="3573200072" sldId="530"/>
            <ac:grpSpMk id="24" creationId="{EEB1CC27-32C9-405E-883E-C0A7AFF160E5}"/>
          </ac:grpSpMkLst>
        </pc:grpChg>
        <pc:cxnChg chg="del mod">
          <ac:chgData name="Sabari Ram" userId="2207cdc3-f8ba-4ea7-90e6-170a5dd54068" providerId="ADAL" clId="{4F24EE59-4AA6-46D5-90CD-FA72613F96C5}" dt="2020-11-12T07:54:33.203" v="438" actId="478"/>
          <ac:cxnSpMkLst>
            <pc:docMk/>
            <pc:sldMk cId="3573200072" sldId="530"/>
            <ac:cxnSpMk id="7" creationId="{B11A38F6-EBB9-4FA7-8EB1-455ECCCAEF2F}"/>
          </ac:cxnSpMkLst>
        </pc:cxnChg>
        <pc:cxnChg chg="del mod">
          <ac:chgData name="Sabari Ram" userId="2207cdc3-f8ba-4ea7-90e6-170a5dd54068" providerId="ADAL" clId="{4F24EE59-4AA6-46D5-90CD-FA72613F96C5}" dt="2020-11-12T07:54:32.189" v="437" actId="478"/>
          <ac:cxnSpMkLst>
            <pc:docMk/>
            <pc:sldMk cId="3573200072" sldId="530"/>
            <ac:cxnSpMk id="41" creationId="{A669DAAE-3A22-442C-80C4-0A89EACD1271}"/>
          </ac:cxnSpMkLst>
        </pc:cxnChg>
        <pc:cxnChg chg="del mod">
          <ac:chgData name="Sabari Ram" userId="2207cdc3-f8ba-4ea7-90e6-170a5dd54068" providerId="ADAL" clId="{4F24EE59-4AA6-46D5-90CD-FA72613F96C5}" dt="2020-11-12T07:54:31.237" v="436" actId="478"/>
          <ac:cxnSpMkLst>
            <pc:docMk/>
            <pc:sldMk cId="3573200072" sldId="530"/>
            <ac:cxnSpMk id="42" creationId="{D6CE607B-310F-4A23-BD82-8F166B59B138}"/>
          </ac:cxnSpMkLst>
        </pc:cxnChg>
        <pc:cxnChg chg="del mod">
          <ac:chgData name="Sabari Ram" userId="2207cdc3-f8ba-4ea7-90e6-170a5dd54068" providerId="ADAL" clId="{4F24EE59-4AA6-46D5-90CD-FA72613F96C5}" dt="2020-11-12T07:54:35.214" v="439" actId="478"/>
          <ac:cxnSpMkLst>
            <pc:docMk/>
            <pc:sldMk cId="3573200072" sldId="530"/>
            <ac:cxnSpMk id="43" creationId="{E471143C-DB4A-4698-9267-E623C9D88304}"/>
          </ac:cxnSpMkLst>
        </pc:cxnChg>
        <pc:cxnChg chg="del mod">
          <ac:chgData name="Sabari Ram" userId="2207cdc3-f8ba-4ea7-90e6-170a5dd54068" providerId="ADAL" clId="{4F24EE59-4AA6-46D5-90CD-FA72613F96C5}" dt="2020-11-12T07:54:37.744" v="441" actId="478"/>
          <ac:cxnSpMkLst>
            <pc:docMk/>
            <pc:sldMk cId="3573200072" sldId="530"/>
            <ac:cxnSpMk id="44" creationId="{A72BC1BF-1492-49BE-B533-6BF9461EED9F}"/>
          </ac:cxnSpMkLst>
        </pc:cxnChg>
        <pc:cxnChg chg="del mod">
          <ac:chgData name="Sabari Ram" userId="2207cdc3-f8ba-4ea7-90e6-170a5dd54068" providerId="ADAL" clId="{4F24EE59-4AA6-46D5-90CD-FA72613F96C5}" dt="2020-11-12T07:54:35.778" v="440" actId="478"/>
          <ac:cxnSpMkLst>
            <pc:docMk/>
            <pc:sldMk cId="3573200072" sldId="530"/>
            <ac:cxnSpMk id="47" creationId="{83E9C31E-32CC-44C6-B860-47F7B4E05CD2}"/>
          </ac:cxnSpMkLst>
        </pc:cxnChg>
      </pc:sldChg>
      <pc:sldChg chg="add del">
        <pc:chgData name="Sabari Ram" userId="2207cdc3-f8ba-4ea7-90e6-170a5dd54068" providerId="ADAL" clId="{4F24EE59-4AA6-46D5-90CD-FA72613F96C5}" dt="2020-11-12T08:31:05.747" v="702" actId="2696"/>
        <pc:sldMkLst>
          <pc:docMk/>
          <pc:sldMk cId="1889987962" sldId="531"/>
        </pc:sldMkLst>
      </pc:sldChg>
      <pc:sldChg chg="addSp delSp add del modTransition">
        <pc:chgData name="Sabari Ram" userId="2207cdc3-f8ba-4ea7-90e6-170a5dd54068" providerId="ADAL" clId="{4F24EE59-4AA6-46D5-90CD-FA72613F96C5}" dt="2020-11-12T10:30:45.117" v="1296" actId="2696"/>
        <pc:sldMkLst>
          <pc:docMk/>
          <pc:sldMk cId="3229069785" sldId="531"/>
        </pc:sldMkLst>
        <pc:spChg chg="add">
          <ac:chgData name="Sabari Ram" userId="2207cdc3-f8ba-4ea7-90e6-170a5dd54068" providerId="ADAL" clId="{4F24EE59-4AA6-46D5-90CD-FA72613F96C5}" dt="2020-11-12T08:50:18.731" v="839"/>
          <ac:spMkLst>
            <pc:docMk/>
            <pc:sldMk cId="3229069785" sldId="531"/>
            <ac:spMk id="2" creationId="{2B8A1EC8-CBBD-428B-B984-363CE69558B8}"/>
          </ac:spMkLst>
        </pc:spChg>
        <pc:spChg chg="add del">
          <ac:chgData name="Sabari Ram" userId="2207cdc3-f8ba-4ea7-90e6-170a5dd54068" providerId="ADAL" clId="{4F24EE59-4AA6-46D5-90CD-FA72613F96C5}" dt="2020-11-12T08:50:32.062" v="841" actId="478"/>
          <ac:spMkLst>
            <pc:docMk/>
            <pc:sldMk cId="3229069785" sldId="531"/>
            <ac:spMk id="3" creationId="{F9A5D921-150F-4E41-952C-0FB61173EDB0}"/>
          </ac:spMkLst>
        </pc:spChg>
        <pc:picChg chg="del">
          <ac:chgData name="Sabari Ram" userId="2207cdc3-f8ba-4ea7-90e6-170a5dd54068" providerId="ADAL" clId="{4F24EE59-4AA6-46D5-90CD-FA72613F96C5}" dt="2020-11-12T08:50:14.979" v="838" actId="478"/>
          <ac:picMkLst>
            <pc:docMk/>
            <pc:sldMk cId="3229069785" sldId="531"/>
            <ac:picMk id="7" creationId="{E4671918-8989-4413-8B53-BD18DCC1CEF9}"/>
          </ac:picMkLst>
        </pc:picChg>
      </pc:sldChg>
      <pc:sldChg chg="addSp delSp modSp add modTransition">
        <pc:chgData name="Sabari Ram" userId="2207cdc3-f8ba-4ea7-90e6-170a5dd54068" providerId="ADAL" clId="{4F24EE59-4AA6-46D5-90CD-FA72613F96C5}" dt="2020-11-12T10:20:12.022" v="1196"/>
        <pc:sldMkLst>
          <pc:docMk/>
          <pc:sldMk cId="3601411648" sldId="532"/>
        </pc:sldMkLst>
        <pc:spChg chg="add mod">
          <ac:chgData name="Sabari Ram" userId="2207cdc3-f8ba-4ea7-90e6-170a5dd54068" providerId="ADAL" clId="{4F24EE59-4AA6-46D5-90CD-FA72613F96C5}" dt="2020-11-12T09:42:04.592" v="1190" actId="1037"/>
          <ac:spMkLst>
            <pc:docMk/>
            <pc:sldMk cId="3601411648" sldId="532"/>
            <ac:spMk id="2" creationId="{14795605-3E7B-4FBF-BB69-A32CAA29D09E}"/>
          </ac:spMkLst>
        </pc:spChg>
        <pc:spChg chg="del">
          <ac:chgData name="Sabari Ram" userId="2207cdc3-f8ba-4ea7-90e6-170a5dd54068" providerId="ADAL" clId="{4F24EE59-4AA6-46D5-90CD-FA72613F96C5}" dt="2020-11-12T09:38:28.915" v="1101" actId="478"/>
          <ac:spMkLst>
            <pc:docMk/>
            <pc:sldMk cId="3601411648" sldId="532"/>
            <ac:spMk id="4" creationId="{08524F0C-9EEC-4FB0-B61F-E688A141A997}"/>
          </ac:spMkLst>
        </pc:spChg>
        <pc:spChg chg="add mod">
          <ac:chgData name="Sabari Ram" userId="2207cdc3-f8ba-4ea7-90e6-170a5dd54068" providerId="ADAL" clId="{4F24EE59-4AA6-46D5-90CD-FA72613F96C5}" dt="2020-11-12T09:42:04.592" v="1190" actId="1037"/>
          <ac:spMkLst>
            <pc:docMk/>
            <pc:sldMk cId="3601411648" sldId="532"/>
            <ac:spMk id="25" creationId="{54816B6E-90D4-4FFB-BD6F-77BAF68D9ECA}"/>
          </ac:spMkLst>
        </pc:spChg>
        <pc:spChg chg="add del mod">
          <ac:chgData name="Sabari Ram" userId="2207cdc3-f8ba-4ea7-90e6-170a5dd54068" providerId="ADAL" clId="{4F24EE59-4AA6-46D5-90CD-FA72613F96C5}" dt="2020-11-12T09:39:15.818" v="1115" actId="478"/>
          <ac:spMkLst>
            <pc:docMk/>
            <pc:sldMk cId="3601411648" sldId="532"/>
            <ac:spMk id="26" creationId="{941A1109-B7A9-470B-BFC8-2551C174657C}"/>
          </ac:spMkLst>
        </pc:spChg>
        <pc:spChg chg="add mod">
          <ac:chgData name="Sabari Ram" userId="2207cdc3-f8ba-4ea7-90e6-170a5dd54068" providerId="ADAL" clId="{4F24EE59-4AA6-46D5-90CD-FA72613F96C5}" dt="2020-11-12T09:42:04.592" v="1190" actId="1037"/>
          <ac:spMkLst>
            <pc:docMk/>
            <pc:sldMk cId="3601411648" sldId="532"/>
            <ac:spMk id="27" creationId="{7F7EBF2E-36E7-40CD-8BE6-30417305FB5C}"/>
          </ac:spMkLst>
        </pc:spChg>
        <pc:spChg chg="del">
          <ac:chgData name="Sabari Ram" userId="2207cdc3-f8ba-4ea7-90e6-170a5dd54068" providerId="ADAL" clId="{4F24EE59-4AA6-46D5-90CD-FA72613F96C5}" dt="2020-11-12T09:41:30.262" v="1153" actId="478"/>
          <ac:spMkLst>
            <pc:docMk/>
            <pc:sldMk cId="3601411648" sldId="532"/>
            <ac:spMk id="28" creationId="{BB0F61AB-3C75-4263-9D83-318999E91249}"/>
          </ac:spMkLst>
        </pc:spChg>
        <pc:spChg chg="mod">
          <ac:chgData name="Sabari Ram" userId="2207cdc3-f8ba-4ea7-90e6-170a5dd54068" providerId="ADAL" clId="{4F24EE59-4AA6-46D5-90CD-FA72613F96C5}" dt="2020-11-12T09:38:38.753" v="1104" actId="688"/>
          <ac:spMkLst>
            <pc:docMk/>
            <pc:sldMk cId="3601411648" sldId="532"/>
            <ac:spMk id="31" creationId="{1D6E5401-328E-4363-9FF0-F8EDA036B4AA}"/>
          </ac:spMkLst>
        </pc:spChg>
        <pc:spChg chg="mod">
          <ac:chgData name="Sabari Ram" userId="2207cdc3-f8ba-4ea7-90e6-170a5dd54068" providerId="ADAL" clId="{4F24EE59-4AA6-46D5-90CD-FA72613F96C5}" dt="2020-11-12T09:42:04.592" v="1190" actId="1037"/>
          <ac:spMkLst>
            <pc:docMk/>
            <pc:sldMk cId="3601411648" sldId="532"/>
            <ac:spMk id="32" creationId="{3E78B5EE-E1A3-49F2-AD0F-951E798541B2}"/>
          </ac:spMkLst>
        </pc:spChg>
        <pc:spChg chg="mod">
          <ac:chgData name="Sabari Ram" userId="2207cdc3-f8ba-4ea7-90e6-170a5dd54068" providerId="ADAL" clId="{4F24EE59-4AA6-46D5-90CD-FA72613F96C5}" dt="2020-11-12T09:42:04.592" v="1190" actId="1037"/>
          <ac:spMkLst>
            <pc:docMk/>
            <pc:sldMk cId="3601411648" sldId="532"/>
            <ac:spMk id="35" creationId="{8BE0A1F2-F1DA-4F6D-8281-EA217ED214D8}"/>
          </ac:spMkLst>
        </pc:spChg>
        <pc:spChg chg="add mod">
          <ac:chgData name="Sabari Ram" userId="2207cdc3-f8ba-4ea7-90e6-170a5dd54068" providerId="ADAL" clId="{4F24EE59-4AA6-46D5-90CD-FA72613F96C5}" dt="2020-11-12T09:42:04.592" v="1190" actId="1037"/>
          <ac:spMkLst>
            <pc:docMk/>
            <pc:sldMk cId="3601411648" sldId="532"/>
            <ac:spMk id="36" creationId="{0326C488-E630-401C-A6EB-60252FD00FDE}"/>
          </ac:spMkLst>
        </pc:spChg>
        <pc:spChg chg="add mod">
          <ac:chgData name="Sabari Ram" userId="2207cdc3-f8ba-4ea7-90e6-170a5dd54068" providerId="ADAL" clId="{4F24EE59-4AA6-46D5-90CD-FA72613F96C5}" dt="2020-11-12T09:42:04.592" v="1190" actId="1037"/>
          <ac:spMkLst>
            <pc:docMk/>
            <pc:sldMk cId="3601411648" sldId="532"/>
            <ac:spMk id="37" creationId="{EA6974D9-C86C-4497-BA0A-81190CE6B96D}"/>
          </ac:spMkLst>
        </pc:spChg>
        <pc:spChg chg="add mod">
          <ac:chgData name="Sabari Ram" userId="2207cdc3-f8ba-4ea7-90e6-170a5dd54068" providerId="ADAL" clId="{4F24EE59-4AA6-46D5-90CD-FA72613F96C5}" dt="2020-11-12T09:42:04.592" v="1190" actId="1037"/>
          <ac:spMkLst>
            <pc:docMk/>
            <pc:sldMk cId="3601411648" sldId="532"/>
            <ac:spMk id="39" creationId="{77FF24C4-9A88-44E9-BFCF-E5F57211B871}"/>
          </ac:spMkLst>
        </pc:spChg>
        <pc:grpChg chg="del mod">
          <ac:chgData name="Sabari Ram" userId="2207cdc3-f8ba-4ea7-90e6-170a5dd54068" providerId="ADAL" clId="{4F24EE59-4AA6-46D5-90CD-FA72613F96C5}" dt="2020-11-12T09:41:30.262" v="1153" actId="478"/>
          <ac:grpSpMkLst>
            <pc:docMk/>
            <pc:sldMk cId="3601411648" sldId="532"/>
            <ac:grpSpMk id="30" creationId="{3E2A6AEB-BF68-4A74-BD87-20372B1371D3}"/>
          </ac:grpSpMkLst>
        </pc:grpChg>
        <pc:picChg chg="mod">
          <ac:chgData name="Sabari Ram" userId="2207cdc3-f8ba-4ea7-90e6-170a5dd54068" providerId="ADAL" clId="{4F24EE59-4AA6-46D5-90CD-FA72613F96C5}" dt="2020-11-12T10:18:42.357" v="1195" actId="1076"/>
          <ac:picMkLst>
            <pc:docMk/>
            <pc:sldMk cId="3601411648" sldId="532"/>
            <ac:picMk id="7" creationId="{E4671918-8989-4413-8B53-BD18DCC1CEF9}"/>
          </ac:picMkLst>
        </pc:picChg>
        <pc:picChg chg="mod">
          <ac:chgData name="Sabari Ram" userId="2207cdc3-f8ba-4ea7-90e6-170a5dd54068" providerId="ADAL" clId="{4F24EE59-4AA6-46D5-90CD-FA72613F96C5}" dt="2020-11-12T09:42:04.592" v="1190" actId="1037"/>
          <ac:picMkLst>
            <pc:docMk/>
            <pc:sldMk cId="3601411648" sldId="532"/>
            <ac:picMk id="29" creationId="{401B411A-000E-4624-BCEC-13A2318ED019}"/>
          </ac:picMkLst>
        </pc:picChg>
        <pc:cxnChg chg="add del mod">
          <ac:chgData name="Sabari Ram" userId="2207cdc3-f8ba-4ea7-90e6-170a5dd54068" providerId="ADAL" clId="{4F24EE59-4AA6-46D5-90CD-FA72613F96C5}" dt="2020-11-12T09:40:00.906" v="1129" actId="478"/>
          <ac:cxnSpMkLst>
            <pc:docMk/>
            <pc:sldMk cId="3601411648" sldId="532"/>
            <ac:cxnSpMk id="33" creationId="{9111C1DD-1E46-4F1E-A49E-E74A374C63DA}"/>
          </ac:cxnSpMkLst>
        </pc:cxnChg>
        <pc:cxnChg chg="mod">
          <ac:chgData name="Sabari Ram" userId="2207cdc3-f8ba-4ea7-90e6-170a5dd54068" providerId="ADAL" clId="{4F24EE59-4AA6-46D5-90CD-FA72613F96C5}" dt="2020-11-12T09:42:04.592" v="1190" actId="1037"/>
          <ac:cxnSpMkLst>
            <pc:docMk/>
            <pc:sldMk cId="3601411648" sldId="532"/>
            <ac:cxnSpMk id="38" creationId="{CA1F16C0-4114-4A02-B38E-B405BF4C5DF5}"/>
          </ac:cxnSpMkLst>
        </pc:cxnChg>
        <pc:cxnChg chg="mod">
          <ac:chgData name="Sabari Ram" userId="2207cdc3-f8ba-4ea7-90e6-170a5dd54068" providerId="ADAL" clId="{4F24EE59-4AA6-46D5-90CD-FA72613F96C5}" dt="2020-11-12T09:42:04.592" v="1190" actId="1037"/>
          <ac:cxnSpMkLst>
            <pc:docMk/>
            <pc:sldMk cId="3601411648" sldId="532"/>
            <ac:cxnSpMk id="42" creationId="{AD99CB85-9127-4D50-962A-6F4FD64CE326}"/>
          </ac:cxnSpMkLst>
        </pc:cxnChg>
        <pc:cxnChg chg="mod">
          <ac:chgData name="Sabari Ram" userId="2207cdc3-f8ba-4ea7-90e6-170a5dd54068" providerId="ADAL" clId="{4F24EE59-4AA6-46D5-90CD-FA72613F96C5}" dt="2020-11-12T09:42:04.592" v="1190" actId="1037"/>
          <ac:cxnSpMkLst>
            <pc:docMk/>
            <pc:sldMk cId="3601411648" sldId="532"/>
            <ac:cxnSpMk id="46" creationId="{9BBE72B2-8CA4-4E58-A592-18ED45D0B403}"/>
          </ac:cxnSpMkLst>
        </pc:cxnChg>
        <pc:cxnChg chg="mod">
          <ac:chgData name="Sabari Ram" userId="2207cdc3-f8ba-4ea7-90e6-170a5dd54068" providerId="ADAL" clId="{4F24EE59-4AA6-46D5-90CD-FA72613F96C5}" dt="2020-11-12T09:42:04.592" v="1190" actId="1037"/>
          <ac:cxnSpMkLst>
            <pc:docMk/>
            <pc:sldMk cId="3601411648" sldId="532"/>
            <ac:cxnSpMk id="49" creationId="{A1A38198-8942-4D7C-8951-9CA069D225C4}"/>
          </ac:cxnSpMkLst>
        </pc:cxnChg>
      </pc:sldChg>
      <pc:sldChg chg="modSp add modTransition">
        <pc:chgData name="Sabari Ram" userId="2207cdc3-f8ba-4ea7-90e6-170a5dd54068" providerId="ADAL" clId="{4F24EE59-4AA6-46D5-90CD-FA72613F96C5}" dt="2020-11-12T10:20:12.022" v="1196"/>
        <pc:sldMkLst>
          <pc:docMk/>
          <pc:sldMk cId="453630001" sldId="533"/>
        </pc:sldMkLst>
        <pc:picChg chg="mod">
          <ac:chgData name="Sabari Ram" userId="2207cdc3-f8ba-4ea7-90e6-170a5dd54068" providerId="ADAL" clId="{4F24EE59-4AA6-46D5-90CD-FA72613F96C5}" dt="2020-11-12T09:40:42.752" v="1144" actId="1076"/>
          <ac:picMkLst>
            <pc:docMk/>
            <pc:sldMk cId="453630001" sldId="533"/>
            <ac:picMk id="7" creationId="{E4671918-8989-4413-8B53-BD18DCC1CEF9}"/>
          </ac:picMkLst>
        </pc:picChg>
      </pc:sldChg>
      <pc:sldChg chg="addSp delSp modSp add">
        <pc:chgData name="Sabari Ram" userId="2207cdc3-f8ba-4ea7-90e6-170a5dd54068" providerId="ADAL" clId="{4F24EE59-4AA6-46D5-90CD-FA72613F96C5}" dt="2020-11-12T10:29:12.237" v="1295" actId="20577"/>
        <pc:sldMkLst>
          <pc:docMk/>
          <pc:sldMk cId="2878879121" sldId="534"/>
        </pc:sldMkLst>
        <pc:spChg chg="del">
          <ac:chgData name="Sabari Ram" userId="2207cdc3-f8ba-4ea7-90e6-170a5dd54068" providerId="ADAL" clId="{4F24EE59-4AA6-46D5-90CD-FA72613F96C5}" dt="2020-11-12T10:28:18.051" v="1270" actId="478"/>
          <ac:spMkLst>
            <pc:docMk/>
            <pc:sldMk cId="2878879121" sldId="534"/>
            <ac:spMk id="2" creationId="{BB8B24D6-3F37-4D27-8F22-9525F7513B31}"/>
          </ac:spMkLst>
        </pc:spChg>
        <pc:spChg chg="mod">
          <ac:chgData name="Sabari Ram" userId="2207cdc3-f8ba-4ea7-90e6-170a5dd54068" providerId="ADAL" clId="{4F24EE59-4AA6-46D5-90CD-FA72613F96C5}" dt="2020-11-12T10:29:12.237" v="1295" actId="20577"/>
          <ac:spMkLst>
            <pc:docMk/>
            <pc:sldMk cId="2878879121" sldId="534"/>
            <ac:spMk id="25" creationId="{A778EE95-B61B-4C53-826F-38A26209CB02}"/>
          </ac:spMkLst>
        </pc:spChg>
        <pc:spChg chg="del">
          <ac:chgData name="Sabari Ram" userId="2207cdc3-f8ba-4ea7-90e6-170a5dd54068" providerId="ADAL" clId="{4F24EE59-4AA6-46D5-90CD-FA72613F96C5}" dt="2020-11-12T10:28:15.993" v="1269" actId="478"/>
          <ac:spMkLst>
            <pc:docMk/>
            <pc:sldMk cId="2878879121" sldId="534"/>
            <ac:spMk id="33" creationId="{6A4F0082-C931-4147-AD6B-C9143A32CE97}"/>
          </ac:spMkLst>
        </pc:spChg>
        <pc:spChg chg="del">
          <ac:chgData name="Sabari Ram" userId="2207cdc3-f8ba-4ea7-90e6-170a5dd54068" providerId="ADAL" clId="{4F24EE59-4AA6-46D5-90CD-FA72613F96C5}" dt="2020-11-12T10:28:15.993" v="1269" actId="478"/>
          <ac:spMkLst>
            <pc:docMk/>
            <pc:sldMk cId="2878879121" sldId="534"/>
            <ac:spMk id="37" creationId="{46AD9C2E-3543-44E3-B83A-CE162EEDF25E}"/>
          </ac:spMkLst>
        </pc:spChg>
        <pc:grpChg chg="del">
          <ac:chgData name="Sabari Ram" userId="2207cdc3-f8ba-4ea7-90e6-170a5dd54068" providerId="ADAL" clId="{4F24EE59-4AA6-46D5-90CD-FA72613F96C5}" dt="2020-11-12T10:28:15.993" v="1269" actId="478"/>
          <ac:grpSpMkLst>
            <pc:docMk/>
            <pc:sldMk cId="2878879121" sldId="534"/>
            <ac:grpSpMk id="8" creationId="{78C25AAE-6D53-4D9A-AF69-340D868E1169}"/>
          </ac:grpSpMkLst>
        </pc:grpChg>
        <pc:grpChg chg="del">
          <ac:chgData name="Sabari Ram" userId="2207cdc3-f8ba-4ea7-90e6-170a5dd54068" providerId="ADAL" clId="{4F24EE59-4AA6-46D5-90CD-FA72613F96C5}" dt="2020-11-12T10:28:15.993" v="1269" actId="478"/>
          <ac:grpSpMkLst>
            <pc:docMk/>
            <pc:sldMk cId="2878879121" sldId="534"/>
            <ac:grpSpMk id="10" creationId="{246C77BE-CFE5-4509-BABB-A595351887B1}"/>
          </ac:grpSpMkLst>
        </pc:grpChg>
        <pc:grpChg chg="del">
          <ac:chgData name="Sabari Ram" userId="2207cdc3-f8ba-4ea7-90e6-170a5dd54068" providerId="ADAL" clId="{4F24EE59-4AA6-46D5-90CD-FA72613F96C5}" dt="2020-11-12T10:28:15.993" v="1269" actId="478"/>
          <ac:grpSpMkLst>
            <pc:docMk/>
            <pc:sldMk cId="2878879121" sldId="534"/>
            <ac:grpSpMk id="11" creationId="{606B88E2-860E-4DB6-B2CF-C6080F1974DE}"/>
          </ac:grpSpMkLst>
        </pc:grpChg>
        <pc:grpChg chg="del">
          <ac:chgData name="Sabari Ram" userId="2207cdc3-f8ba-4ea7-90e6-170a5dd54068" providerId="ADAL" clId="{4F24EE59-4AA6-46D5-90CD-FA72613F96C5}" dt="2020-11-12T10:28:15.993" v="1269" actId="478"/>
          <ac:grpSpMkLst>
            <pc:docMk/>
            <pc:sldMk cId="2878879121" sldId="534"/>
            <ac:grpSpMk id="13" creationId="{9B9CAF08-1A29-4DB3-9D03-284E5C80DF23}"/>
          </ac:grpSpMkLst>
        </pc:grpChg>
        <pc:grpChg chg="del">
          <ac:chgData name="Sabari Ram" userId="2207cdc3-f8ba-4ea7-90e6-170a5dd54068" providerId="ADAL" clId="{4F24EE59-4AA6-46D5-90CD-FA72613F96C5}" dt="2020-11-12T10:28:15.993" v="1269" actId="478"/>
          <ac:grpSpMkLst>
            <pc:docMk/>
            <pc:sldMk cId="2878879121" sldId="534"/>
            <ac:grpSpMk id="14" creationId="{36208E1F-358D-40B3-BE7E-29ED5765E62D}"/>
          </ac:grpSpMkLst>
        </pc:grpChg>
        <pc:grpChg chg="del">
          <ac:chgData name="Sabari Ram" userId="2207cdc3-f8ba-4ea7-90e6-170a5dd54068" providerId="ADAL" clId="{4F24EE59-4AA6-46D5-90CD-FA72613F96C5}" dt="2020-11-12T10:28:15.993" v="1269" actId="478"/>
          <ac:grpSpMkLst>
            <pc:docMk/>
            <pc:sldMk cId="2878879121" sldId="534"/>
            <ac:grpSpMk id="16" creationId="{F7A987EB-CFF6-447B-BD73-0B919B902461}"/>
          </ac:grpSpMkLst>
        </pc:grpChg>
        <pc:graphicFrameChg chg="add del mod">
          <ac:chgData name="Sabari Ram" userId="2207cdc3-f8ba-4ea7-90e6-170a5dd54068" providerId="ADAL" clId="{4F24EE59-4AA6-46D5-90CD-FA72613F96C5}" dt="2020-11-12T10:28:42.161" v="1284" actId="478"/>
          <ac:graphicFrameMkLst>
            <pc:docMk/>
            <pc:sldMk cId="2878879121" sldId="534"/>
            <ac:graphicFrameMk id="24" creationId="{2F2F5320-EB34-4492-BEE0-146EB38779AA}"/>
          </ac:graphicFrameMkLst>
        </pc:graphicFrameChg>
        <pc:graphicFrameChg chg="add mod">
          <ac:chgData name="Sabari Ram" userId="2207cdc3-f8ba-4ea7-90e6-170a5dd54068" providerId="ADAL" clId="{4F24EE59-4AA6-46D5-90CD-FA72613F96C5}" dt="2020-11-12T10:29:09.309" v="1289" actId="1076"/>
          <ac:graphicFrameMkLst>
            <pc:docMk/>
            <pc:sldMk cId="2878879121" sldId="534"/>
            <ac:graphicFrameMk id="26" creationId="{674C5ECB-8895-45AE-BF4A-FB2DB25E3551}"/>
          </ac:graphicFrameMkLst>
        </pc:graphicFrameChg>
      </pc:sldChg>
      <pc:sldChg chg="modSp add del setBg">
        <pc:chgData name="Sabari Ram" userId="2207cdc3-f8ba-4ea7-90e6-170a5dd54068" providerId="ADAL" clId="{4F24EE59-4AA6-46D5-90CD-FA72613F96C5}" dt="2020-11-12T10:28:23.388" v="1278"/>
        <pc:sldMkLst>
          <pc:docMk/>
          <pc:sldMk cId="2098570677" sldId="535"/>
        </pc:sldMkLst>
        <pc:spChg chg="mod">
          <ac:chgData name="Sabari Ram" userId="2207cdc3-f8ba-4ea7-90e6-170a5dd54068" providerId="ADAL" clId="{4F24EE59-4AA6-46D5-90CD-FA72613F96C5}" dt="2020-11-12T10:28:23.388" v="1278"/>
          <ac:spMkLst>
            <pc:docMk/>
            <pc:sldMk cId="2098570677" sldId="535"/>
            <ac:spMk id="4" creationId="{A2E91558-D823-4169-A787-94B39B3CEC29}"/>
          </ac:spMkLst>
        </pc:spChg>
      </pc:sldChg>
      <pc:sldChg chg="modSp add del setBg">
        <pc:chgData name="Sabari Ram" userId="2207cdc3-f8ba-4ea7-90e6-170a5dd54068" providerId="ADAL" clId="{4F24EE59-4AA6-46D5-90CD-FA72613F96C5}" dt="2020-11-12T10:28:19.874" v="1274"/>
        <pc:sldMkLst>
          <pc:docMk/>
          <pc:sldMk cId="2690689764" sldId="535"/>
        </pc:sldMkLst>
        <pc:spChg chg="mod">
          <ac:chgData name="Sabari Ram" userId="2207cdc3-f8ba-4ea7-90e6-170a5dd54068" providerId="ADAL" clId="{4F24EE59-4AA6-46D5-90CD-FA72613F96C5}" dt="2020-11-12T10:28:19.874" v="1274"/>
          <ac:spMkLst>
            <pc:docMk/>
            <pc:sldMk cId="2690689764" sldId="535"/>
            <ac:spMk id="4" creationId="{A2E91558-D823-4169-A787-94B39B3CEC29}"/>
          </ac:spMkLst>
        </pc:spChg>
      </pc:sldChg>
      <pc:sldMasterChg chg="addSp modSldLayout">
        <pc:chgData name="Sabari Ram" userId="2207cdc3-f8ba-4ea7-90e6-170a5dd54068" providerId="ADAL" clId="{4F24EE59-4AA6-46D5-90CD-FA72613F96C5}" dt="2020-11-12T07:28:16.299" v="44" actId="16037"/>
        <pc:sldMasterMkLst>
          <pc:docMk/>
          <pc:sldMasterMk cId="3227509275" sldId="2147483660"/>
        </pc:sldMasterMkLst>
        <pc:spChg chg="add">
          <ac:chgData name="Sabari Ram" userId="2207cdc3-f8ba-4ea7-90e6-170a5dd54068" providerId="ADAL" clId="{4F24EE59-4AA6-46D5-90CD-FA72613F96C5}" dt="2020-11-12T07:23:13.569" v="5"/>
          <ac:spMkLst>
            <pc:docMk/>
            <pc:sldMasterMk cId="3227509275" sldId="2147483660"/>
            <ac:spMk id="6" creationId="{8A0B43EF-B8FA-4382-B810-A742839E5D9F}"/>
          </ac:spMkLst>
        </pc:spChg>
        <pc:spChg chg="add">
          <ac:chgData name="Sabari Ram" userId="2207cdc3-f8ba-4ea7-90e6-170a5dd54068" providerId="ADAL" clId="{4F24EE59-4AA6-46D5-90CD-FA72613F96C5}" dt="2020-11-12T07:23:13.569" v="5"/>
          <ac:spMkLst>
            <pc:docMk/>
            <pc:sldMasterMk cId="3227509275" sldId="2147483660"/>
            <ac:spMk id="7" creationId="{EF9EFD97-9403-440B-8112-5F1DAD5255C6}"/>
          </ac:spMkLst>
        </pc:spChg>
        <pc:spChg chg="add">
          <ac:chgData name="Sabari Ram" userId="2207cdc3-f8ba-4ea7-90e6-170a5dd54068" providerId="ADAL" clId="{4F24EE59-4AA6-46D5-90CD-FA72613F96C5}" dt="2020-11-12T07:23:13.569" v="5"/>
          <ac:spMkLst>
            <pc:docMk/>
            <pc:sldMasterMk cId="3227509275" sldId="2147483660"/>
            <ac:spMk id="8" creationId="{847E47C7-BA6F-4043-9FC0-69562E36A937}"/>
          </ac:spMkLst>
        </pc:spChg>
        <pc:spChg chg="add">
          <ac:chgData name="Sabari Ram" userId="2207cdc3-f8ba-4ea7-90e6-170a5dd54068" providerId="ADAL" clId="{4F24EE59-4AA6-46D5-90CD-FA72613F96C5}" dt="2020-11-12T07:23:13.569" v="5"/>
          <ac:spMkLst>
            <pc:docMk/>
            <pc:sldMasterMk cId="3227509275" sldId="2147483660"/>
            <ac:spMk id="9" creationId="{1833D6E8-D820-4B35-9B2F-65DE0CBA9B9F}"/>
          </ac:spMkLst>
        </pc:spChg>
        <pc:sldLayoutChg chg="addSp delSp modSp">
          <pc:chgData name="Sabari Ram" userId="2207cdc3-f8ba-4ea7-90e6-170a5dd54068" providerId="ADAL" clId="{4F24EE59-4AA6-46D5-90CD-FA72613F96C5}" dt="2020-11-12T07:28:16.299" v="44" actId="16037"/>
          <pc:sldLayoutMkLst>
            <pc:docMk/>
            <pc:sldMasterMk cId="3227509275" sldId="2147483660"/>
            <pc:sldLayoutMk cId="1135494138" sldId="2147483661"/>
          </pc:sldLayoutMkLst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11" creationId="{D62CD9F7-EA25-4827-A9DA-2593C529CA21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13" creationId="{63C0A5F3-8B32-4B86-8D96-2E88B5046BA6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14" creationId="{23107115-1ED2-4A91-9560-77EEE3F7F846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15" creationId="{D67D8846-DA20-4813-833F-E3F4227A0F25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16" creationId="{6B8B96D3-3C9D-4BA5-9DC1-E576E340D0F1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17" creationId="{19B713E9-8344-4976-8308-66034338C7E3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18" creationId="{B74420A0-37B9-4F65-A5FB-C55121635A52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19" creationId="{7E7A4D23-1F13-4F22-ADF5-91F4ED294A8B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24" creationId="{04AE2A3E-A88B-4730-835C-80A5ACDBF3D8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25" creationId="{47B1B9F9-720B-49E1-8392-CCFB46E533E8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26" creationId="{6B244176-4612-4BD4-A92F-36103D7CBA4D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39" creationId="{710B0961-47D5-4E39-89A8-E064B989AE75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40" creationId="{D4EF4AF6-0A77-41AD-8B60-AA4B583F2E5A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41" creationId="{36F7D53E-2015-4123-97DC-4853B30A3F51}"/>
            </ac:spMkLst>
          </pc:spChg>
          <pc:spChg chg="add del">
            <ac:chgData name="Sabari Ram" userId="2207cdc3-f8ba-4ea7-90e6-170a5dd54068" providerId="ADAL" clId="{4F24EE59-4AA6-46D5-90CD-FA72613F96C5}" dt="2020-11-12T07:26:13.565" v="15"/>
            <ac:spMkLst>
              <pc:docMk/>
              <pc:sldMasterMk cId="3227509275" sldId="2147483660"/>
              <pc:sldLayoutMk cId="1135494138" sldId="2147483661"/>
              <ac:spMk id="42" creationId="{677802D0-0BC9-4A04-B04C-B3C1A27B2BB7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43" creationId="{F0C76649-5191-4247-8546-3A0E9265757B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44" creationId="{57FAFA5E-E03D-4F3F-9A74-A4E80A39CFD4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45" creationId="{FA5FF0C8-DB5D-4987-BC23-FAAEAC729A3A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46" creationId="{90A2403A-424E-457D-8C24-990375CBB70E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47" creationId="{3885621B-5E4D-4D34-BD81-1D9E2CC1F6F1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48" creationId="{50514DEF-5178-447E-BE5E-4292F6653A6F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49" creationId="{77A23535-45A0-4BE0-9498-0F77E30D2963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50" creationId="{2A24F2E2-35E2-4877-B6BA-AF88D0BF6661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51" creationId="{F9B79E43-F63C-452F-BDE3-5FE283254350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52" creationId="{A2658407-73DF-496C-8240-A8C5F66ABAC5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53" creationId="{1CB1721D-4322-4FFD-91CE-D685A1B1DC38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66" creationId="{911C9CEE-0E59-44D5-B902-446D8E62D266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67" creationId="{4B2E3A9C-F042-4210-9012-6CF1B8C22D09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68" creationId="{CE646513-9ADC-4AB3-94B2-79BA5DEAD73A}"/>
            </ac:spMkLst>
          </pc:spChg>
          <pc:spChg chg="add del mod">
            <ac:chgData name="Sabari Ram" userId="2207cdc3-f8ba-4ea7-90e6-170a5dd54068" providerId="ADAL" clId="{4F24EE59-4AA6-46D5-90CD-FA72613F96C5}" dt="2020-11-12T07:26:24.904" v="19"/>
            <ac:spMkLst>
              <pc:docMk/>
              <pc:sldMasterMk cId="3227509275" sldId="2147483660"/>
              <pc:sldLayoutMk cId="1135494138" sldId="2147483661"/>
              <ac:spMk id="69" creationId="{2E5CC827-45D6-4BB2-8077-A93671546EC3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0" creationId="{01C47F7D-FC51-4BEB-8CDE-C149F57D622F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1" creationId="{11EFD1D7-0E1C-43EA-B846-CB62FDC6AC44}"/>
            </ac:spMkLst>
          </pc:spChg>
          <pc:spChg chg="add mod">
            <ac:chgData name="Sabari Ram" userId="2207cdc3-f8ba-4ea7-90e6-170a5dd54068" providerId="ADAL" clId="{4F24EE59-4AA6-46D5-90CD-FA72613F96C5}" dt="2020-11-12T07:28:16.299" v="44" actId="16037"/>
            <ac:spMkLst>
              <pc:docMk/>
              <pc:sldMasterMk cId="3227509275" sldId="2147483660"/>
              <pc:sldLayoutMk cId="1135494138" sldId="2147483661"/>
              <ac:spMk id="72" creationId="{131601D4-6AAE-4A64-853D-DBDA5C39C78C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3" creationId="{00703F96-740F-4FA2-8947-CB6BD1F1B7D3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4" creationId="{D5292EB0-9833-4189-A24C-4E3D67CE8284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5" creationId="{3E3F83F4-10F2-45A0-BB63-1CB16AFA731C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6" creationId="{A55BFA74-A02B-4AD1-A7EF-6D5ABC982FBA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7" creationId="{29851C5F-831E-4350-B9D4-1D83171C9CA0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8" creationId="{E62D2C9D-28DB-4BE5-93E5-A4AD544C313A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79" creationId="{21529E63-6378-4B61-BDF6-D9AF8BC78175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80" creationId="{38F57555-D762-4123-BA06-09E6216CD67B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93" creationId="{9BE9FBB7-6305-45B2-BDA1-6F1868FF74A1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94" creationId="{38B906AA-1627-4A54-A915-34BC41760D23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95" creationId="{76240C05-008C-457A-8F5D-FA6211B9A3F7}"/>
            </ac:spMkLst>
          </pc:spChg>
          <pc:spChg chg="add mod">
            <ac:chgData name="Sabari Ram" userId="2207cdc3-f8ba-4ea7-90e6-170a5dd54068" providerId="ADAL" clId="{4F24EE59-4AA6-46D5-90CD-FA72613F96C5}" dt="2020-11-12T07:26:47.354" v="32" actId="1076"/>
            <ac:spMkLst>
              <pc:docMk/>
              <pc:sldMasterMk cId="3227509275" sldId="2147483660"/>
              <pc:sldLayoutMk cId="1135494138" sldId="2147483661"/>
              <ac:spMk id="96" creationId="{E5A6510B-88D1-4B43-9CBC-3DD95CCF5AA2}"/>
            </ac:spMkLst>
          </pc:spChg>
          <pc:grpChg chg="add del">
            <ac:chgData name="Sabari Ram" userId="2207cdc3-f8ba-4ea7-90e6-170a5dd54068" providerId="ADAL" clId="{4F24EE59-4AA6-46D5-90CD-FA72613F96C5}" dt="2020-11-12T07:26:13.565" v="15"/>
            <ac:grpSpMkLst>
              <pc:docMk/>
              <pc:sldMasterMk cId="3227509275" sldId="2147483660"/>
              <pc:sldLayoutMk cId="1135494138" sldId="2147483661"/>
              <ac:grpSpMk id="27" creationId="{B6AFBA1B-592C-4C36-9290-1E6A50BF27DF}"/>
            </ac:grpSpMkLst>
          </pc:grpChg>
          <pc:grpChg chg="add del">
            <ac:chgData name="Sabari Ram" userId="2207cdc3-f8ba-4ea7-90e6-170a5dd54068" providerId="ADAL" clId="{4F24EE59-4AA6-46D5-90CD-FA72613F96C5}" dt="2020-11-12T07:26:13.565" v="15"/>
            <ac:grpSpMkLst>
              <pc:docMk/>
              <pc:sldMasterMk cId="3227509275" sldId="2147483660"/>
              <pc:sldLayoutMk cId="1135494138" sldId="2147483661"/>
              <ac:grpSpMk id="30" creationId="{036EDBE7-7FAD-4083-A0FB-845BD7C883AE}"/>
            </ac:grpSpMkLst>
          </pc:grpChg>
          <pc:grpChg chg="add del mod">
            <ac:chgData name="Sabari Ram" userId="2207cdc3-f8ba-4ea7-90e6-170a5dd54068" providerId="ADAL" clId="{4F24EE59-4AA6-46D5-90CD-FA72613F96C5}" dt="2020-11-12T07:26:24.904" v="19"/>
            <ac:grpSpMkLst>
              <pc:docMk/>
              <pc:sldMasterMk cId="3227509275" sldId="2147483660"/>
              <pc:sldLayoutMk cId="1135494138" sldId="2147483661"/>
              <ac:grpSpMk id="54" creationId="{864B5855-6737-46A7-92C0-7B1A5880C507}"/>
            </ac:grpSpMkLst>
          </pc:grpChg>
          <pc:grpChg chg="add del mod">
            <ac:chgData name="Sabari Ram" userId="2207cdc3-f8ba-4ea7-90e6-170a5dd54068" providerId="ADAL" clId="{4F24EE59-4AA6-46D5-90CD-FA72613F96C5}" dt="2020-11-12T07:26:24.904" v="19"/>
            <ac:grpSpMkLst>
              <pc:docMk/>
              <pc:sldMasterMk cId="3227509275" sldId="2147483660"/>
              <pc:sldLayoutMk cId="1135494138" sldId="2147483661"/>
              <ac:grpSpMk id="57" creationId="{17E4ADD3-335D-4106-ABB4-46EE2D56F90C}"/>
            </ac:grpSpMkLst>
          </pc:grpChg>
          <pc:grpChg chg="add mod">
            <ac:chgData name="Sabari Ram" userId="2207cdc3-f8ba-4ea7-90e6-170a5dd54068" providerId="ADAL" clId="{4F24EE59-4AA6-46D5-90CD-FA72613F96C5}" dt="2020-11-12T07:26:47.354" v="32" actId="1076"/>
            <ac:grpSpMkLst>
              <pc:docMk/>
              <pc:sldMasterMk cId="3227509275" sldId="2147483660"/>
              <pc:sldLayoutMk cId="1135494138" sldId="2147483661"/>
              <ac:grpSpMk id="81" creationId="{8FCE135E-3B6E-4C85-BCC9-55EBFEC44FCD}"/>
            </ac:grpSpMkLst>
          </pc:grpChg>
          <pc:grpChg chg="add mod">
            <ac:chgData name="Sabari Ram" userId="2207cdc3-f8ba-4ea7-90e6-170a5dd54068" providerId="ADAL" clId="{4F24EE59-4AA6-46D5-90CD-FA72613F96C5}" dt="2020-11-12T07:26:47.354" v="32" actId="1076"/>
            <ac:grpSpMkLst>
              <pc:docMk/>
              <pc:sldMasterMk cId="3227509275" sldId="2147483660"/>
              <pc:sldLayoutMk cId="1135494138" sldId="2147483661"/>
              <ac:grpSpMk id="84" creationId="{F6A66CFF-AF46-4CDC-BD89-B86238B56BC0}"/>
            </ac:grpSpMkLst>
          </pc:grpChg>
        </pc:sldLayoutChg>
      </pc:sldMasterChg>
      <pc:sldMasterChg chg="addSp modSp modSldLayout">
        <pc:chgData name="Sabari Ram" userId="2207cdc3-f8ba-4ea7-90e6-170a5dd54068" providerId="ADAL" clId="{4F24EE59-4AA6-46D5-90CD-FA72613F96C5}" dt="2020-11-12T07:32:15.068" v="78" actId="1076"/>
        <pc:sldMasterMkLst>
          <pc:docMk/>
          <pc:sldMasterMk cId="1451167428" sldId="2147483677"/>
        </pc:sldMasterMkLst>
        <pc:spChg chg="add">
          <ac:chgData name="Sabari Ram" userId="2207cdc3-f8ba-4ea7-90e6-170a5dd54068" providerId="ADAL" clId="{4F24EE59-4AA6-46D5-90CD-FA72613F96C5}" dt="2020-11-12T07:31:41.570" v="74"/>
          <ac:spMkLst>
            <pc:docMk/>
            <pc:sldMasterMk cId="1451167428" sldId="2147483677"/>
            <ac:spMk id="9" creationId="{5A535CAF-F571-463D-B5C5-361D2576AF89}"/>
          </ac:spMkLst>
        </pc:spChg>
        <pc:spChg chg="add">
          <ac:chgData name="Sabari Ram" userId="2207cdc3-f8ba-4ea7-90e6-170a5dd54068" providerId="ADAL" clId="{4F24EE59-4AA6-46D5-90CD-FA72613F96C5}" dt="2020-11-12T07:31:41.570" v="74"/>
          <ac:spMkLst>
            <pc:docMk/>
            <pc:sldMasterMk cId="1451167428" sldId="2147483677"/>
            <ac:spMk id="10" creationId="{31DAF097-0082-426B-9D73-8036BCA9A47A}"/>
          </ac:spMkLst>
        </pc:spChg>
        <pc:picChg chg="add mod">
          <ac:chgData name="Sabari Ram" userId="2207cdc3-f8ba-4ea7-90e6-170a5dd54068" providerId="ADAL" clId="{4F24EE59-4AA6-46D5-90CD-FA72613F96C5}" dt="2020-11-12T07:32:15.068" v="78" actId="1076"/>
          <ac:picMkLst>
            <pc:docMk/>
            <pc:sldMasterMk cId="1451167428" sldId="2147483677"/>
            <ac:picMk id="11" creationId="{6FE88666-68C0-4C1B-85FF-F8E9CD9ABB61}"/>
          </ac:picMkLst>
        </pc:picChg>
        <pc:cxnChg chg="add">
          <ac:chgData name="Sabari Ram" userId="2207cdc3-f8ba-4ea7-90e6-170a5dd54068" providerId="ADAL" clId="{4F24EE59-4AA6-46D5-90CD-FA72613F96C5}" dt="2020-11-12T07:31:29.569" v="73"/>
          <ac:cxnSpMkLst>
            <pc:docMk/>
            <pc:sldMasterMk cId="1451167428" sldId="2147483677"/>
            <ac:cxnSpMk id="5" creationId="{7CACE0D0-B2C4-40A6-83B6-CFE385AE261B}"/>
          </ac:cxnSpMkLst>
        </pc:cxnChg>
        <pc:sldLayoutChg chg="modSp setBg">
          <pc:chgData name="Sabari Ram" userId="2207cdc3-f8ba-4ea7-90e6-170a5dd54068" providerId="ADAL" clId="{4F24EE59-4AA6-46D5-90CD-FA72613F96C5}" dt="2020-11-12T07:31:57.354" v="77" actId="1076"/>
          <pc:sldLayoutMkLst>
            <pc:docMk/>
            <pc:sldMasterMk cId="1451167428" sldId="2147483677"/>
            <pc:sldLayoutMk cId="3301203842" sldId="2147483678"/>
          </pc:sldLayoutMkLst>
          <pc:spChg chg="mod">
            <ac:chgData name="Sabari Ram" userId="2207cdc3-f8ba-4ea7-90e6-170a5dd54068" providerId="ADAL" clId="{4F24EE59-4AA6-46D5-90CD-FA72613F96C5}" dt="2020-11-12T07:31:57.354" v="77" actId="1076"/>
            <ac:spMkLst>
              <pc:docMk/>
              <pc:sldMasterMk cId="1451167428" sldId="2147483677"/>
              <pc:sldLayoutMk cId="3301203842" sldId="2147483678"/>
              <ac:spMk id="1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Google Shape;10;p2">
            <a:extLst>
              <a:ext uri="{FF2B5EF4-FFF2-40B4-BE49-F238E27FC236}">
                <a16:creationId xmlns:a16="http://schemas.microsoft.com/office/drawing/2014/main" id="{01C47F7D-FC51-4BEB-8CDE-C149F57D622F}"/>
              </a:ext>
            </a:extLst>
          </p:cNvPr>
          <p:cNvSpPr>
            <a:spLocks noChangeAspect="1"/>
          </p:cNvSpPr>
          <p:nvPr userDrawn="1"/>
        </p:nvSpPr>
        <p:spPr>
          <a:xfrm>
            <a:off x="3328949" y="1273824"/>
            <a:ext cx="4310352" cy="4310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;p2">
            <a:extLst>
              <a:ext uri="{FF2B5EF4-FFF2-40B4-BE49-F238E27FC236}">
                <a16:creationId xmlns:a16="http://schemas.microsoft.com/office/drawing/2014/main" id="{11EFD1D7-0E1C-43EA-B846-CB62FDC6AC44}"/>
              </a:ext>
            </a:extLst>
          </p:cNvPr>
          <p:cNvSpPr>
            <a:spLocks noChangeAspect="1"/>
          </p:cNvSpPr>
          <p:nvPr userDrawn="1"/>
        </p:nvSpPr>
        <p:spPr>
          <a:xfrm>
            <a:off x="6128846" y="872271"/>
            <a:ext cx="1540791" cy="1540791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2;p2">
            <a:extLst>
              <a:ext uri="{FF2B5EF4-FFF2-40B4-BE49-F238E27FC236}">
                <a16:creationId xmlns:a16="http://schemas.microsoft.com/office/drawing/2014/main" id="{131601D4-6AAE-4A64-853D-DBDA5C39C78C}"/>
              </a:ext>
            </a:extLst>
          </p:cNvPr>
          <p:cNvSpPr>
            <a:spLocks noChangeAspect="1"/>
          </p:cNvSpPr>
          <p:nvPr userDrawn="1"/>
        </p:nvSpPr>
        <p:spPr>
          <a:xfrm>
            <a:off x="6606750" y="5304500"/>
            <a:ext cx="671994" cy="671994"/>
          </a:xfrm>
          <a:prstGeom prst="ellipse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;p2">
            <a:extLst>
              <a:ext uri="{FF2B5EF4-FFF2-40B4-BE49-F238E27FC236}">
                <a16:creationId xmlns:a16="http://schemas.microsoft.com/office/drawing/2014/main" id="{00703F96-740F-4FA2-8947-CB6BD1F1B7D3}"/>
              </a:ext>
            </a:extLst>
          </p:cNvPr>
          <p:cNvSpPr>
            <a:spLocks noChangeAspect="1"/>
          </p:cNvSpPr>
          <p:nvPr userDrawn="1"/>
        </p:nvSpPr>
        <p:spPr>
          <a:xfrm>
            <a:off x="3405146" y="4516300"/>
            <a:ext cx="1218447" cy="12184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4;p2">
            <a:extLst>
              <a:ext uri="{FF2B5EF4-FFF2-40B4-BE49-F238E27FC236}">
                <a16:creationId xmlns:a16="http://schemas.microsoft.com/office/drawing/2014/main" id="{D5292EB0-9833-4189-A24C-4E3D67CE8284}"/>
              </a:ext>
            </a:extLst>
          </p:cNvPr>
          <p:cNvSpPr>
            <a:spLocks noChangeAspect="1"/>
          </p:cNvSpPr>
          <p:nvPr userDrawn="1"/>
        </p:nvSpPr>
        <p:spPr>
          <a:xfrm>
            <a:off x="2780193" y="1414945"/>
            <a:ext cx="859806" cy="8598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5;p2">
            <a:extLst>
              <a:ext uri="{FF2B5EF4-FFF2-40B4-BE49-F238E27FC236}">
                <a16:creationId xmlns:a16="http://schemas.microsoft.com/office/drawing/2014/main" id="{3E3F83F4-10F2-45A0-BB63-1CB16AFA731C}"/>
              </a:ext>
            </a:extLst>
          </p:cNvPr>
          <p:cNvSpPr>
            <a:spLocks noChangeAspect="1"/>
          </p:cNvSpPr>
          <p:nvPr userDrawn="1"/>
        </p:nvSpPr>
        <p:spPr>
          <a:xfrm>
            <a:off x="7212151" y="2260365"/>
            <a:ext cx="458874" cy="458874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6;p2">
            <a:extLst>
              <a:ext uri="{FF2B5EF4-FFF2-40B4-BE49-F238E27FC236}">
                <a16:creationId xmlns:a16="http://schemas.microsoft.com/office/drawing/2014/main" id="{A55BFA74-A02B-4AD1-A7EF-6D5ABC982FBA}"/>
              </a:ext>
            </a:extLst>
          </p:cNvPr>
          <p:cNvSpPr>
            <a:spLocks noChangeAspect="1"/>
          </p:cNvSpPr>
          <p:nvPr userDrawn="1"/>
        </p:nvSpPr>
        <p:spPr>
          <a:xfrm>
            <a:off x="3118972" y="4255715"/>
            <a:ext cx="373959" cy="37395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7;p2">
            <a:extLst>
              <a:ext uri="{FF2B5EF4-FFF2-40B4-BE49-F238E27FC236}">
                <a16:creationId xmlns:a16="http://schemas.microsoft.com/office/drawing/2014/main" id="{29851C5F-831E-4350-B9D4-1D83171C9CA0}"/>
              </a:ext>
            </a:extLst>
          </p:cNvPr>
          <p:cNvSpPr>
            <a:spLocks noChangeAspect="1"/>
          </p:cNvSpPr>
          <p:nvPr userDrawn="1"/>
        </p:nvSpPr>
        <p:spPr>
          <a:xfrm>
            <a:off x="3060984" y="2313808"/>
            <a:ext cx="236430" cy="23643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8;p2">
            <a:extLst>
              <a:ext uri="{FF2B5EF4-FFF2-40B4-BE49-F238E27FC236}">
                <a16:creationId xmlns:a16="http://schemas.microsoft.com/office/drawing/2014/main" id="{E62D2C9D-28DB-4BE5-93E5-A4AD544C313A}"/>
              </a:ext>
            </a:extLst>
          </p:cNvPr>
          <p:cNvSpPr>
            <a:spLocks noChangeAspect="1"/>
          </p:cNvSpPr>
          <p:nvPr userDrawn="1"/>
        </p:nvSpPr>
        <p:spPr>
          <a:xfrm>
            <a:off x="7516957" y="1982363"/>
            <a:ext cx="104229" cy="10422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;p2">
            <a:extLst>
              <a:ext uri="{FF2B5EF4-FFF2-40B4-BE49-F238E27FC236}">
                <a16:creationId xmlns:a16="http://schemas.microsoft.com/office/drawing/2014/main" id="{21529E63-6378-4B61-BDF6-D9AF8BC78175}"/>
              </a:ext>
            </a:extLst>
          </p:cNvPr>
          <p:cNvSpPr>
            <a:spLocks noChangeAspect="1"/>
          </p:cNvSpPr>
          <p:nvPr userDrawn="1"/>
        </p:nvSpPr>
        <p:spPr>
          <a:xfrm>
            <a:off x="6862485" y="5018196"/>
            <a:ext cx="104229" cy="10422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20;p2">
            <a:extLst>
              <a:ext uri="{FF2B5EF4-FFF2-40B4-BE49-F238E27FC236}">
                <a16:creationId xmlns:a16="http://schemas.microsoft.com/office/drawing/2014/main" id="{38F57555-D762-4123-BA06-09E6216CD67B}"/>
              </a:ext>
            </a:extLst>
          </p:cNvPr>
          <p:cNvSpPr>
            <a:spLocks noChangeAspect="1"/>
          </p:cNvSpPr>
          <p:nvPr userDrawn="1"/>
        </p:nvSpPr>
        <p:spPr>
          <a:xfrm>
            <a:off x="2999110" y="1633864"/>
            <a:ext cx="373814" cy="37381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21;p2">
            <a:extLst>
              <a:ext uri="{FF2B5EF4-FFF2-40B4-BE49-F238E27FC236}">
                <a16:creationId xmlns:a16="http://schemas.microsoft.com/office/drawing/2014/main" id="{8FCE135E-3B6E-4C85-BCC9-55EBFEC44F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699571" y="4825793"/>
            <a:ext cx="564829" cy="531368"/>
            <a:chOff x="5972700" y="2330200"/>
            <a:chExt cx="411625" cy="387275"/>
          </a:xfrm>
        </p:grpSpPr>
        <p:sp>
          <p:nvSpPr>
            <p:cNvPr id="82" name="Google Shape;22;p2">
              <a:extLst>
                <a:ext uri="{FF2B5EF4-FFF2-40B4-BE49-F238E27FC236}">
                  <a16:creationId xmlns:a16="http://schemas.microsoft.com/office/drawing/2014/main" id="{3906FC69-A9B2-4562-8262-F7A635B41FA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;p2">
              <a:extLst>
                <a:ext uri="{FF2B5EF4-FFF2-40B4-BE49-F238E27FC236}">
                  <a16:creationId xmlns:a16="http://schemas.microsoft.com/office/drawing/2014/main" id="{65988A40-D6F0-4074-AE44-771FF018DE0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24;p2">
            <a:extLst>
              <a:ext uri="{FF2B5EF4-FFF2-40B4-BE49-F238E27FC236}">
                <a16:creationId xmlns:a16="http://schemas.microsoft.com/office/drawing/2014/main" id="{F6A66CFF-AF46-4CDC-BD89-B86238B56B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60267" y="1150229"/>
            <a:ext cx="582724" cy="923678"/>
            <a:chOff x="6718575" y="2318625"/>
            <a:chExt cx="256950" cy="407375"/>
          </a:xfrm>
        </p:grpSpPr>
        <p:sp>
          <p:nvSpPr>
            <p:cNvPr id="85" name="Google Shape;25;p2">
              <a:extLst>
                <a:ext uri="{FF2B5EF4-FFF2-40B4-BE49-F238E27FC236}">
                  <a16:creationId xmlns:a16="http://schemas.microsoft.com/office/drawing/2014/main" id="{8E847FEA-B544-4E18-8C38-28DCE4DC9505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26;p2">
              <a:extLst>
                <a:ext uri="{FF2B5EF4-FFF2-40B4-BE49-F238E27FC236}">
                  <a16:creationId xmlns:a16="http://schemas.microsoft.com/office/drawing/2014/main" id="{FC977FF0-AB6E-43E5-BD37-9CB585C54146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27;p2">
              <a:extLst>
                <a:ext uri="{FF2B5EF4-FFF2-40B4-BE49-F238E27FC236}">
                  <a16:creationId xmlns:a16="http://schemas.microsoft.com/office/drawing/2014/main" id="{CEA677BF-E3D4-4DFB-9846-EED4176E8ED4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28;p2">
              <a:extLst>
                <a:ext uri="{FF2B5EF4-FFF2-40B4-BE49-F238E27FC236}">
                  <a16:creationId xmlns:a16="http://schemas.microsoft.com/office/drawing/2014/main" id="{3922AA2D-93EF-4120-B4CD-C5061727F81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29;p2">
              <a:extLst>
                <a:ext uri="{FF2B5EF4-FFF2-40B4-BE49-F238E27FC236}">
                  <a16:creationId xmlns:a16="http://schemas.microsoft.com/office/drawing/2014/main" id="{11CB7971-C768-4EF1-B5B1-BA1FC86A1548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30;p2">
              <a:extLst>
                <a:ext uri="{FF2B5EF4-FFF2-40B4-BE49-F238E27FC236}">
                  <a16:creationId xmlns:a16="http://schemas.microsoft.com/office/drawing/2014/main" id="{49BEE8C9-261B-4787-8C0B-0A1A966DCA7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31;p2">
              <a:extLst>
                <a:ext uri="{FF2B5EF4-FFF2-40B4-BE49-F238E27FC236}">
                  <a16:creationId xmlns:a16="http://schemas.microsoft.com/office/drawing/2014/main" id="{E6A7C613-E951-4B37-8533-401FCFDFD5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32;p2">
              <a:extLst>
                <a:ext uri="{FF2B5EF4-FFF2-40B4-BE49-F238E27FC236}">
                  <a16:creationId xmlns:a16="http://schemas.microsoft.com/office/drawing/2014/main" id="{47693834-22BA-4F05-8C4B-03122D68413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3" name="Google Shape;33;p2">
            <a:extLst>
              <a:ext uri="{FF2B5EF4-FFF2-40B4-BE49-F238E27FC236}">
                <a16:creationId xmlns:a16="http://schemas.microsoft.com/office/drawing/2014/main" id="{9BE9FBB7-6305-45B2-BDA1-6F1868FF74A1}"/>
              </a:ext>
            </a:extLst>
          </p:cNvPr>
          <p:cNvSpPr txBox="1">
            <a:spLocks noGrp="1" noChangeAspect="1"/>
          </p:cNvSpPr>
          <p:nvPr>
            <p:ph type="ctrTitle"/>
          </p:nvPr>
        </p:nvSpPr>
        <p:spPr>
          <a:xfrm>
            <a:off x="3455749" y="1605025"/>
            <a:ext cx="4028634" cy="3575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94" name="Google Shape;34;p2">
            <a:extLst>
              <a:ext uri="{FF2B5EF4-FFF2-40B4-BE49-F238E27FC236}">
                <a16:creationId xmlns:a16="http://schemas.microsoft.com/office/drawing/2014/main" id="{38B906AA-1627-4A54-A915-34BC41760D23}"/>
              </a:ext>
            </a:extLst>
          </p:cNvPr>
          <p:cNvSpPr>
            <a:spLocks noChangeAspect="1"/>
          </p:cNvSpPr>
          <p:nvPr userDrawn="1"/>
        </p:nvSpPr>
        <p:spPr>
          <a:xfrm>
            <a:off x="3455743" y="1505641"/>
            <a:ext cx="333999" cy="3339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;p2">
            <a:extLst>
              <a:ext uri="{FF2B5EF4-FFF2-40B4-BE49-F238E27FC236}">
                <a16:creationId xmlns:a16="http://schemas.microsoft.com/office/drawing/2014/main" id="{76240C05-008C-457A-8F5D-FA6211B9A3F7}"/>
              </a:ext>
            </a:extLst>
          </p:cNvPr>
          <p:cNvSpPr>
            <a:spLocks noChangeAspect="1"/>
          </p:cNvSpPr>
          <p:nvPr userDrawn="1"/>
        </p:nvSpPr>
        <p:spPr>
          <a:xfrm>
            <a:off x="4208428" y="5401010"/>
            <a:ext cx="236430" cy="23643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6;p2">
            <a:extLst>
              <a:ext uri="{FF2B5EF4-FFF2-40B4-BE49-F238E27FC236}">
                <a16:creationId xmlns:a16="http://schemas.microsoft.com/office/drawing/2014/main" id="{E5A6510B-88D1-4B43-9CBC-3DD95CCF5AA2}"/>
              </a:ext>
            </a:extLst>
          </p:cNvPr>
          <p:cNvSpPr>
            <a:spLocks noChangeAspect="1"/>
          </p:cNvSpPr>
          <p:nvPr userDrawn="1"/>
        </p:nvSpPr>
        <p:spPr>
          <a:xfrm>
            <a:off x="6193351" y="5018202"/>
            <a:ext cx="458874" cy="458874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923256" y="570470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1203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36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5082400" y="-259733"/>
            <a:ext cx="2027200" cy="202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6642867" y="979700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4626599" y="1081297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4146500" y="205891"/>
            <a:ext cx="678400" cy="678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7194037" y="-11425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-187200" y="5045605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772401" y="58883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542867" y="6268599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62101" y="5497761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0400729" y="62044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11295996" y="560430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704879" y="467903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03717" y="62196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205367" y="5458265"/>
            <a:ext cx="678468" cy="63828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6963951" y="1186297"/>
            <a:ext cx="390564" cy="619047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/>
            </a:lvl1pPr>
            <a:lvl2pPr marL="1219170" lvl="1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2pPr>
            <a:lvl3pPr marL="1828754" lvl="2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3pPr>
            <a:lvl4pPr marL="2438339" lvl="3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4pPr>
            <a:lvl5pPr marL="3047924" lvl="4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5pPr>
            <a:lvl6pPr marL="3657509" lvl="5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6pPr>
            <a:lvl7pPr marL="4267093" lvl="6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7pPr>
            <a:lvl8pPr marL="4876678" lvl="7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8pPr>
            <a:lvl9pPr marL="5486263" lvl="8" indent="-558786" algn="ctr">
              <a:spcBef>
                <a:spcPts val="1333"/>
              </a:spcBef>
              <a:spcAft>
                <a:spcPts val="1333"/>
              </a:spcAft>
              <a:buSzPts val="3000"/>
              <a:buChar char="◦"/>
              <a:defRPr sz="4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4791200" y="11907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</a:rPr>
              <a:t>“</a:t>
            </a:r>
            <a:endParaRPr sz="128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41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0218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146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6182819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8788304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430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8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8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8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8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8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8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8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8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8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8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8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8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89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1058933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-187200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0772401" y="5035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>
            <a:off x="928733" y="1223500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>
            <a:off x="11899071" y="159175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>
            <a:off x="10299129" y="10228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>
            <a:off x="704879" y="-16629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>
            <a:off x="11103717" y="8348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205367" y="585206"/>
            <a:ext cx="678468" cy="63828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9"/>
          <p:cNvGrpSpPr/>
          <p:nvPr/>
        </p:nvGrpSpPr>
        <p:grpSpPr>
          <a:xfrm>
            <a:off x="10553895" y="305530"/>
            <a:ext cx="315843" cy="500583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10823979" y="573825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049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0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0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0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0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0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0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0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0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0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0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0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0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67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490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 preserve="1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2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2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2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2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2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2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2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2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4666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 preserve="1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3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3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3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3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3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3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3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3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3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3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9570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 preserve="1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4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4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4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4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4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4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4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4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25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0B43EF-B8FA-4382-B810-A742839E5D9F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EFD97-9403-440B-8112-5F1DAD5255C6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E47C7-BA6F-4043-9FC0-69562E36A937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3D6E8-D820-4B35-9B2F-65DE0CBA9B9F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CE0D0-B2C4-40A6-83B6-CFE385AE261B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535CAF-F571-463D-B5C5-361D2576AF89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Номер слайда 21">
            <a:extLst>
              <a:ext uri="{FF2B5EF4-FFF2-40B4-BE49-F238E27FC236}">
                <a16:creationId xmlns:a16="http://schemas.microsoft.com/office/drawing/2014/main" id="{31DAF097-0082-426B-9D73-8036BCA9A47A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E88666-68C0-4C1B-85FF-F8E9CD9ABB6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49728" y="6400146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74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300" y="5685079"/>
            <a:ext cx="3801673" cy="1172921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3130551" y="2484421"/>
            <a:ext cx="474344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A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Selenium</a:t>
            </a:r>
          </a:p>
          <a:p>
            <a:pPr algn="ctr"/>
            <a:r>
              <a:rPr lang="en-A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Browser Automation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2A6AEB-BF68-4A74-BD87-20372B1371D3}"/>
              </a:ext>
            </a:extLst>
          </p:cNvPr>
          <p:cNvGrpSpPr/>
          <p:nvPr/>
        </p:nvGrpSpPr>
        <p:grpSpPr>
          <a:xfrm>
            <a:off x="1654228" y="2363694"/>
            <a:ext cx="2136336" cy="1901377"/>
            <a:chOff x="991140" y="1258031"/>
            <a:chExt cx="2136336" cy="1901377"/>
          </a:xfrm>
        </p:grpSpPr>
        <p:grpSp>
          <p:nvGrpSpPr>
            <p:cNvPr id="11" name="Google Shape;967;p38">
              <a:extLst>
                <a:ext uri="{FF2B5EF4-FFF2-40B4-BE49-F238E27FC236}">
                  <a16:creationId xmlns:a16="http://schemas.microsoft.com/office/drawing/2014/main" id="{3ACD1759-B84F-4A24-B270-EFB96F4C20E3}"/>
                </a:ext>
              </a:extLst>
            </p:cNvPr>
            <p:cNvGrpSpPr/>
            <p:nvPr/>
          </p:nvGrpSpPr>
          <p:grpSpPr>
            <a:xfrm>
              <a:off x="991140" y="1258031"/>
              <a:ext cx="2136336" cy="1901377"/>
              <a:chOff x="1442627" y="5710929"/>
              <a:chExt cx="594318" cy="590600"/>
            </a:xfrm>
          </p:grpSpPr>
          <p:sp>
            <p:nvSpPr>
              <p:cNvPr id="12" name="Google Shape;968;p38">
                <a:extLst>
                  <a:ext uri="{FF2B5EF4-FFF2-40B4-BE49-F238E27FC236}">
                    <a16:creationId xmlns:a16="http://schemas.microsoft.com/office/drawing/2014/main" id="{B061EF39-4166-4231-B538-9B4282865738}"/>
                  </a:ext>
                </a:extLst>
              </p:cNvPr>
              <p:cNvSpPr/>
              <p:nvPr/>
            </p:nvSpPr>
            <p:spPr>
              <a:xfrm>
                <a:off x="1442627" y="5710929"/>
                <a:ext cx="594318" cy="40522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69;p38">
                <a:extLst>
                  <a:ext uri="{FF2B5EF4-FFF2-40B4-BE49-F238E27FC236}">
                    <a16:creationId xmlns:a16="http://schemas.microsoft.com/office/drawing/2014/main" id="{78025736-B1D2-4AC7-8557-CA311CA7F81D}"/>
                  </a:ext>
                </a:extLst>
              </p:cNvPr>
              <p:cNvSpPr/>
              <p:nvPr/>
            </p:nvSpPr>
            <p:spPr>
              <a:xfrm>
                <a:off x="1442627" y="6116151"/>
                <a:ext cx="349820" cy="9719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70;p38">
                <a:extLst>
                  <a:ext uri="{FF2B5EF4-FFF2-40B4-BE49-F238E27FC236}">
                    <a16:creationId xmlns:a16="http://schemas.microsoft.com/office/drawing/2014/main" id="{7B6FE94E-7167-4144-B4B3-9311DAF53549}"/>
                  </a:ext>
                </a:extLst>
              </p:cNvPr>
              <p:cNvSpPr/>
              <p:nvPr/>
            </p:nvSpPr>
            <p:spPr>
              <a:xfrm>
                <a:off x="1573731" y="6152482"/>
                <a:ext cx="218715" cy="6086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71;p38">
                <a:extLst>
                  <a:ext uri="{FF2B5EF4-FFF2-40B4-BE49-F238E27FC236}">
                    <a16:creationId xmlns:a16="http://schemas.microsoft.com/office/drawing/2014/main" id="{64B89A8D-BC9D-49C7-9C4C-F0732DD25E4F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972;p38">
                <a:extLst>
                  <a:ext uri="{FF2B5EF4-FFF2-40B4-BE49-F238E27FC236}">
                    <a16:creationId xmlns:a16="http://schemas.microsoft.com/office/drawing/2014/main" id="{D062D02E-20FC-4704-A06B-CAFB67976F07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4DAC2-15E6-4D09-9124-7676A6DE25A7}"/>
                </a:ext>
              </a:extLst>
            </p:cNvPr>
            <p:cNvSpPr txBox="1"/>
            <p:nvPr/>
          </p:nvSpPr>
          <p:spPr>
            <a:xfrm>
              <a:off x="991140" y="1468067"/>
              <a:ext cx="1955403" cy="1001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Century Gothic" panose="020B0502020202020204" pitchFamily="34" charset="0"/>
                </a:rPr>
                <a:t>Structural representation of HTML elements</a:t>
              </a:r>
            </a:p>
            <a:p>
              <a:pPr indent="-22860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8524F0C-9EEC-4FB0-B61F-E688A141A997}"/>
              </a:ext>
            </a:extLst>
          </p:cNvPr>
          <p:cNvSpPr/>
          <p:nvPr/>
        </p:nvSpPr>
        <p:spPr>
          <a:xfrm>
            <a:off x="4691330" y="2611556"/>
            <a:ext cx="6568241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4 ways to identify and locate an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getElementById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getElementsByName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dom:name</a:t>
            </a:r>
            <a:r>
              <a:rPr lang="en-US" sz="1400" dirty="0">
                <a:latin typeface="Century Gothic" panose="020B0502020202020204" pitchFamily="34" charset="0"/>
              </a:rPr>
              <a:t>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dom:index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B0F61AB-3C75-4263-9D83-318999E91249}"/>
              </a:ext>
            </a:extLst>
          </p:cNvPr>
          <p:cNvSpPr/>
          <p:nvPr/>
        </p:nvSpPr>
        <p:spPr>
          <a:xfrm rot="20510738">
            <a:off x="1966163" y="4062576"/>
            <a:ext cx="1331531" cy="1037273"/>
          </a:xfrm>
          <a:prstGeom prst="irregularSeal1">
            <a:avLst/>
          </a:prstGeom>
          <a:solidFill>
            <a:srgbClr val="CC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</a:t>
            </a:r>
            <a:endParaRPr lang="en-US" sz="2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0493A6-458D-41AF-A338-412C91847405}"/>
              </a:ext>
            </a:extLst>
          </p:cNvPr>
          <p:cNvSpPr/>
          <p:nvPr/>
        </p:nvSpPr>
        <p:spPr>
          <a:xfrm>
            <a:off x="2911688" y="1322658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 -Simple set of interfaces standardized among web developers to access and manipulate documents in HTML or XML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1B411A-000E-4624-BCEC-13A2318E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85" y="1677894"/>
            <a:ext cx="6864886" cy="5117460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1D6E5401-328E-4363-9FF0-F8EDA036B4AA}"/>
              </a:ext>
            </a:extLst>
          </p:cNvPr>
          <p:cNvSpPr/>
          <p:nvPr/>
        </p:nvSpPr>
        <p:spPr>
          <a:xfrm rot="10800000">
            <a:off x="9500672" y="1419235"/>
            <a:ext cx="375298" cy="5438765"/>
          </a:xfrm>
          <a:prstGeom prst="leftBrace">
            <a:avLst>
              <a:gd name="adj1" fmla="val 107180"/>
              <a:gd name="adj2" fmla="val 94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78B5EE-E1A3-49F2-AD0F-951E798541B2}"/>
              </a:ext>
            </a:extLst>
          </p:cNvPr>
          <p:cNvSpPr/>
          <p:nvPr/>
        </p:nvSpPr>
        <p:spPr>
          <a:xfrm>
            <a:off x="9189937" y="1579691"/>
            <a:ext cx="122914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Document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BE7A1-E039-4C49-ACA7-D0125A52947F}"/>
              </a:ext>
            </a:extLst>
          </p:cNvPr>
          <p:cNvSpPr/>
          <p:nvPr/>
        </p:nvSpPr>
        <p:spPr>
          <a:xfrm>
            <a:off x="9933063" y="1868304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Root Element &lt;HTML&gt;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0A1F2-F1DA-4F6D-8281-EA217ED214D8}"/>
              </a:ext>
            </a:extLst>
          </p:cNvPr>
          <p:cNvSpPr/>
          <p:nvPr/>
        </p:nvSpPr>
        <p:spPr>
          <a:xfrm>
            <a:off x="1852755" y="1961811"/>
            <a:ext cx="5736937" cy="58709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F16C0-4114-4A02-B38E-B405BF4C5DF5}"/>
              </a:ext>
            </a:extLst>
          </p:cNvPr>
          <p:cNvCxnSpPr>
            <a:cxnSpLocks/>
          </p:cNvCxnSpPr>
          <p:nvPr/>
        </p:nvCxnSpPr>
        <p:spPr>
          <a:xfrm flipH="1">
            <a:off x="2674955" y="1887930"/>
            <a:ext cx="6229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99CB85-9127-4D50-962A-6F4FD64CE326}"/>
              </a:ext>
            </a:extLst>
          </p:cNvPr>
          <p:cNvCxnSpPr>
            <a:cxnSpLocks/>
          </p:cNvCxnSpPr>
          <p:nvPr/>
        </p:nvCxnSpPr>
        <p:spPr>
          <a:xfrm flipV="1">
            <a:off x="8904303" y="1883382"/>
            <a:ext cx="1" cy="12803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E72B2-8CA4-4E58-A592-18ED45D0B403}"/>
              </a:ext>
            </a:extLst>
          </p:cNvPr>
          <p:cNvCxnSpPr>
            <a:cxnSpLocks/>
          </p:cNvCxnSpPr>
          <p:nvPr/>
        </p:nvCxnSpPr>
        <p:spPr>
          <a:xfrm flipH="1">
            <a:off x="8901922" y="2011420"/>
            <a:ext cx="317294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A38198-8942-4D7C-8951-9CA069D225C4}"/>
              </a:ext>
            </a:extLst>
          </p:cNvPr>
          <p:cNvCxnSpPr>
            <a:cxnSpLocks/>
          </p:cNvCxnSpPr>
          <p:nvPr/>
        </p:nvCxnSpPr>
        <p:spPr>
          <a:xfrm flipH="1">
            <a:off x="7589694" y="2234153"/>
            <a:ext cx="16295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368B34B-AC0E-4BBD-BF84-81483AFF789E}"/>
              </a:ext>
            </a:extLst>
          </p:cNvPr>
          <p:cNvSpPr/>
          <p:nvPr/>
        </p:nvSpPr>
        <p:spPr>
          <a:xfrm>
            <a:off x="9935464" y="2142478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Element &lt;HEAD&gt;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795605-3E7B-4FBF-BB69-A32CAA29D09E}"/>
              </a:ext>
            </a:extLst>
          </p:cNvPr>
          <p:cNvSpPr/>
          <p:nvPr/>
        </p:nvSpPr>
        <p:spPr>
          <a:xfrm>
            <a:off x="1688614" y="1327701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16B6E-90D4-4FFB-BD6F-77BAF68D9ECA}"/>
              </a:ext>
            </a:extLst>
          </p:cNvPr>
          <p:cNvSpPr/>
          <p:nvPr/>
        </p:nvSpPr>
        <p:spPr>
          <a:xfrm>
            <a:off x="7411123" y="2376299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7EBF2E-36E7-40CD-8BE6-30417305FB5C}"/>
              </a:ext>
            </a:extLst>
          </p:cNvPr>
          <p:cNvSpPr/>
          <p:nvPr/>
        </p:nvSpPr>
        <p:spPr>
          <a:xfrm>
            <a:off x="1343410" y="3604672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26C488-E630-401C-A6EB-60252FD00FDE}"/>
              </a:ext>
            </a:extLst>
          </p:cNvPr>
          <p:cNvSpPr/>
          <p:nvPr/>
        </p:nvSpPr>
        <p:spPr>
          <a:xfrm rot="10800000" flipH="1">
            <a:off x="1753323" y="1856659"/>
            <a:ext cx="98232" cy="4737902"/>
          </a:xfrm>
          <a:prstGeom prst="leftBrace">
            <a:avLst>
              <a:gd name="adj1" fmla="val 107180"/>
              <a:gd name="adj2" fmla="val 5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A6974D9-C86C-4497-BA0A-81190CE6B96D}"/>
              </a:ext>
            </a:extLst>
          </p:cNvPr>
          <p:cNvSpPr/>
          <p:nvPr/>
        </p:nvSpPr>
        <p:spPr>
          <a:xfrm rot="10800000" flipH="1">
            <a:off x="1639646" y="1975933"/>
            <a:ext cx="165038" cy="567849"/>
          </a:xfrm>
          <a:prstGeom prst="leftBrace">
            <a:avLst>
              <a:gd name="adj1" fmla="val 107180"/>
              <a:gd name="adj2" fmla="val 5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FF24C4-9A88-44E9-BFCF-E5F57211B871}"/>
              </a:ext>
            </a:extLst>
          </p:cNvPr>
          <p:cNvSpPr/>
          <p:nvPr/>
        </p:nvSpPr>
        <p:spPr>
          <a:xfrm>
            <a:off x="1246011" y="2031095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806134" y="6795354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411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202385" y="5431707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2A6AEB-BF68-4A74-BD87-20372B1371D3}"/>
              </a:ext>
            </a:extLst>
          </p:cNvPr>
          <p:cNvGrpSpPr/>
          <p:nvPr/>
        </p:nvGrpSpPr>
        <p:grpSpPr>
          <a:xfrm>
            <a:off x="102155" y="1677894"/>
            <a:ext cx="2136336" cy="1901377"/>
            <a:chOff x="991140" y="1258031"/>
            <a:chExt cx="2136336" cy="1901377"/>
          </a:xfrm>
        </p:grpSpPr>
        <p:grpSp>
          <p:nvGrpSpPr>
            <p:cNvPr id="11" name="Google Shape;967;p38">
              <a:extLst>
                <a:ext uri="{FF2B5EF4-FFF2-40B4-BE49-F238E27FC236}">
                  <a16:creationId xmlns:a16="http://schemas.microsoft.com/office/drawing/2014/main" id="{3ACD1759-B84F-4A24-B270-EFB96F4C20E3}"/>
                </a:ext>
              </a:extLst>
            </p:cNvPr>
            <p:cNvGrpSpPr/>
            <p:nvPr/>
          </p:nvGrpSpPr>
          <p:grpSpPr>
            <a:xfrm>
              <a:off x="991140" y="1258031"/>
              <a:ext cx="2136336" cy="1901377"/>
              <a:chOff x="1442627" y="5710929"/>
              <a:chExt cx="594318" cy="590600"/>
            </a:xfrm>
          </p:grpSpPr>
          <p:sp>
            <p:nvSpPr>
              <p:cNvPr id="12" name="Google Shape;968;p38">
                <a:extLst>
                  <a:ext uri="{FF2B5EF4-FFF2-40B4-BE49-F238E27FC236}">
                    <a16:creationId xmlns:a16="http://schemas.microsoft.com/office/drawing/2014/main" id="{B061EF39-4166-4231-B538-9B4282865738}"/>
                  </a:ext>
                </a:extLst>
              </p:cNvPr>
              <p:cNvSpPr/>
              <p:nvPr/>
            </p:nvSpPr>
            <p:spPr>
              <a:xfrm>
                <a:off x="1442627" y="5710929"/>
                <a:ext cx="594318" cy="40522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69;p38">
                <a:extLst>
                  <a:ext uri="{FF2B5EF4-FFF2-40B4-BE49-F238E27FC236}">
                    <a16:creationId xmlns:a16="http://schemas.microsoft.com/office/drawing/2014/main" id="{78025736-B1D2-4AC7-8557-CA311CA7F81D}"/>
                  </a:ext>
                </a:extLst>
              </p:cNvPr>
              <p:cNvSpPr/>
              <p:nvPr/>
            </p:nvSpPr>
            <p:spPr>
              <a:xfrm>
                <a:off x="1442627" y="6116151"/>
                <a:ext cx="349820" cy="9719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70;p38">
                <a:extLst>
                  <a:ext uri="{FF2B5EF4-FFF2-40B4-BE49-F238E27FC236}">
                    <a16:creationId xmlns:a16="http://schemas.microsoft.com/office/drawing/2014/main" id="{7B6FE94E-7167-4144-B4B3-9311DAF53549}"/>
                  </a:ext>
                </a:extLst>
              </p:cNvPr>
              <p:cNvSpPr/>
              <p:nvPr/>
            </p:nvSpPr>
            <p:spPr>
              <a:xfrm>
                <a:off x="1573731" y="6152482"/>
                <a:ext cx="218715" cy="6086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71;p38">
                <a:extLst>
                  <a:ext uri="{FF2B5EF4-FFF2-40B4-BE49-F238E27FC236}">
                    <a16:creationId xmlns:a16="http://schemas.microsoft.com/office/drawing/2014/main" id="{64B89A8D-BC9D-49C7-9C4C-F0732DD25E4F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972;p38">
                <a:extLst>
                  <a:ext uri="{FF2B5EF4-FFF2-40B4-BE49-F238E27FC236}">
                    <a16:creationId xmlns:a16="http://schemas.microsoft.com/office/drawing/2014/main" id="{D062D02E-20FC-4704-A06B-CAFB67976F07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4DAC2-15E6-4D09-9124-7676A6DE25A7}"/>
                </a:ext>
              </a:extLst>
            </p:cNvPr>
            <p:cNvSpPr txBox="1"/>
            <p:nvPr/>
          </p:nvSpPr>
          <p:spPr>
            <a:xfrm>
              <a:off x="991140" y="1468067"/>
              <a:ext cx="1955403" cy="1001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Century Gothic" panose="020B0502020202020204" pitchFamily="34" charset="0"/>
                </a:rPr>
                <a:t>Structural representation of HTML elements</a:t>
              </a:r>
            </a:p>
            <a:p>
              <a:pPr indent="-22860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8524F0C-9EEC-4FB0-B61F-E688A141A997}"/>
              </a:ext>
            </a:extLst>
          </p:cNvPr>
          <p:cNvSpPr/>
          <p:nvPr/>
        </p:nvSpPr>
        <p:spPr>
          <a:xfrm>
            <a:off x="2401" y="4401337"/>
            <a:ext cx="3505200" cy="175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4 ways to identify and locate an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getElementById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getElementsByName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dom:name</a:t>
            </a:r>
            <a:r>
              <a:rPr lang="en-US" sz="1400" dirty="0">
                <a:latin typeface="Century Gothic" panose="020B0502020202020204" pitchFamily="34" charset="0"/>
              </a:rPr>
              <a:t>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dom:index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B0F61AB-3C75-4263-9D83-318999E91249}"/>
              </a:ext>
            </a:extLst>
          </p:cNvPr>
          <p:cNvSpPr/>
          <p:nvPr/>
        </p:nvSpPr>
        <p:spPr>
          <a:xfrm rot="20510738">
            <a:off x="414090" y="3376776"/>
            <a:ext cx="1331531" cy="1037273"/>
          </a:xfrm>
          <a:prstGeom prst="irregularSeal1">
            <a:avLst/>
          </a:prstGeom>
          <a:solidFill>
            <a:srgbClr val="CC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</a:t>
            </a:r>
            <a:endParaRPr lang="en-US" sz="24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1B411A-000E-4624-BCEC-13A2318E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57" y="1677894"/>
            <a:ext cx="6864886" cy="5117460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1D6E5401-328E-4363-9FF0-F8EDA036B4AA}"/>
              </a:ext>
            </a:extLst>
          </p:cNvPr>
          <p:cNvSpPr/>
          <p:nvPr/>
        </p:nvSpPr>
        <p:spPr>
          <a:xfrm rot="10800000">
            <a:off x="9500672" y="1419235"/>
            <a:ext cx="375298" cy="5438765"/>
          </a:xfrm>
          <a:prstGeom prst="leftBrace">
            <a:avLst>
              <a:gd name="adj1" fmla="val 107180"/>
              <a:gd name="adj2" fmla="val 94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78B5EE-E1A3-49F2-AD0F-951E798541B2}"/>
              </a:ext>
            </a:extLst>
          </p:cNvPr>
          <p:cNvSpPr/>
          <p:nvPr/>
        </p:nvSpPr>
        <p:spPr>
          <a:xfrm>
            <a:off x="9953509" y="1579691"/>
            <a:ext cx="122914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Document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BE7A1-E039-4C49-ACA7-D0125A52947F}"/>
              </a:ext>
            </a:extLst>
          </p:cNvPr>
          <p:cNvSpPr/>
          <p:nvPr/>
        </p:nvSpPr>
        <p:spPr>
          <a:xfrm>
            <a:off x="9933063" y="1868304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Root Element &lt;HTML&gt;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0A1F2-F1DA-4F6D-8281-EA217ED214D8}"/>
              </a:ext>
            </a:extLst>
          </p:cNvPr>
          <p:cNvSpPr/>
          <p:nvPr/>
        </p:nvSpPr>
        <p:spPr>
          <a:xfrm>
            <a:off x="2616327" y="1961811"/>
            <a:ext cx="5736937" cy="58709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F16C0-4114-4A02-B38E-B405BF4C5DF5}"/>
              </a:ext>
            </a:extLst>
          </p:cNvPr>
          <p:cNvCxnSpPr>
            <a:cxnSpLocks/>
          </p:cNvCxnSpPr>
          <p:nvPr/>
        </p:nvCxnSpPr>
        <p:spPr>
          <a:xfrm flipH="1">
            <a:off x="3438527" y="1887930"/>
            <a:ext cx="62293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99CB85-9127-4D50-962A-6F4FD64CE326}"/>
              </a:ext>
            </a:extLst>
          </p:cNvPr>
          <p:cNvCxnSpPr>
            <a:cxnSpLocks/>
          </p:cNvCxnSpPr>
          <p:nvPr/>
        </p:nvCxnSpPr>
        <p:spPr>
          <a:xfrm flipV="1">
            <a:off x="9667875" y="1883382"/>
            <a:ext cx="1" cy="128038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E72B2-8CA4-4E58-A592-18ED45D0B403}"/>
              </a:ext>
            </a:extLst>
          </p:cNvPr>
          <p:cNvCxnSpPr>
            <a:cxnSpLocks/>
          </p:cNvCxnSpPr>
          <p:nvPr/>
        </p:nvCxnSpPr>
        <p:spPr>
          <a:xfrm flipH="1">
            <a:off x="9665494" y="2011420"/>
            <a:ext cx="317294" cy="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A38198-8942-4D7C-8951-9CA069D225C4}"/>
              </a:ext>
            </a:extLst>
          </p:cNvPr>
          <p:cNvCxnSpPr>
            <a:cxnSpLocks/>
          </p:cNvCxnSpPr>
          <p:nvPr/>
        </p:nvCxnSpPr>
        <p:spPr>
          <a:xfrm flipH="1">
            <a:off x="8353266" y="2234153"/>
            <a:ext cx="16295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368B34B-AC0E-4BBD-BF84-81483AFF789E}"/>
              </a:ext>
            </a:extLst>
          </p:cNvPr>
          <p:cNvSpPr/>
          <p:nvPr/>
        </p:nvSpPr>
        <p:spPr>
          <a:xfrm>
            <a:off x="9935464" y="2142478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Element &lt;HEAD&gt;</a:t>
            </a:r>
          </a:p>
        </p:txBody>
      </p:sp>
    </p:spTree>
    <p:extLst>
      <p:ext uri="{BB962C8B-B14F-4D97-AF65-F5344CB8AC3E}">
        <p14:creationId xmlns:p14="http://schemas.microsoft.com/office/powerpoint/2010/main" val="453630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780835" y="883578"/>
            <a:ext cx="10510463" cy="3150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F8-75C4-44C1-A4C3-D8C5BBF15C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Element locator example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76338"/>
            <a:ext cx="9315450" cy="450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Actions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00363" y="1625600"/>
            <a:ext cx="9291637" cy="4351338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190500" y="2225159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190500" y="4501634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1CBA-5CAD-4105-B43F-AED7A200B9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0A2D3F-DFDD-42FA-9070-5E70C0D53070}"/>
              </a:ext>
            </a:extLst>
          </p:cNvPr>
          <p:cNvSpPr/>
          <p:nvPr/>
        </p:nvSpPr>
        <p:spPr>
          <a:xfrm>
            <a:off x="4891923" y="2129752"/>
            <a:ext cx="1552281" cy="9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F099E-E2A5-44FE-89AE-D4669733FF9E}"/>
              </a:ext>
            </a:extLst>
          </p:cNvPr>
          <p:cNvSpPr/>
          <p:nvPr/>
        </p:nvSpPr>
        <p:spPr>
          <a:xfrm>
            <a:off x="4888584" y="4882442"/>
            <a:ext cx="1568777" cy="873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5A25-D916-47DD-8CAA-B552E3AD7E99}"/>
              </a:ext>
            </a:extLst>
          </p:cNvPr>
          <p:cNvSpPr/>
          <p:nvPr/>
        </p:nvSpPr>
        <p:spPr>
          <a:xfrm>
            <a:off x="7258640" y="1930589"/>
            <a:ext cx="2089607" cy="4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PageLoadTimeout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2ED09-DF85-476C-959F-CB168EC830C0}"/>
              </a:ext>
            </a:extLst>
          </p:cNvPr>
          <p:cNvSpPr/>
          <p:nvPr/>
        </p:nvSpPr>
        <p:spPr>
          <a:xfrm>
            <a:off x="7258639" y="2631314"/>
            <a:ext cx="2089608" cy="50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899CF-C46A-4CAB-A844-3A2AB372C5EA}"/>
              </a:ext>
            </a:extLst>
          </p:cNvPr>
          <p:cNvSpPr/>
          <p:nvPr/>
        </p:nvSpPr>
        <p:spPr>
          <a:xfrm>
            <a:off x="7251596" y="4667460"/>
            <a:ext cx="2089608" cy="51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conditions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4BF1B-890E-4E32-83D1-D893FC828F10}"/>
              </a:ext>
            </a:extLst>
          </p:cNvPr>
          <p:cNvSpPr/>
          <p:nvPr/>
        </p:nvSpPr>
        <p:spPr>
          <a:xfrm>
            <a:off x="7258640" y="5406400"/>
            <a:ext cx="2089608" cy="51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Thread.sleep</a:t>
            </a:r>
            <a:r>
              <a:rPr lang="en-US" dirty="0"/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16A91D3-1782-49DA-9815-DF6FD337D19D}"/>
              </a:ext>
            </a:extLst>
          </p:cNvPr>
          <p:cNvCxnSpPr>
            <a:cxnSpLocks/>
          </p:cNvCxnSpPr>
          <p:nvPr/>
        </p:nvCxnSpPr>
        <p:spPr>
          <a:xfrm flipV="1">
            <a:off x="6221397" y="2280952"/>
            <a:ext cx="1037242" cy="285379"/>
          </a:xfrm>
          <a:prstGeom prst="bentConnector3">
            <a:avLst>
              <a:gd name="adj1" fmla="val 5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337390-AAC2-4A76-97D3-ACFA93E27C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72225" y="4927435"/>
            <a:ext cx="1179371" cy="25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7525D5-7066-44FC-8B8A-C4757215060A}"/>
              </a:ext>
            </a:extLst>
          </p:cNvPr>
          <p:cNvCxnSpPr>
            <a:cxnSpLocks/>
          </p:cNvCxnSpPr>
          <p:nvPr/>
        </p:nvCxnSpPr>
        <p:spPr>
          <a:xfrm>
            <a:off x="6457361" y="2754065"/>
            <a:ext cx="801671" cy="22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61EF13-E63D-4811-BAB0-258597DCC7CF}"/>
              </a:ext>
            </a:extLst>
          </p:cNvPr>
          <p:cNvCxnSpPr>
            <a:cxnSpLocks/>
          </p:cNvCxnSpPr>
          <p:nvPr/>
        </p:nvCxnSpPr>
        <p:spPr>
          <a:xfrm>
            <a:off x="6440865" y="5356705"/>
            <a:ext cx="850653" cy="254030"/>
          </a:xfrm>
          <a:prstGeom prst="bentConnector3">
            <a:avLst>
              <a:gd name="adj1" fmla="val 2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196D1DA-76B8-408D-BB21-A329760D57C5}"/>
              </a:ext>
            </a:extLst>
          </p:cNvPr>
          <p:cNvSpPr txBox="1">
            <a:spLocks/>
          </p:cNvSpPr>
          <p:nvPr/>
        </p:nvSpPr>
        <p:spPr>
          <a:xfrm>
            <a:off x="380298" y="1561104"/>
            <a:ext cx="4201129" cy="4365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Selenium wait commands instruct the test execution to hold/pause for a certain length of time before executing the next step.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Implicit Wait Exceptions: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NoSuchElementException</a:t>
            </a:r>
            <a:r>
              <a:rPr lang="en-US" sz="1400" b="0" dirty="0"/>
              <a:t> when the element is not present in the DOM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ElementNotVisibleException</a:t>
            </a:r>
            <a:r>
              <a:rPr lang="en-US" sz="1400" b="0" dirty="0"/>
              <a:t> when element is present in the DOM, however, it is hidden and cannot be interacted with.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Explicit Wait Exceptions(Default):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WebDriverTimeoutException</a:t>
            </a:r>
            <a:r>
              <a:rPr lang="en-US" sz="1400" b="0" dirty="0"/>
              <a:t>, depending on our expected condition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Implicit Default Timeout (sec) – 0</a:t>
            </a:r>
          </a:p>
          <a:p>
            <a:pPr algn="just"/>
            <a:r>
              <a:rPr lang="en-US" sz="1400" b="0" dirty="0"/>
              <a:t>Explicit Default Timeout (sec) – .5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18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 err="1">
                <a:solidFill>
                  <a:schemeClr val="tx1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 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>
            <a:normAutofit fontScale="90000"/>
          </a:bodyPr>
          <a:lstStyle/>
          <a:p>
            <a:r>
              <a:rPr lang="en-AU" sz="3600" dirty="0">
                <a:solidFill>
                  <a:schemeClr val="tx1">
                    <a:lumMod val="75000"/>
                  </a:schemeClr>
                </a:solidFill>
              </a:rPr>
              <a:t>Page object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3670300" y="1431874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3670300" y="2360920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3670300" y="3261067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3670300" y="4167776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3670299" y="5074486"/>
            <a:ext cx="6916811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9891499" y="1431874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9891499" y="2360919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9891499" y="326985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9883832" y="416777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9883832" y="507448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45" name="Google Shape;394;p16">
            <a:extLst>
              <a:ext uri="{FF2B5EF4-FFF2-40B4-BE49-F238E27FC236}">
                <a16:creationId xmlns:a16="http://schemas.microsoft.com/office/drawing/2014/main" id="{D2C41B9C-00C5-45B6-AA12-E11AE1794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Regular"/>
              <a:buNone/>
              <a:tabLst/>
              <a:defRPr/>
            </a:pPr>
            <a:r>
              <a:rPr lang="en-US" sz="4400" b="1" kern="1200" spc="200" dirty="0">
                <a:solidFill>
                  <a:schemeClr val="bg1"/>
                </a:solidFill>
                <a:latin typeface="Century Gothic" panose="020B0502020202020204" pitchFamily="34" charset="0"/>
              </a:rPr>
              <a:t>Course Contents</a:t>
            </a:r>
            <a:endParaRPr sz="4400" b="1" kern="1200" spc="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</a:rPr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5625"/>
            <a:ext cx="4152900" cy="43037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6021388" y="1905000"/>
            <a:ext cx="6170612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248900" cy="703263"/>
          </a:xfrm>
        </p:spPr>
        <p:txBody>
          <a:bodyPr/>
          <a:lstStyle/>
          <a:p>
            <a:r>
              <a:rPr lang="en-AU" dirty="0">
                <a:solidFill>
                  <a:schemeClr val="tx1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9270" y="415562"/>
            <a:ext cx="10248900" cy="7032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1" y="1240726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2034456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2023896" y="2817166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1844455" y="2502941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1749189" y="4810425"/>
            <a:ext cx="2403711" cy="888504"/>
          </a:xfrm>
          <a:prstGeom prst="roundRect">
            <a:avLst>
              <a:gd name="adj" fmla="val 23660"/>
            </a:avLst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n-US" sz="2200" dirty="0"/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52697" y="3519464"/>
            <a:ext cx="70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096000" y="3519463"/>
            <a:ext cx="74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227134" y="27848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6836037" y="250294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9563366" y="28626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9563366" y="29729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9555125" y="36272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253323" y="36262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253323" y="29907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157519" y="25282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358845" y="19786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8478285" y="47546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471174" y="5169014"/>
            <a:ext cx="2795668" cy="476726"/>
          </a:xfrm>
          <a:prstGeom prst="roundRect">
            <a:avLst/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6933868" y="4112565"/>
            <a:ext cx="178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271955" y="4120827"/>
            <a:ext cx="178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3" y="2966997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073D7B7-7EB0-4FAB-9816-3B37B4CC7E81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Architecture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A5A81-4977-42A8-B9CF-C0EEC6496411}"/>
              </a:ext>
            </a:extLst>
          </p:cNvPr>
          <p:cNvSpPr txBox="1"/>
          <p:nvPr/>
        </p:nvSpPr>
        <p:spPr>
          <a:xfrm>
            <a:off x="7484829" y="1296375"/>
            <a:ext cx="2795668" cy="476726"/>
          </a:xfrm>
          <a:prstGeom prst="roundRect">
            <a:avLst/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HTTP Transmission</a:t>
            </a:r>
          </a:p>
        </p:txBody>
      </p:sp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1;p31">
            <a:extLst>
              <a:ext uri="{FF2B5EF4-FFF2-40B4-BE49-F238E27FC236}">
                <a16:creationId xmlns:a16="http://schemas.microsoft.com/office/drawing/2014/main" id="{B9254738-4384-4FF3-B584-3BFC1DB5A8DD}"/>
              </a:ext>
            </a:extLst>
          </p:cNvPr>
          <p:cNvSpPr/>
          <p:nvPr/>
        </p:nvSpPr>
        <p:spPr>
          <a:xfrm>
            <a:off x="4550215" y="759300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cxnSp>
        <p:nvCxnSpPr>
          <p:cNvPr id="9" name="Google Shape;533;p31">
            <a:extLst>
              <a:ext uri="{FF2B5EF4-FFF2-40B4-BE49-F238E27FC236}">
                <a16:creationId xmlns:a16="http://schemas.microsoft.com/office/drawing/2014/main" id="{F2610DB2-2035-458A-AD36-9B214CA5ED2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81808" y="0"/>
            <a:ext cx="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200A4187-FB75-4B65-A636-FE467820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FFFFFF"/>
              </a:buClr>
            </a:pPr>
            <a:r>
              <a:rPr lang="en-US" sz="4400" b="1" kern="1200" spc="200" dirty="0">
                <a:solidFill>
                  <a:schemeClr val="bg1"/>
                </a:solidFill>
                <a:latin typeface="Century Gothic" panose="020B0502020202020204" pitchFamily="34" charset="0"/>
              </a:rPr>
              <a:t>Before we proceed</a:t>
            </a:r>
          </a:p>
        </p:txBody>
      </p:sp>
      <p:sp>
        <p:nvSpPr>
          <p:cNvPr id="26" name="Google Shape;531;p31">
            <a:extLst>
              <a:ext uri="{FF2B5EF4-FFF2-40B4-BE49-F238E27FC236}">
                <a16:creationId xmlns:a16="http://schemas.microsoft.com/office/drawing/2014/main" id="{FA3EE967-6E28-43B3-9FC0-1D80D4CF4C40}"/>
              </a:ext>
            </a:extLst>
          </p:cNvPr>
          <p:cNvSpPr/>
          <p:nvPr/>
        </p:nvSpPr>
        <p:spPr>
          <a:xfrm>
            <a:off x="4550215" y="2066606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7" name="Google Shape;531;p31">
            <a:extLst>
              <a:ext uri="{FF2B5EF4-FFF2-40B4-BE49-F238E27FC236}">
                <a16:creationId xmlns:a16="http://schemas.microsoft.com/office/drawing/2014/main" id="{056B9238-6129-4EC3-BE30-B828D3CB6473}"/>
              </a:ext>
            </a:extLst>
          </p:cNvPr>
          <p:cNvSpPr/>
          <p:nvPr/>
        </p:nvSpPr>
        <p:spPr>
          <a:xfrm>
            <a:off x="4550214" y="3373912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531;p31">
            <a:extLst>
              <a:ext uri="{FF2B5EF4-FFF2-40B4-BE49-F238E27FC236}">
                <a16:creationId xmlns:a16="http://schemas.microsoft.com/office/drawing/2014/main" id="{66629904-1435-4720-A29F-AF98669660B6}"/>
              </a:ext>
            </a:extLst>
          </p:cNvPr>
          <p:cNvSpPr/>
          <p:nvPr/>
        </p:nvSpPr>
        <p:spPr>
          <a:xfrm>
            <a:off x="4550213" y="4681218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cxnSp>
        <p:nvCxnSpPr>
          <p:cNvPr id="10" name="Google Shape;534;p31">
            <a:extLst>
              <a:ext uri="{FF2B5EF4-FFF2-40B4-BE49-F238E27FC236}">
                <a16:creationId xmlns:a16="http://schemas.microsoft.com/office/drawing/2014/main" id="{CEC5B293-C012-4D16-B007-C7272D4206F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5081808" y="1822485"/>
            <a:ext cx="0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" name="Google Shape;534;p31">
            <a:extLst>
              <a:ext uri="{FF2B5EF4-FFF2-40B4-BE49-F238E27FC236}">
                <a16:creationId xmlns:a16="http://schemas.microsoft.com/office/drawing/2014/main" id="{BEB4F4D2-FB01-4F86-BBA7-95B9A85E31A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5081807" y="3129791"/>
            <a:ext cx="1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534;p31">
            <a:extLst>
              <a:ext uri="{FF2B5EF4-FFF2-40B4-BE49-F238E27FC236}">
                <a16:creationId xmlns:a16="http://schemas.microsoft.com/office/drawing/2014/main" id="{986E2F97-2047-4126-97A9-42A1E9ED5C8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081806" y="4437097"/>
            <a:ext cx="1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" name="Google Shape;534;p31">
            <a:extLst>
              <a:ext uri="{FF2B5EF4-FFF2-40B4-BE49-F238E27FC236}">
                <a16:creationId xmlns:a16="http://schemas.microsoft.com/office/drawing/2014/main" id="{44F5C242-C67B-41A4-BDB1-FC01A13ACDF1}"/>
              </a:ext>
            </a:extLst>
          </p:cNvPr>
          <p:cNvCxnSpPr>
            <a:cxnSpLocks/>
          </p:cNvCxnSpPr>
          <p:nvPr/>
        </p:nvCxnSpPr>
        <p:spPr>
          <a:xfrm>
            <a:off x="5081805" y="5744403"/>
            <a:ext cx="0" cy="1113597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Rectangle 40" descr="Tools">
            <a:extLst>
              <a:ext uri="{FF2B5EF4-FFF2-40B4-BE49-F238E27FC236}">
                <a16:creationId xmlns:a16="http://schemas.microsoft.com/office/drawing/2014/main" id="{C98DF0B5-EB87-42B8-A08F-3AA7ADAD6218}"/>
              </a:ext>
            </a:extLst>
          </p:cNvPr>
          <p:cNvSpPr/>
          <p:nvPr/>
        </p:nvSpPr>
        <p:spPr>
          <a:xfrm>
            <a:off x="4688750" y="897837"/>
            <a:ext cx="786109" cy="7861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ectangle 41" descr="Single gear">
            <a:extLst>
              <a:ext uri="{FF2B5EF4-FFF2-40B4-BE49-F238E27FC236}">
                <a16:creationId xmlns:a16="http://schemas.microsoft.com/office/drawing/2014/main" id="{9777AEA8-994E-4951-931E-D7977FD01E92}"/>
              </a:ext>
            </a:extLst>
          </p:cNvPr>
          <p:cNvSpPr/>
          <p:nvPr/>
        </p:nvSpPr>
        <p:spPr>
          <a:xfrm>
            <a:off x="4688750" y="2208595"/>
            <a:ext cx="786109" cy="78610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Rectangle 42" descr="Magnifying glass">
            <a:extLst>
              <a:ext uri="{FF2B5EF4-FFF2-40B4-BE49-F238E27FC236}">
                <a16:creationId xmlns:a16="http://schemas.microsoft.com/office/drawing/2014/main" id="{0D5A768E-2929-4ADE-8836-DEE981895853}"/>
              </a:ext>
            </a:extLst>
          </p:cNvPr>
          <p:cNvSpPr/>
          <p:nvPr/>
        </p:nvSpPr>
        <p:spPr>
          <a:xfrm>
            <a:off x="4688750" y="4819755"/>
            <a:ext cx="786109" cy="78610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Rectangle 43" descr="Document">
            <a:extLst>
              <a:ext uri="{FF2B5EF4-FFF2-40B4-BE49-F238E27FC236}">
                <a16:creationId xmlns:a16="http://schemas.microsoft.com/office/drawing/2014/main" id="{00952B29-0C12-4712-9167-1D28CB70AEB2}"/>
              </a:ext>
            </a:extLst>
          </p:cNvPr>
          <p:cNvSpPr/>
          <p:nvPr/>
        </p:nvSpPr>
        <p:spPr>
          <a:xfrm>
            <a:off x="4688750" y="3512449"/>
            <a:ext cx="786109" cy="78610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48572D-068F-45B1-9153-5A81B2F2B023}"/>
              </a:ext>
            </a:extLst>
          </p:cNvPr>
          <p:cNvSpPr/>
          <p:nvPr/>
        </p:nvSpPr>
        <p:spPr>
          <a:xfrm>
            <a:off x="5751935" y="1150070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How to install?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461940E-1DD4-4F66-9267-2B154591AFA0}"/>
              </a:ext>
            </a:extLst>
          </p:cNvPr>
          <p:cNvSpPr/>
          <p:nvPr/>
        </p:nvSpPr>
        <p:spPr>
          <a:xfrm>
            <a:off x="5751935" y="2421424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How to setup?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CC49644-2DD9-4E94-97D6-79B98A418FCE}"/>
              </a:ext>
            </a:extLst>
          </p:cNvPr>
          <p:cNvSpPr/>
          <p:nvPr/>
        </p:nvSpPr>
        <p:spPr>
          <a:xfrm>
            <a:off x="5751935" y="5000085"/>
            <a:ext cx="4769394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Get community support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89F5801-8B3E-43D1-B667-9CB253A1B105}"/>
              </a:ext>
            </a:extLst>
          </p:cNvPr>
          <p:cNvSpPr/>
          <p:nvPr/>
        </p:nvSpPr>
        <p:spPr>
          <a:xfrm>
            <a:off x="5751935" y="3692779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Documentation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4247086" y="2835000"/>
            <a:ext cx="7526992" cy="225862"/>
          </a:xfrm>
          <a:prstGeom prst="roundRect">
            <a:avLst>
              <a:gd name="adj" fmla="val 8218"/>
            </a:avLst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4247086" y="3259002"/>
            <a:ext cx="7338458" cy="451723"/>
          </a:xfrm>
          <a:prstGeom prst="roundRect">
            <a:avLst>
              <a:gd name="adj" fmla="val 8218"/>
            </a:avLst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Programming interface that helps create &amp; run test cases. Interacts directly with browser and doesn’t require an additional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76160-8D91-4A98-BB45-7260F0971F8B}"/>
              </a:ext>
            </a:extLst>
          </p:cNvPr>
          <p:cNvSpPr/>
          <p:nvPr/>
        </p:nvSpPr>
        <p:spPr>
          <a:xfrm>
            <a:off x="1048649" y="3881945"/>
            <a:ext cx="66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Grid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22E6B-E233-4416-80B5-D8CC26AC3FE4}"/>
              </a:ext>
            </a:extLst>
          </p:cNvPr>
          <p:cNvSpPr/>
          <p:nvPr/>
        </p:nvSpPr>
        <p:spPr>
          <a:xfrm>
            <a:off x="447098" y="3375333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WebDriver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1AD27-AD6F-4494-BEBF-34BE557BB4FE}"/>
              </a:ext>
            </a:extLst>
          </p:cNvPr>
          <p:cNvSpPr/>
          <p:nvPr/>
        </p:nvSpPr>
        <p:spPr>
          <a:xfrm>
            <a:off x="166573" y="2781063"/>
            <a:ext cx="16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Selenium IDE</a:t>
            </a:r>
          </a:p>
        </p:txBody>
      </p:sp>
      <p:grpSp>
        <p:nvGrpSpPr>
          <p:cNvPr id="23" name="Google Shape;1452;p42">
            <a:extLst>
              <a:ext uri="{FF2B5EF4-FFF2-40B4-BE49-F238E27FC236}">
                <a16:creationId xmlns:a16="http://schemas.microsoft.com/office/drawing/2014/main" id="{81111CC6-B71F-4BAB-B3D1-4FE475B5A865}"/>
              </a:ext>
            </a:extLst>
          </p:cNvPr>
          <p:cNvGrpSpPr/>
          <p:nvPr/>
        </p:nvGrpSpPr>
        <p:grpSpPr>
          <a:xfrm>
            <a:off x="1795554" y="2330863"/>
            <a:ext cx="2365394" cy="2629038"/>
            <a:chOff x="8095060" y="5664590"/>
            <a:chExt cx="497404" cy="552845"/>
          </a:xfrm>
        </p:grpSpPr>
        <p:sp>
          <p:nvSpPr>
            <p:cNvPr id="48" name="Google Shape;1454;p42">
              <a:extLst>
                <a:ext uri="{FF2B5EF4-FFF2-40B4-BE49-F238E27FC236}">
                  <a16:creationId xmlns:a16="http://schemas.microsoft.com/office/drawing/2014/main" id="{17046425-6F8F-485F-BD93-2BAFF6482C4A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1457;p42">
              <a:extLst>
                <a:ext uri="{FF2B5EF4-FFF2-40B4-BE49-F238E27FC236}">
                  <a16:creationId xmlns:a16="http://schemas.microsoft.com/office/drawing/2014/main" id="{724953B0-B141-49A7-9365-EF5B8CF93AC2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9" name="Google Shape;1458;p42">
                <a:extLst>
                  <a:ext uri="{FF2B5EF4-FFF2-40B4-BE49-F238E27FC236}">
                    <a16:creationId xmlns:a16="http://schemas.microsoft.com/office/drawing/2014/main" id="{398613B7-FA05-413D-96B8-F11548C4B69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459;p42">
                <a:extLst>
                  <a:ext uri="{FF2B5EF4-FFF2-40B4-BE49-F238E27FC236}">
                    <a16:creationId xmlns:a16="http://schemas.microsoft.com/office/drawing/2014/main" id="{10FED8A9-20EF-4BC4-97D1-6BE6FB2B03B6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460;p42">
                <a:extLst>
                  <a:ext uri="{FF2B5EF4-FFF2-40B4-BE49-F238E27FC236}">
                    <a16:creationId xmlns:a16="http://schemas.microsoft.com/office/drawing/2014/main" id="{9A40E3F6-7144-4D0C-8E42-B2C61C1BFF91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1461;p42">
              <a:extLst>
                <a:ext uri="{FF2B5EF4-FFF2-40B4-BE49-F238E27FC236}">
                  <a16:creationId xmlns:a16="http://schemas.microsoft.com/office/drawing/2014/main" id="{68B4BA94-56DA-46C1-9A0F-760DD7170EFE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4" name="Google Shape;1462;p42">
                <a:extLst>
                  <a:ext uri="{FF2B5EF4-FFF2-40B4-BE49-F238E27FC236}">
                    <a16:creationId xmlns:a16="http://schemas.microsoft.com/office/drawing/2014/main" id="{9300166E-D4D9-414C-B90C-B3F879ECFFE2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463;p42">
                <a:extLst>
                  <a:ext uri="{FF2B5EF4-FFF2-40B4-BE49-F238E27FC236}">
                    <a16:creationId xmlns:a16="http://schemas.microsoft.com/office/drawing/2014/main" id="{835FE16E-CD4E-43E1-BA43-7EBE8B7FCB2D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464;p42">
                <a:extLst>
                  <a:ext uri="{FF2B5EF4-FFF2-40B4-BE49-F238E27FC236}">
                    <a16:creationId xmlns:a16="http://schemas.microsoft.com/office/drawing/2014/main" id="{5B054FD4-8EBF-4C80-B8F9-E62A72373901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1465;p42">
              <a:extLst>
                <a:ext uri="{FF2B5EF4-FFF2-40B4-BE49-F238E27FC236}">
                  <a16:creationId xmlns:a16="http://schemas.microsoft.com/office/drawing/2014/main" id="{4391787E-05C0-4238-AF2D-14CB28E7D490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1" name="Google Shape;1466;p42">
                <a:extLst>
                  <a:ext uri="{FF2B5EF4-FFF2-40B4-BE49-F238E27FC236}">
                    <a16:creationId xmlns:a16="http://schemas.microsoft.com/office/drawing/2014/main" id="{77C02F29-091B-4246-B3DA-F6B18248B975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467;p42">
                <a:extLst>
                  <a:ext uri="{FF2B5EF4-FFF2-40B4-BE49-F238E27FC236}">
                    <a16:creationId xmlns:a16="http://schemas.microsoft.com/office/drawing/2014/main" id="{A99F9313-856E-412C-8547-1D7E1BD5A8A6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468;p42">
                <a:extLst>
                  <a:ext uri="{FF2B5EF4-FFF2-40B4-BE49-F238E27FC236}">
                    <a16:creationId xmlns:a16="http://schemas.microsoft.com/office/drawing/2014/main" id="{90895630-33E1-4936-AFF3-0EB822C97D36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64FEEAC-2CA5-49FF-82D5-73DABFA2435B}"/>
              </a:ext>
            </a:extLst>
          </p:cNvPr>
          <p:cNvSpPr/>
          <p:nvPr/>
        </p:nvSpPr>
        <p:spPr>
          <a:xfrm>
            <a:off x="4184991" y="388114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Cross-Platform testing at the same time in multiple browsers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BAAEDA0-1C1F-4216-B5FE-D3829404799F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Components</a:t>
            </a:r>
          </a:p>
        </p:txBody>
      </p:sp>
    </p:spTree>
    <p:extLst>
      <p:ext uri="{BB962C8B-B14F-4D97-AF65-F5344CB8AC3E}">
        <p14:creationId xmlns:p14="http://schemas.microsoft.com/office/powerpoint/2010/main" val="3573200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5891213" y="2464647"/>
            <a:ext cx="3875087" cy="439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87E67-0399-448F-9016-1A86C429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331" y="2162235"/>
            <a:ext cx="6013544" cy="4713542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41" y="2334191"/>
            <a:ext cx="866209" cy="8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EACBDE0-F182-4244-ABE7-3362F566313F}"/>
              </a:ext>
            </a:extLst>
          </p:cNvPr>
          <p:cNvSpPr txBox="1">
            <a:spLocks/>
          </p:cNvSpPr>
          <p:nvPr/>
        </p:nvSpPr>
        <p:spPr>
          <a:xfrm>
            <a:off x="211410" y="2233953"/>
            <a:ext cx="6149595" cy="119054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3200" kern="0">
                <a:solidFill>
                  <a:srgbClr val="FFFFFF"/>
                </a:solidFill>
                <a:latin typeface="Century Gothic" panose="020B0502020202020204" pitchFamily="34" charset="0"/>
              </a:rPr>
              <a:t>Selenium IDE</a:t>
            </a:r>
            <a:endParaRPr lang="en-AU" sz="3200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5170312-85B2-4B6C-A531-D2DE91CF1CC0}"/>
              </a:ext>
            </a:extLst>
          </p:cNvPr>
          <p:cNvSpPr txBox="1">
            <a:spLocks/>
          </p:cNvSpPr>
          <p:nvPr/>
        </p:nvSpPr>
        <p:spPr>
          <a:xfrm>
            <a:off x="135820" y="3200400"/>
            <a:ext cx="5155710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Can be downloaded from https://www.selenium.dev/selenium-ide/</a:t>
            </a:r>
            <a:endParaRPr lang="en-AU" sz="1600" dirty="0">
              <a:solidFill>
                <a:srgbClr val="FE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38716D-726A-4E8D-A659-C9C657FBA47F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IDE</a:t>
            </a:r>
          </a:p>
        </p:txBody>
      </p:sp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8466138" y="5284898"/>
            <a:ext cx="498513" cy="53952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8034107" y="1767855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8017308" y="368270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993648" y="3752214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66607" y="271202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9246045" y="3720360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6962784" y="4835534"/>
            <a:ext cx="3130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kern="0" dirty="0">
                <a:solidFill>
                  <a:schemeClr val="bg2"/>
                </a:solidFill>
                <a:latin typeface="Century Gothic" panose="020B0502020202020204" pitchFamily="34" charset="0"/>
                <a:ea typeface="Roboto Slab Regular"/>
              </a:rPr>
              <a:t>Sup</a:t>
            </a:r>
            <a:r>
              <a:rPr lang="en-AU" sz="2200" b="1" kern="0" dirty="0">
                <a:solidFill>
                  <a:schemeClr val="bg2"/>
                </a:solidFill>
                <a:latin typeface="Century Gothic" panose="020B0502020202020204" pitchFamily="34" charset="0"/>
                <a:ea typeface="Roboto Slab Regular"/>
                <a:sym typeface="Roboto Slab Regular"/>
              </a:rPr>
              <a:t>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7450709" y="2693823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A778EE95-B61B-4C53-826F-38A26209CB0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WebDriver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B24D6-3F37-4D27-8F22-9525F7513B31}"/>
              </a:ext>
            </a:extLst>
          </p:cNvPr>
          <p:cNvSpPr txBox="1"/>
          <p:nvPr/>
        </p:nvSpPr>
        <p:spPr>
          <a:xfrm>
            <a:off x="1677971" y="2347274"/>
            <a:ext cx="3621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Blah blah </a:t>
            </a:r>
            <a:r>
              <a:rPr lang="en-US" dirty="0" err="1">
                <a:latin typeface="Century Gothic" panose="020B0502020202020204" pitchFamily="34" charset="0"/>
              </a:rPr>
              <a:t>blahBlah</a:t>
            </a:r>
            <a:r>
              <a:rPr lang="en-US" dirty="0">
                <a:latin typeface="Century Gothic" panose="020B0502020202020204" pitchFamily="34" charset="0"/>
              </a:rPr>
              <a:t>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r>
              <a:rPr lang="en-US" dirty="0">
                <a:latin typeface="Century Gothic" panose="020B0502020202020204" pitchFamily="34" charset="0"/>
              </a:rPr>
              <a:t>Blah blah blah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Font: Century Gothic size 18-24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A778EE95-B61B-4C53-826F-38A26209CB0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Grid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674C5ECB-8895-45AE-BF4A-FB2DB25E35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4356450"/>
                  </p:ext>
                </p:extLst>
              </p:nvPr>
            </p:nvGraphicFramePr>
            <p:xfrm>
              <a:off x="6962051" y="3968678"/>
              <a:ext cx="3048000" cy="1714500"/>
            </p:xfrm>
            <a:graphic>
              <a:graphicData uri="http://schemas.microsoft.com/office/powerpoint/2016/slidezoom">
                <pslz:sldZm>
                  <pslz:sldZmObj sldId="279" cId="3951076710">
                    <pslz:zmPr id="{E6F6F887-33CE-474D-A0AB-BA84215298B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extLst>
                  <a:ext uri="{FF2B5EF4-FFF2-40B4-BE49-F238E27FC236}">
                    <a16:creationId xmlns:a16="http://schemas.microsoft.com/office/drawing/2014/main" id="{674C5ECB-8895-45AE-BF4A-FB2DB25E35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62051" y="396867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87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agra Training 1">
  <a:themeElements>
    <a:clrScheme name="Pragra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352ED"/>
      </a:accent1>
      <a:accent2>
        <a:srgbClr val="EB6E34"/>
      </a:accent2>
      <a:accent3>
        <a:srgbClr val="8B9295"/>
      </a:accent3>
      <a:accent4>
        <a:srgbClr val="FF4081"/>
      </a:accent4>
      <a:accent5>
        <a:srgbClr val="00B0F0"/>
      </a:accent5>
      <a:accent6>
        <a:srgbClr val="000000"/>
      </a:accent6>
      <a:hlink>
        <a:srgbClr val="434343"/>
      </a:hlink>
      <a:folHlink>
        <a:srgbClr val="0097A7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Pragra Training 2">
  <a:themeElements>
    <a:clrScheme name="Pragra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352ED"/>
      </a:accent1>
      <a:accent2>
        <a:srgbClr val="EB6E34"/>
      </a:accent2>
      <a:accent3>
        <a:srgbClr val="8B9295"/>
      </a:accent3>
      <a:accent4>
        <a:srgbClr val="FF4081"/>
      </a:accent4>
      <a:accent5>
        <a:srgbClr val="00B0F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1050</Words>
  <Application>Microsoft Office PowerPoint</Application>
  <PresentationFormat>Widescreen</PresentationFormat>
  <Paragraphs>196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Century Gothic</vt:lpstr>
      <vt:lpstr>Lato Light</vt:lpstr>
      <vt:lpstr>myriad-pro</vt:lpstr>
      <vt:lpstr>Roboto Slab Regular</vt:lpstr>
      <vt:lpstr>Segoe UI</vt:lpstr>
      <vt:lpstr>Titillium</vt:lpstr>
      <vt:lpstr>Titillium (Body)</vt:lpstr>
      <vt:lpstr>Pragra Training 1</vt:lpstr>
      <vt:lpstr>Pragra Training 2</vt:lpstr>
      <vt:lpstr>PowerPoint Presentation</vt:lpstr>
      <vt:lpstr>Course Contents</vt:lpstr>
      <vt:lpstr>Selenium – an Introduction</vt:lpstr>
      <vt:lpstr>PowerPoint Presentation</vt:lpstr>
      <vt:lpstr>Before we proceed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 locator example</vt:lpstr>
      <vt:lpstr>Actions classes</vt:lpstr>
      <vt:lpstr>Waits</vt:lpstr>
      <vt:lpstr>Javascript executor and Selenium</vt:lpstr>
      <vt:lpstr>Desired Capabilities</vt:lpstr>
      <vt:lpstr>Page object Modelling</vt:lpstr>
      <vt:lpstr>Selenium Grid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we cover</dc:title>
  <dc:creator>nithyamuthumanickam@gmail.com</dc:creator>
  <cp:lastModifiedBy>Sabari Ram</cp:lastModifiedBy>
  <cp:revision>36</cp:revision>
  <dcterms:created xsi:type="dcterms:W3CDTF">2020-11-06T09:30:33Z</dcterms:created>
  <dcterms:modified xsi:type="dcterms:W3CDTF">2020-11-12T10:31:56Z</dcterms:modified>
</cp:coreProperties>
</file>