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26" r:id="rId2"/>
    <p:sldId id="5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9:59:51.83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3F40A-43DE-4ECC-BA4B-FC08DD718DFB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A7346-3B84-4E8B-968B-903E7604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13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706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458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6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4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25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1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146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3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B609-D191-4BDD-973C-22402B2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Pragra delivery timeline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9C8F4A-10CD-4015-AB33-3A119558519C}"/>
              </a:ext>
            </a:extLst>
          </p:cNvPr>
          <p:cNvSpPr/>
          <p:nvPr/>
        </p:nvSpPr>
        <p:spPr>
          <a:xfrm>
            <a:off x="2400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EA7D81A-6A0F-4576-AEBB-6EAFCC0C973E}"/>
              </a:ext>
            </a:extLst>
          </p:cNvPr>
          <p:cNvSpPr/>
          <p:nvPr/>
        </p:nvSpPr>
        <p:spPr>
          <a:xfrm>
            <a:off x="31216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98B85D6-87AF-4EC1-B4B8-90F18BA1003E}"/>
              </a:ext>
            </a:extLst>
          </p:cNvPr>
          <p:cNvSpPr/>
          <p:nvPr/>
        </p:nvSpPr>
        <p:spPr>
          <a:xfrm>
            <a:off x="60032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8E28C1E-7BB1-48FA-840F-43E813DD92CF}"/>
              </a:ext>
            </a:extLst>
          </p:cNvPr>
          <p:cNvSpPr/>
          <p:nvPr/>
        </p:nvSpPr>
        <p:spPr>
          <a:xfrm>
            <a:off x="8884800" y="3155400"/>
            <a:ext cx="3043200" cy="256200"/>
          </a:xfrm>
          <a:prstGeom prst="chevron">
            <a:avLst>
              <a:gd name="adj" fmla="val 44128"/>
            </a:avLst>
          </a:prstGeom>
          <a:solidFill>
            <a:srgbClr val="5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26B31-A5E4-482F-8A4C-A917BA93B8D6}"/>
              </a:ext>
            </a:extLst>
          </p:cNvPr>
          <p:cNvSpPr txBox="1"/>
          <p:nvPr/>
        </p:nvSpPr>
        <p:spPr>
          <a:xfrm>
            <a:off x="1180800" y="3429000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Nov-20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F3E4B-A0C3-4A72-80D8-54C77E9FF04F}"/>
              </a:ext>
            </a:extLst>
          </p:cNvPr>
          <p:cNvSpPr txBox="1"/>
          <p:nvPr/>
        </p:nvSpPr>
        <p:spPr>
          <a:xfrm>
            <a:off x="4235200" y="344640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Dec-20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A221C-2EDC-407B-8C04-A3F359852F97}"/>
              </a:ext>
            </a:extLst>
          </p:cNvPr>
          <p:cNvSpPr txBox="1"/>
          <p:nvPr/>
        </p:nvSpPr>
        <p:spPr>
          <a:xfrm>
            <a:off x="7289600" y="3463803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Jan-21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E9F64-CFEC-4CF9-96F9-E88F6ABA34BC}"/>
              </a:ext>
            </a:extLst>
          </p:cNvPr>
          <p:cNvSpPr txBox="1"/>
          <p:nvPr/>
        </p:nvSpPr>
        <p:spPr>
          <a:xfrm>
            <a:off x="10344001" y="3481204"/>
            <a:ext cx="5001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Feb-21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70A17-A974-4BA6-86D1-581B7081BEDE}"/>
              </a:ext>
            </a:extLst>
          </p:cNvPr>
          <p:cNvCxnSpPr/>
          <p:nvPr/>
        </p:nvCxnSpPr>
        <p:spPr>
          <a:xfrm>
            <a:off x="642677" y="34290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08976F-2396-4013-8F16-D13956CDA89E}"/>
              </a:ext>
            </a:extLst>
          </p:cNvPr>
          <p:cNvCxnSpPr/>
          <p:nvPr/>
        </p:nvCxnSpPr>
        <p:spPr>
          <a:xfrm>
            <a:off x="3814619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75423-AF6F-4B45-A3D4-D4A07545B411}"/>
              </a:ext>
            </a:extLst>
          </p:cNvPr>
          <p:cNvCxnSpPr/>
          <p:nvPr/>
        </p:nvCxnSpPr>
        <p:spPr>
          <a:xfrm>
            <a:off x="6637033" y="3411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153800-1410-4302-94CF-D6596267562F}"/>
              </a:ext>
            </a:extLst>
          </p:cNvPr>
          <p:cNvCxnSpPr/>
          <p:nvPr/>
        </p:nvCxnSpPr>
        <p:spPr>
          <a:xfrm>
            <a:off x="9601492" y="3399763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42BF7-F112-4EE3-8B12-A31021C34863}"/>
              </a:ext>
            </a:extLst>
          </p:cNvPr>
          <p:cNvCxnSpPr/>
          <p:nvPr/>
        </p:nvCxnSpPr>
        <p:spPr>
          <a:xfrm>
            <a:off x="2254467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DFF59-8424-43C8-9519-57B09D543002}"/>
              </a:ext>
            </a:extLst>
          </p:cNvPr>
          <p:cNvCxnSpPr/>
          <p:nvPr/>
        </p:nvCxnSpPr>
        <p:spPr>
          <a:xfrm>
            <a:off x="5450083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A84B10-CBD1-47F6-9C58-2A663CDB6891}"/>
              </a:ext>
            </a:extLst>
          </p:cNvPr>
          <p:cNvCxnSpPr/>
          <p:nvPr/>
        </p:nvCxnSpPr>
        <p:spPr>
          <a:xfrm>
            <a:off x="8331681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D72FF-CE40-4403-8854-A6DA6F5C4C1C}"/>
              </a:ext>
            </a:extLst>
          </p:cNvPr>
          <p:cNvCxnSpPr/>
          <p:nvPr/>
        </p:nvCxnSpPr>
        <p:spPr>
          <a:xfrm>
            <a:off x="11112316" y="2166600"/>
            <a:ext cx="0" cy="988800"/>
          </a:xfrm>
          <a:prstGeom prst="line">
            <a:avLst/>
          </a:prstGeom>
          <a:ln w="19050"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AF03F2-6AE3-473A-823F-890B57F96DDE}"/>
              </a:ext>
            </a:extLst>
          </p:cNvPr>
          <p:cNvSpPr txBox="1"/>
          <p:nvPr/>
        </p:nvSpPr>
        <p:spPr>
          <a:xfrm>
            <a:off x="1" y="4814835"/>
            <a:ext cx="12474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Selenium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713E1-F6FF-40E3-A970-B2DFF45C4825}"/>
              </a:ext>
            </a:extLst>
          </p:cNvPr>
          <p:cNvSpPr txBox="1"/>
          <p:nvPr/>
        </p:nvSpPr>
        <p:spPr>
          <a:xfrm>
            <a:off x="352632" y="4531142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13-Nov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A24010-FF56-467C-A026-86B228AE74D8}"/>
              </a:ext>
            </a:extLst>
          </p:cNvPr>
          <p:cNvSpPr txBox="1"/>
          <p:nvPr/>
        </p:nvSpPr>
        <p:spPr>
          <a:xfrm>
            <a:off x="722247" y="1262659"/>
            <a:ext cx="310694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API Automation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 Automation framework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1CC0D-D8EF-4CA3-889F-D5505EBBD6D8}"/>
              </a:ext>
            </a:extLst>
          </p:cNvPr>
          <p:cNvSpPr txBox="1"/>
          <p:nvPr/>
        </p:nvSpPr>
        <p:spPr>
          <a:xfrm>
            <a:off x="1993711" y="1917886"/>
            <a:ext cx="5209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27-Nov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A1008F-D875-4858-A96D-0654218D486D}"/>
              </a:ext>
            </a:extLst>
          </p:cNvPr>
          <p:cNvSpPr txBox="1"/>
          <p:nvPr/>
        </p:nvSpPr>
        <p:spPr>
          <a:xfrm>
            <a:off x="2837430" y="4671206"/>
            <a:ext cx="195438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TDD Framework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BDD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6EFA5-5251-44FC-9B1C-C81DC206A857}"/>
              </a:ext>
            </a:extLst>
          </p:cNvPr>
          <p:cNvSpPr txBox="1"/>
          <p:nvPr/>
        </p:nvSpPr>
        <p:spPr>
          <a:xfrm>
            <a:off x="3516319" y="4531142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11-Dec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050F5-9564-4CD7-B25F-DC65D50246CD}"/>
              </a:ext>
            </a:extLst>
          </p:cNvPr>
          <p:cNvSpPr txBox="1"/>
          <p:nvPr/>
        </p:nvSpPr>
        <p:spPr>
          <a:xfrm>
            <a:off x="4512266" y="1262659"/>
            <a:ext cx="198964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Maven &amp; Gradle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Git fundamentals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B7CAD-3393-441F-8B8F-9A7B5AE34440}"/>
              </a:ext>
            </a:extLst>
          </p:cNvPr>
          <p:cNvSpPr txBox="1"/>
          <p:nvPr/>
        </p:nvSpPr>
        <p:spPr>
          <a:xfrm>
            <a:off x="5177878" y="1917886"/>
            <a:ext cx="5338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28-Dec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D8BE0-12B7-4CE3-9100-DF808F6D1E11}"/>
              </a:ext>
            </a:extLst>
          </p:cNvPr>
          <p:cNvSpPr txBox="1"/>
          <p:nvPr/>
        </p:nvSpPr>
        <p:spPr>
          <a:xfrm>
            <a:off x="7502769" y="1406288"/>
            <a:ext cx="165782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Mobile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E5A8D-5F1C-4C28-AC1A-4FBBBB6645D4}"/>
              </a:ext>
            </a:extLst>
          </p:cNvPr>
          <p:cNvSpPr txBox="1"/>
          <p:nvPr/>
        </p:nvSpPr>
        <p:spPr>
          <a:xfrm>
            <a:off x="808375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22-Jan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4B5F4C-0812-4733-AA52-6C1C0D34CBF4}"/>
              </a:ext>
            </a:extLst>
          </p:cNvPr>
          <p:cNvSpPr txBox="1"/>
          <p:nvPr/>
        </p:nvSpPr>
        <p:spPr>
          <a:xfrm>
            <a:off x="5508364" y="4671206"/>
            <a:ext cx="225734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Core Java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Linux fundamentals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B8BCC3-5849-4BB8-8E9F-3AA0819E0616}"/>
              </a:ext>
            </a:extLst>
          </p:cNvPr>
          <p:cNvSpPr txBox="1"/>
          <p:nvPr/>
        </p:nvSpPr>
        <p:spPr>
          <a:xfrm>
            <a:off x="6338734" y="4531142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9-Jan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ACDE6-BB2A-48F1-AC10-85326BC0E58A}"/>
              </a:ext>
            </a:extLst>
          </p:cNvPr>
          <p:cNvSpPr txBox="1"/>
          <p:nvPr/>
        </p:nvSpPr>
        <p:spPr>
          <a:xfrm>
            <a:off x="8898255" y="4671206"/>
            <a:ext cx="158088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Appium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SQL/No 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5746C-1A6C-468C-8E38-CD5503EBE0EC}"/>
              </a:ext>
            </a:extLst>
          </p:cNvPr>
          <p:cNvSpPr txBox="1"/>
          <p:nvPr/>
        </p:nvSpPr>
        <p:spPr>
          <a:xfrm>
            <a:off x="9390388" y="4531142"/>
            <a:ext cx="415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5-Feb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6BA1B6-2448-4D2F-A81F-FC6C92F04288}"/>
              </a:ext>
            </a:extLst>
          </p:cNvPr>
          <p:cNvSpPr txBox="1"/>
          <p:nvPr/>
        </p:nvSpPr>
        <p:spPr>
          <a:xfrm>
            <a:off x="9647725" y="1262659"/>
            <a:ext cx="261481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HTML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Testing Fundamentals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91D59-C5E2-4403-854A-90EB3625C98A}"/>
              </a:ext>
            </a:extLst>
          </p:cNvPr>
          <p:cNvSpPr txBox="1"/>
          <p:nvPr/>
        </p:nvSpPr>
        <p:spPr>
          <a:xfrm>
            <a:off x="10841470" y="1917886"/>
            <a:ext cx="4953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/>
                <a:sym typeface="Arial"/>
              </a:rPr>
              <a:t>22-Jan</a:t>
            </a:r>
          </a:p>
        </p:txBody>
      </p:sp>
    </p:spTree>
    <p:extLst>
      <p:ext uri="{BB962C8B-B14F-4D97-AF65-F5344CB8AC3E}">
        <p14:creationId xmlns:p14="http://schemas.microsoft.com/office/powerpoint/2010/main" val="40217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6B3-3A04-4832-B38C-70099F58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err="1"/>
              <a:t>Pragra</a:t>
            </a:r>
            <a:r>
              <a:rPr lang="en-AU" sz="3600" dirty="0"/>
              <a:t> – Technical documents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2DF2B-EAA7-45EE-BA8F-28CC1BDACAE3}"/>
              </a:ext>
            </a:extLst>
          </p:cNvPr>
          <p:cNvSpPr txBox="1"/>
          <p:nvPr/>
        </p:nvSpPr>
        <p:spPr>
          <a:xfrm>
            <a:off x="1777428" y="2702103"/>
            <a:ext cx="7993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https://github.com/ashwinbalajiks/pragra-docs.git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C44E3-1496-45E3-936C-495A85496F68}"/>
              </a:ext>
            </a:extLst>
          </p:cNvPr>
          <p:cNvSpPr txBox="1"/>
          <p:nvPr/>
        </p:nvSpPr>
        <p:spPr>
          <a:xfrm>
            <a:off x="1777428" y="3902467"/>
            <a:ext cx="7993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Will provide access to this repository.</a:t>
            </a:r>
          </a:p>
          <a:p>
            <a:r>
              <a:rPr lang="en-AU" dirty="0"/>
              <a:t>Please clone this repo to get the updated documents related to this engagement.</a:t>
            </a:r>
          </a:p>
        </p:txBody>
      </p:sp>
    </p:spTree>
    <p:extLst>
      <p:ext uri="{BB962C8B-B14F-4D97-AF65-F5344CB8AC3E}">
        <p14:creationId xmlns:p14="http://schemas.microsoft.com/office/powerpoint/2010/main" val="3610353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2_Office Theme</vt:lpstr>
      <vt:lpstr>Pragra delivery timeline</vt:lpstr>
      <vt:lpstr>Pragra – Technical documents 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Pragra delivery timeline</dc:title>
  <dc:creator>Sabari Ram</dc:creator>
  <cp:lastModifiedBy>Ashwin Balaji Kuppuraj</cp:lastModifiedBy>
  <cp:revision>3</cp:revision>
  <dcterms:created xsi:type="dcterms:W3CDTF">2020-11-05T16:26:58Z</dcterms:created>
  <dcterms:modified xsi:type="dcterms:W3CDTF">2020-11-11T12:49:16Z</dcterms:modified>
</cp:coreProperties>
</file>