
<file path=[Content_Types].xml><?xml version="1.0" encoding="utf-8"?>
<Types xmlns="http://schemas.openxmlformats.org/package/2006/content-types">
  <Default ContentType="image/vnd.ms-photo" Extension="wdp"/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>
      <a:defRPr lang="en-LT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18-Sep-20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7189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3038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04552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3900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42055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1553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036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563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15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3067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2685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2879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18-Sep-20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4.svg"/><Relationship Id="rId18" Type="http://schemas.openxmlformats.org/officeDocument/2006/relationships/slide" Target="slide17.xml"/><Relationship Id="rId3" Type="http://schemas.openxmlformats.org/officeDocument/2006/relationships/slide" Target="slide9.xml"/><Relationship Id="rId21" Type="http://schemas.openxmlformats.org/officeDocument/2006/relationships/slide" Target="slide15.xml"/><Relationship Id="rId7" Type="http://schemas.openxmlformats.org/officeDocument/2006/relationships/image" Target="../media/image35.svg"/><Relationship Id="rId12" Type="http://schemas.openxmlformats.org/officeDocument/2006/relationships/image" Target="../media/image23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24" Type="http://schemas.openxmlformats.org/officeDocument/2006/relationships/image" Target="../media/image28.png"/><Relationship Id="rId5" Type="http://schemas.openxmlformats.org/officeDocument/2006/relationships/image" Target="../media/image33.svg"/><Relationship Id="rId15" Type="http://schemas.openxmlformats.org/officeDocument/2006/relationships/slide" Target="slide3.xml"/><Relationship Id="rId23" Type="http://schemas.openxmlformats.org/officeDocument/2006/relationships/slide" Target="slide18.xml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microsoft.com/office/2007/relationships/hdphoto" Target="../media/hdphoto1.wdp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slide" Target="slide3.xml"/><Relationship Id="rId18" Type="http://schemas.openxmlformats.org/officeDocument/2006/relationships/image" Target="../media/image26.svg"/><Relationship Id="rId3" Type="http://schemas.openxmlformats.org/officeDocument/2006/relationships/image" Target="../media/image34.png"/><Relationship Id="rId21" Type="http://schemas.openxmlformats.org/officeDocument/2006/relationships/slide" Target="slide18.xml"/><Relationship Id="rId7" Type="http://schemas.openxmlformats.org/officeDocument/2006/relationships/image" Target="../media/image23.png"/><Relationship Id="rId12" Type="http://schemas.openxmlformats.org/officeDocument/2006/relationships/image" Target="../media/image33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slide" Target="slide17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5" Type="http://schemas.openxmlformats.org/officeDocument/2006/relationships/image" Target="../media/image37.svg"/><Relationship Id="rId10" Type="http://schemas.openxmlformats.org/officeDocument/2006/relationships/slide" Target="slide9.xml"/><Relationship Id="rId19" Type="http://schemas.openxmlformats.org/officeDocument/2006/relationships/slide" Target="slide15.xml"/><Relationship Id="rId4" Type="http://schemas.openxmlformats.org/officeDocument/2006/relationships/image" Target="../media/image35.svg"/><Relationship Id="rId9" Type="http://schemas.openxmlformats.org/officeDocument/2006/relationships/image" Target="../media/image21.png"/><Relationship Id="rId14" Type="http://schemas.openxmlformats.org/officeDocument/2006/relationships/image" Target="../media/image36.png"/><Relationship Id="rId2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svg"/><Relationship Id="rId18" Type="http://schemas.openxmlformats.org/officeDocument/2006/relationships/image" Target="../media/image25.png"/><Relationship Id="rId3" Type="http://schemas.openxmlformats.org/officeDocument/2006/relationships/image" Target="../media/image34.png"/><Relationship Id="rId21" Type="http://schemas.openxmlformats.org/officeDocument/2006/relationships/image" Target="../media/image27.pn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slide" Target="slide17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7.svg"/><Relationship Id="rId20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slide" Target="slide9.xml"/><Relationship Id="rId5" Type="http://schemas.openxmlformats.org/officeDocument/2006/relationships/image" Target="../media/image39.png"/><Relationship Id="rId15" Type="http://schemas.openxmlformats.org/officeDocument/2006/relationships/image" Target="../media/image36.png"/><Relationship Id="rId23" Type="http://schemas.openxmlformats.org/officeDocument/2006/relationships/image" Target="../media/image28.png"/><Relationship Id="rId10" Type="http://schemas.openxmlformats.org/officeDocument/2006/relationships/image" Target="../media/image21.png"/><Relationship Id="rId19" Type="http://schemas.openxmlformats.org/officeDocument/2006/relationships/image" Target="../media/image26.svg"/><Relationship Id="rId4" Type="http://schemas.openxmlformats.org/officeDocument/2006/relationships/image" Target="../media/image35.svg"/><Relationship Id="rId9" Type="http://schemas.openxmlformats.org/officeDocument/2006/relationships/image" Target="../media/image24.svg"/><Relationship Id="rId14" Type="http://schemas.openxmlformats.org/officeDocument/2006/relationships/slide" Target="slide3.xml"/><Relationship Id="rId22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slide" Target="slide3.xml"/><Relationship Id="rId18" Type="http://schemas.openxmlformats.org/officeDocument/2006/relationships/image" Target="../media/image26.svg"/><Relationship Id="rId3" Type="http://schemas.openxmlformats.org/officeDocument/2006/relationships/image" Target="../media/image34.png"/><Relationship Id="rId21" Type="http://schemas.openxmlformats.org/officeDocument/2006/relationships/slide" Target="slide18.xml"/><Relationship Id="rId7" Type="http://schemas.openxmlformats.org/officeDocument/2006/relationships/image" Target="../media/image23.png"/><Relationship Id="rId12" Type="http://schemas.openxmlformats.org/officeDocument/2006/relationships/image" Target="../media/image33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slide" Target="slide17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5" Type="http://schemas.openxmlformats.org/officeDocument/2006/relationships/image" Target="../media/image37.svg"/><Relationship Id="rId10" Type="http://schemas.openxmlformats.org/officeDocument/2006/relationships/slide" Target="slide9.xml"/><Relationship Id="rId19" Type="http://schemas.openxmlformats.org/officeDocument/2006/relationships/slide" Target="slide15.xml"/><Relationship Id="rId4" Type="http://schemas.openxmlformats.org/officeDocument/2006/relationships/image" Target="../media/image35.svg"/><Relationship Id="rId9" Type="http://schemas.openxmlformats.org/officeDocument/2006/relationships/image" Target="../media/image21.png"/><Relationship Id="rId14" Type="http://schemas.openxmlformats.org/officeDocument/2006/relationships/image" Target="../media/image36.png"/><Relationship Id="rId2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slide" Target="slide3.xml"/><Relationship Id="rId18" Type="http://schemas.openxmlformats.org/officeDocument/2006/relationships/image" Target="../media/image26.svg"/><Relationship Id="rId3" Type="http://schemas.openxmlformats.org/officeDocument/2006/relationships/image" Target="../media/image34.png"/><Relationship Id="rId21" Type="http://schemas.openxmlformats.org/officeDocument/2006/relationships/slide" Target="slide18.xml"/><Relationship Id="rId7" Type="http://schemas.openxmlformats.org/officeDocument/2006/relationships/image" Target="../media/image23.png"/><Relationship Id="rId12" Type="http://schemas.openxmlformats.org/officeDocument/2006/relationships/image" Target="../media/image33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6" Type="http://schemas.openxmlformats.org/officeDocument/2006/relationships/slide" Target="slide17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5" Type="http://schemas.openxmlformats.org/officeDocument/2006/relationships/image" Target="../media/image37.svg"/><Relationship Id="rId10" Type="http://schemas.openxmlformats.org/officeDocument/2006/relationships/slide" Target="slide9.xml"/><Relationship Id="rId19" Type="http://schemas.openxmlformats.org/officeDocument/2006/relationships/slide" Target="slide15.xml"/><Relationship Id="rId4" Type="http://schemas.openxmlformats.org/officeDocument/2006/relationships/image" Target="../media/image35.svg"/><Relationship Id="rId9" Type="http://schemas.openxmlformats.org/officeDocument/2006/relationships/image" Target="../media/image21.png"/><Relationship Id="rId14" Type="http://schemas.openxmlformats.org/officeDocument/2006/relationships/image" Target="../media/image36.png"/><Relationship Id="rId2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9.png"/><Relationship Id="rId18" Type="http://schemas.openxmlformats.org/officeDocument/2006/relationships/image" Target="../media/image41.png"/><Relationship Id="rId3" Type="http://schemas.openxmlformats.org/officeDocument/2006/relationships/image" Target="../media/image38.png"/><Relationship Id="rId21" Type="http://schemas.openxmlformats.org/officeDocument/2006/relationships/slide" Target="slide17.xml"/><Relationship Id="rId7" Type="http://schemas.openxmlformats.org/officeDocument/2006/relationships/image" Target="../media/image40.svg"/><Relationship Id="rId12" Type="http://schemas.openxmlformats.org/officeDocument/2006/relationships/image" Target="../media/image35.svg"/><Relationship Id="rId17" Type="http://schemas.openxmlformats.org/officeDocument/2006/relationships/image" Target="../media/image37.sv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24" Type="http://schemas.openxmlformats.org/officeDocument/2006/relationships/slide" Target="slide18.xml"/><Relationship Id="rId5" Type="http://schemas.openxmlformats.org/officeDocument/2006/relationships/slide" Target="slide15.xml"/><Relationship Id="rId15" Type="http://schemas.openxmlformats.org/officeDocument/2006/relationships/slide" Target="slide3.xml"/><Relationship Id="rId23" Type="http://schemas.openxmlformats.org/officeDocument/2006/relationships/image" Target="../media/image26.svg"/><Relationship Id="rId10" Type="http://schemas.openxmlformats.org/officeDocument/2006/relationships/image" Target="../media/image22.png"/><Relationship Id="rId19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slide" Target="slide9.xml"/><Relationship Id="rId14" Type="http://schemas.openxmlformats.org/officeDocument/2006/relationships/image" Target="../media/image20.svg"/><Relationship Id="rId2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slide" Target="slide15.xml"/><Relationship Id="rId18" Type="http://schemas.openxmlformats.org/officeDocument/2006/relationships/slide" Target="slide3.xml"/><Relationship Id="rId3" Type="http://schemas.openxmlformats.org/officeDocument/2006/relationships/image" Target="../media/image41.png"/><Relationship Id="rId21" Type="http://schemas.openxmlformats.org/officeDocument/2006/relationships/slide" Target="slide17.xml"/><Relationship Id="rId7" Type="http://schemas.openxmlformats.org/officeDocument/2006/relationships/image" Target="../media/image34.png"/><Relationship Id="rId12" Type="http://schemas.openxmlformats.org/officeDocument/2006/relationships/image" Target="../media/image24.svg"/><Relationship Id="rId17" Type="http://schemas.openxmlformats.org/officeDocument/2006/relationships/image" Target="../media/image22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slide" Target="slide9.xml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24" Type="http://schemas.openxmlformats.org/officeDocument/2006/relationships/slide" Target="slide18.xml"/><Relationship Id="rId5" Type="http://schemas.microsoft.com/office/2007/relationships/hdphoto" Target="../media/hdphoto1.wdp"/><Relationship Id="rId15" Type="http://schemas.openxmlformats.org/officeDocument/2006/relationships/image" Target="../media/image40.svg"/><Relationship Id="rId23" Type="http://schemas.openxmlformats.org/officeDocument/2006/relationships/image" Target="../media/image26.svg"/><Relationship Id="rId10" Type="http://schemas.openxmlformats.org/officeDocument/2006/relationships/image" Target="../media/image20.svg"/><Relationship Id="rId19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19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2.png"/><Relationship Id="rId18" Type="http://schemas.openxmlformats.org/officeDocument/2006/relationships/image" Target="../media/image44.png"/><Relationship Id="rId26" Type="http://schemas.openxmlformats.org/officeDocument/2006/relationships/slide" Target="slide15.xml"/><Relationship Id="rId3" Type="http://schemas.openxmlformats.org/officeDocument/2006/relationships/slide" Target="slide17.xml"/><Relationship Id="rId21" Type="http://schemas.microsoft.com/office/2007/relationships/hdphoto" Target="../media/hdphoto10.wdp"/><Relationship Id="rId7" Type="http://schemas.openxmlformats.org/officeDocument/2006/relationships/image" Target="../media/image19.png"/><Relationship Id="rId12" Type="http://schemas.openxmlformats.org/officeDocument/2006/relationships/slide" Target="slide9.xml"/><Relationship Id="rId17" Type="http://schemas.microsoft.com/office/2007/relationships/hdphoto" Target="../media/hdphoto8.wdp"/><Relationship Id="rId25" Type="http://schemas.openxmlformats.org/officeDocument/2006/relationships/image" Target="../media/image24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7.svg"/><Relationship Id="rId24" Type="http://schemas.openxmlformats.org/officeDocument/2006/relationships/image" Target="../media/image23.png"/><Relationship Id="rId5" Type="http://schemas.openxmlformats.org/officeDocument/2006/relationships/image" Target="../media/image42.svg"/><Relationship Id="rId15" Type="http://schemas.openxmlformats.org/officeDocument/2006/relationships/image" Target="../media/image11.svg"/><Relationship Id="rId23" Type="http://schemas.microsoft.com/office/2007/relationships/hdphoto" Target="../media/hdphoto11.wdp"/><Relationship Id="rId28" Type="http://schemas.openxmlformats.org/officeDocument/2006/relationships/slide" Target="slide18.xml"/><Relationship Id="rId10" Type="http://schemas.openxmlformats.org/officeDocument/2006/relationships/image" Target="../media/image36.png"/><Relationship Id="rId19" Type="http://schemas.microsoft.com/office/2007/relationships/hdphoto" Target="../media/hdphoto9.wdp"/><Relationship Id="rId4" Type="http://schemas.openxmlformats.org/officeDocument/2006/relationships/image" Target="../media/image13.png"/><Relationship Id="rId9" Type="http://schemas.openxmlformats.org/officeDocument/2006/relationships/slide" Target="slide3.xml"/><Relationship Id="rId14" Type="http://schemas.openxmlformats.org/officeDocument/2006/relationships/image" Target="../media/image10.png"/><Relationship Id="rId22" Type="http://schemas.openxmlformats.org/officeDocument/2006/relationships/image" Target="../media/image46.png"/><Relationship Id="rId27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7.xml"/><Relationship Id="rId18" Type="http://schemas.openxmlformats.org/officeDocument/2006/relationships/image" Target="../media/image37.svg"/><Relationship Id="rId3" Type="http://schemas.openxmlformats.org/officeDocument/2006/relationships/slide" Target="slide18.xml"/><Relationship Id="rId21" Type="http://schemas.openxmlformats.org/officeDocument/2006/relationships/slide" Target="slide15.xml"/><Relationship Id="rId7" Type="http://schemas.openxmlformats.org/officeDocument/2006/relationships/image" Target="../media/image11.svg"/><Relationship Id="rId12" Type="http://schemas.openxmlformats.org/officeDocument/2006/relationships/image" Target="../media/image24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6" Type="http://schemas.openxmlformats.org/officeDocument/2006/relationships/slide" Target="slide3.xml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3.png"/><Relationship Id="rId5" Type="http://schemas.openxmlformats.org/officeDocument/2006/relationships/image" Target="../media/image47.svg"/><Relationship Id="rId15" Type="http://schemas.openxmlformats.org/officeDocument/2006/relationships/image" Target="../media/image26.svg"/><Relationship Id="rId10" Type="http://schemas.openxmlformats.org/officeDocument/2006/relationships/image" Target="../media/image20.svg"/><Relationship Id="rId19" Type="http://schemas.openxmlformats.org/officeDocument/2006/relationships/slide" Target="slide9.xml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8.xml"/><Relationship Id="rId3" Type="http://schemas.openxmlformats.org/officeDocument/2006/relationships/image" Target="../media/image2.svg"/><Relationship Id="rId7" Type="http://schemas.openxmlformats.org/officeDocument/2006/relationships/slide" Target="slide9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17.xml"/><Relationship Id="rId5" Type="http://schemas.openxmlformats.org/officeDocument/2006/relationships/slide" Target="slide3.xml"/><Relationship Id="rId1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26" Type="http://schemas.openxmlformats.org/officeDocument/2006/relationships/slide" Target="slide15.xml"/><Relationship Id="rId3" Type="http://schemas.openxmlformats.org/officeDocument/2006/relationships/image" Target="../media/image12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microsoft.com/office/2007/relationships/hdphoto" Target="../media/hdphoto3.wdp"/><Relationship Id="rId17" Type="http://schemas.openxmlformats.org/officeDocument/2006/relationships/image" Target="../media/image20.svg"/><Relationship Id="rId25" Type="http://schemas.openxmlformats.org/officeDocument/2006/relationships/image" Target="../media/image2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6.png"/><Relationship Id="rId24" Type="http://schemas.openxmlformats.org/officeDocument/2006/relationships/image" Target="../media/image25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slide" Target="slide17.xml"/><Relationship Id="rId28" Type="http://schemas.openxmlformats.org/officeDocument/2006/relationships/slide" Target="slide18.xml"/><Relationship Id="rId10" Type="http://schemas.openxmlformats.org/officeDocument/2006/relationships/image" Target="../media/image11.svg"/><Relationship Id="rId19" Type="http://schemas.openxmlformats.org/officeDocument/2006/relationships/slide" Target="slide9.xml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microsoft.com/office/2007/relationships/hdphoto" Target="../media/hdphoto4.wdp"/><Relationship Id="rId22" Type="http://schemas.openxmlformats.org/officeDocument/2006/relationships/image" Target="../media/image24.sv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svg"/><Relationship Id="rId18" Type="http://schemas.openxmlformats.org/officeDocument/2006/relationships/image" Target="../media/image26.svg"/><Relationship Id="rId3" Type="http://schemas.openxmlformats.org/officeDocument/2006/relationships/image" Target="../media/image13.png"/><Relationship Id="rId21" Type="http://schemas.openxmlformats.org/officeDocument/2006/relationships/slide" Target="slide18.xm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slide" Target="slide17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5" Type="http://schemas.openxmlformats.org/officeDocument/2006/relationships/image" Target="../media/image22.png"/><Relationship Id="rId10" Type="http://schemas.microsoft.com/office/2007/relationships/hdphoto" Target="../media/hdphoto1.wdp"/><Relationship Id="rId19" Type="http://schemas.openxmlformats.org/officeDocument/2006/relationships/slide" Target="slide15.xml"/><Relationship Id="rId4" Type="http://schemas.openxmlformats.org/officeDocument/2006/relationships/image" Target="../media/image14.svg"/><Relationship Id="rId9" Type="http://schemas.openxmlformats.org/officeDocument/2006/relationships/image" Target="../media/image12.png"/><Relationship Id="rId14" Type="http://schemas.openxmlformats.org/officeDocument/2006/relationships/slide" Target="slide9.xml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3.png"/><Relationship Id="rId18" Type="http://schemas.openxmlformats.org/officeDocument/2006/relationships/image" Target="../media/image25.png"/><Relationship Id="rId3" Type="http://schemas.openxmlformats.org/officeDocument/2006/relationships/image" Target="../media/image29.png"/><Relationship Id="rId21" Type="http://schemas.openxmlformats.org/officeDocument/2006/relationships/image" Target="../media/image27.png"/><Relationship Id="rId7" Type="http://schemas.openxmlformats.org/officeDocument/2006/relationships/image" Target="../media/image11.svg"/><Relationship Id="rId12" Type="http://schemas.openxmlformats.org/officeDocument/2006/relationships/image" Target="../media/image21.png"/><Relationship Id="rId17" Type="http://schemas.openxmlformats.org/officeDocument/2006/relationships/slide" Target="slide1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slide" Target="slide9.xml"/><Relationship Id="rId23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image" Target="../media/image26.svg"/><Relationship Id="rId4" Type="http://schemas.openxmlformats.org/officeDocument/2006/relationships/image" Target="../media/image13.png"/><Relationship Id="rId9" Type="http://schemas.microsoft.com/office/2007/relationships/hdphoto" Target="../media/hdphoto5.wdp"/><Relationship Id="rId14" Type="http://schemas.openxmlformats.org/officeDocument/2006/relationships/image" Target="../media/image24.svg"/><Relationship Id="rId22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1.png"/><Relationship Id="rId18" Type="http://schemas.openxmlformats.org/officeDocument/2006/relationships/slide" Target="slide17.xml"/><Relationship Id="rId3" Type="http://schemas.openxmlformats.org/officeDocument/2006/relationships/image" Target="../media/image13.png"/><Relationship Id="rId21" Type="http://schemas.openxmlformats.org/officeDocument/2006/relationships/slide" Target="slide15.xml"/><Relationship Id="rId7" Type="http://schemas.openxmlformats.org/officeDocument/2006/relationships/image" Target="../media/image19.png"/><Relationship Id="rId12" Type="http://schemas.microsoft.com/office/2007/relationships/hdphoto" Target="../media/hdphoto7.wdp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slide" Target="slide9.xml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2.png"/><Relationship Id="rId24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24.svg"/><Relationship Id="rId23" Type="http://schemas.openxmlformats.org/officeDocument/2006/relationships/slide" Target="slide18.xml"/><Relationship Id="rId10" Type="http://schemas.microsoft.com/office/2007/relationships/hdphoto" Target="../media/hdphoto6.wdp"/><Relationship Id="rId19" Type="http://schemas.openxmlformats.org/officeDocument/2006/relationships/image" Target="../media/image25.png"/><Relationship Id="rId4" Type="http://schemas.openxmlformats.org/officeDocument/2006/relationships/image" Target="../media/image14.svg"/><Relationship Id="rId9" Type="http://schemas.openxmlformats.org/officeDocument/2006/relationships/image" Target="../media/image31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slide" Target="slide9.xml"/><Relationship Id="rId17" Type="http://schemas.openxmlformats.org/officeDocument/2006/relationships/slide" Target="slide1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4.svg"/><Relationship Id="rId5" Type="http://schemas.openxmlformats.org/officeDocument/2006/relationships/image" Target="../media/image10.png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19" Type="http://schemas.openxmlformats.org/officeDocument/2006/relationships/slide" Target="slide18.xml"/><Relationship Id="rId4" Type="http://schemas.openxmlformats.org/officeDocument/2006/relationships/image" Target="../media/image14.svg"/><Relationship Id="rId9" Type="http://schemas.openxmlformats.org/officeDocument/2006/relationships/image" Target="../media/image21.png"/><Relationship Id="rId1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slide" Target="slide9.xml"/><Relationship Id="rId17" Type="http://schemas.openxmlformats.org/officeDocument/2006/relationships/slide" Target="slide15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4.svg"/><Relationship Id="rId5" Type="http://schemas.openxmlformats.org/officeDocument/2006/relationships/image" Target="../media/image10.png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19" Type="http://schemas.openxmlformats.org/officeDocument/2006/relationships/slide" Target="slide18.xml"/><Relationship Id="rId4" Type="http://schemas.openxmlformats.org/officeDocument/2006/relationships/image" Target="../media/image14.svg"/><Relationship Id="rId9" Type="http://schemas.openxmlformats.org/officeDocument/2006/relationships/image" Target="../media/image21.png"/><Relationship Id="rId1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7.svg"/><Relationship Id="rId18" Type="http://schemas.openxmlformats.org/officeDocument/2006/relationships/image" Target="../media/image26.svg"/><Relationship Id="rId3" Type="http://schemas.openxmlformats.org/officeDocument/2006/relationships/image" Target="../media/image21.png"/><Relationship Id="rId21" Type="http://schemas.openxmlformats.org/officeDocument/2006/relationships/slide" Target="slide18.xml"/><Relationship Id="rId7" Type="http://schemas.openxmlformats.org/officeDocument/2006/relationships/image" Target="../media/image13.png"/><Relationship Id="rId12" Type="http://schemas.openxmlformats.org/officeDocument/2006/relationships/image" Target="../media/image36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slide" Target="slide17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3.xml"/><Relationship Id="rId5" Type="http://schemas.openxmlformats.org/officeDocument/2006/relationships/image" Target="../media/image20.svg"/><Relationship Id="rId15" Type="http://schemas.openxmlformats.org/officeDocument/2006/relationships/image" Target="../media/image24.svg"/><Relationship Id="rId10" Type="http://schemas.openxmlformats.org/officeDocument/2006/relationships/image" Target="../media/image35.svg"/><Relationship Id="rId19" Type="http://schemas.openxmlformats.org/officeDocument/2006/relationships/slide" Target="slide15.xml"/><Relationship Id="rId4" Type="http://schemas.openxmlformats.org/officeDocument/2006/relationships/image" Target="../media/image19.png"/><Relationship Id="rId9" Type="http://schemas.openxmlformats.org/officeDocument/2006/relationships/image" Target="../media/image34.png"/><Relationship Id="rId14" Type="http://schemas.openxmlformats.org/officeDocument/2006/relationships/image" Target="../media/image23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73A4C"/>
            </a:gs>
            <a:gs pos="0">
              <a:srgbClr val="F0456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5">
            <a:extLst>
              <a:ext uri="{FF2B5EF4-FFF2-40B4-BE49-F238E27FC236}">
                <a16:creationId xmlns:a16="http://schemas.microsoft.com/office/drawing/2014/main" id="{C8B7E20F-0685-4B85-8E11-C34FCC389C3A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F9649DA-5AA3-46D2-BDE5-D51B5F96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004" y="396797"/>
            <a:ext cx="3081496" cy="950727"/>
          </a:xfrm>
          <a:prstGeom prst="rect">
            <a:avLst/>
          </a:prstGeom>
        </p:spPr>
      </p:pic>
      <p:grpSp>
        <p:nvGrpSpPr>
          <p:cNvPr id="4" name="Graphic 6">
            <a:extLst>
              <a:ext uri="{FF2B5EF4-FFF2-40B4-BE49-F238E27FC236}">
                <a16:creationId xmlns:a16="http://schemas.microsoft.com/office/drawing/2014/main" id="{74E54BAF-04B0-4CF8-846A-7E9908194395}"/>
              </a:ext>
            </a:extLst>
          </p:cNvPr>
          <p:cNvGrpSpPr/>
          <p:nvPr/>
        </p:nvGrpSpPr>
        <p:grpSpPr>
          <a:xfrm>
            <a:off x="7249648" y="1544311"/>
            <a:ext cx="4086556" cy="3369065"/>
            <a:chOff x="2556993" y="1930062"/>
            <a:chExt cx="1550495" cy="1278269"/>
          </a:xfrm>
          <a:solidFill>
            <a:srgbClr val="F5F8FD">
              <a:alpha val="62000"/>
            </a:srgb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A664EA2-900D-48ED-B589-4DC234774F77}"/>
                </a:ext>
              </a:extLst>
            </p:cNvPr>
            <p:cNvSpPr/>
            <p:nvPr/>
          </p:nvSpPr>
          <p:spPr>
            <a:xfrm>
              <a:off x="3680713" y="2432521"/>
              <a:ext cx="414254" cy="284060"/>
            </a:xfrm>
            <a:custGeom>
              <a:avLst/>
              <a:gdLst>
                <a:gd name="connsiteX0" fmla="*/ 273928 w 414254"/>
                <a:gd name="connsiteY0" fmla="*/ 0 h 284059"/>
                <a:gd name="connsiteX1" fmla="*/ 131768 w 414254"/>
                <a:gd name="connsiteY1" fmla="*/ 116936 h 284059"/>
                <a:gd name="connsiteX2" fmla="*/ 24446 w 414254"/>
                <a:gd name="connsiteY2" fmla="*/ 43595 h 284059"/>
                <a:gd name="connsiteX3" fmla="*/ 2745 w 414254"/>
                <a:gd name="connsiteY3" fmla="*/ 47649 h 284059"/>
                <a:gd name="connsiteX4" fmla="*/ 6811 w 414254"/>
                <a:gd name="connsiteY4" fmla="*/ 69321 h 284059"/>
                <a:gd name="connsiteX5" fmla="*/ 116949 w 414254"/>
                <a:gd name="connsiteY5" fmla="*/ 144596 h 284059"/>
                <a:gd name="connsiteX6" fmla="*/ 6811 w 414254"/>
                <a:gd name="connsiteY6" fmla="*/ 219872 h 284059"/>
                <a:gd name="connsiteX7" fmla="*/ 2745 w 414254"/>
                <a:gd name="connsiteY7" fmla="*/ 241514 h 284059"/>
                <a:gd name="connsiteX8" fmla="*/ 15628 w 414254"/>
                <a:gd name="connsiteY8" fmla="*/ 248314 h 284059"/>
                <a:gd name="connsiteX9" fmla="*/ 24446 w 414254"/>
                <a:gd name="connsiteY9" fmla="*/ 245568 h 284059"/>
                <a:gd name="connsiteX10" fmla="*/ 131768 w 414254"/>
                <a:gd name="connsiteY10" fmla="*/ 172227 h 284059"/>
                <a:gd name="connsiteX11" fmla="*/ 273928 w 414254"/>
                <a:gd name="connsiteY11" fmla="*/ 289136 h 284059"/>
                <a:gd name="connsiteX12" fmla="*/ 418994 w 414254"/>
                <a:gd name="connsiteY12" fmla="*/ 144567 h 284059"/>
                <a:gd name="connsiteX13" fmla="*/ 273928 w 414254"/>
                <a:gd name="connsiteY13" fmla="*/ 0 h 284059"/>
                <a:gd name="connsiteX14" fmla="*/ 273928 w 414254"/>
                <a:gd name="connsiteY14" fmla="*/ 258013 h 284059"/>
                <a:gd name="connsiteX15" fmla="*/ 160227 w 414254"/>
                <a:gd name="connsiteY15" fmla="*/ 144632 h 284059"/>
                <a:gd name="connsiteX16" fmla="*/ 273928 w 414254"/>
                <a:gd name="connsiteY16" fmla="*/ 31184 h 284059"/>
                <a:gd name="connsiteX17" fmla="*/ 387723 w 414254"/>
                <a:gd name="connsiteY17" fmla="*/ 144632 h 284059"/>
                <a:gd name="connsiteX18" fmla="*/ 273928 w 414254"/>
                <a:gd name="connsiteY18" fmla="*/ 258013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4254" h="284059">
                  <a:moveTo>
                    <a:pt x="273928" y="0"/>
                  </a:moveTo>
                  <a:cubicBezTo>
                    <a:pt x="203475" y="0"/>
                    <a:pt x="144746" y="50424"/>
                    <a:pt x="131768" y="116936"/>
                  </a:cubicBezTo>
                  <a:lnTo>
                    <a:pt x="24446" y="43595"/>
                  </a:lnTo>
                  <a:cubicBezTo>
                    <a:pt x="17410" y="38761"/>
                    <a:pt x="7627" y="40570"/>
                    <a:pt x="2745" y="47649"/>
                  </a:cubicBezTo>
                  <a:cubicBezTo>
                    <a:pt x="-2131" y="54758"/>
                    <a:pt x="-350" y="64457"/>
                    <a:pt x="6811" y="69321"/>
                  </a:cubicBezTo>
                  <a:lnTo>
                    <a:pt x="116949" y="144596"/>
                  </a:lnTo>
                  <a:lnTo>
                    <a:pt x="6811" y="219872"/>
                  </a:lnTo>
                  <a:cubicBezTo>
                    <a:pt x="-350" y="224737"/>
                    <a:pt x="-2131" y="234436"/>
                    <a:pt x="2745" y="241514"/>
                  </a:cubicBezTo>
                  <a:cubicBezTo>
                    <a:pt x="5781" y="245947"/>
                    <a:pt x="10657" y="248314"/>
                    <a:pt x="15628" y="248314"/>
                  </a:cubicBezTo>
                  <a:cubicBezTo>
                    <a:pt x="18694" y="248314"/>
                    <a:pt x="21759" y="247444"/>
                    <a:pt x="24446" y="245568"/>
                  </a:cubicBezTo>
                  <a:lnTo>
                    <a:pt x="131768" y="172227"/>
                  </a:lnTo>
                  <a:cubicBezTo>
                    <a:pt x="144746" y="238774"/>
                    <a:pt x="203475" y="289136"/>
                    <a:pt x="273928" y="289136"/>
                  </a:cubicBezTo>
                  <a:cubicBezTo>
                    <a:pt x="353914" y="289136"/>
                    <a:pt x="418994" y="224305"/>
                    <a:pt x="418994" y="144567"/>
                  </a:cubicBezTo>
                  <a:cubicBezTo>
                    <a:pt x="418994" y="64893"/>
                    <a:pt x="353914" y="0"/>
                    <a:pt x="273928" y="0"/>
                  </a:cubicBezTo>
                  <a:close/>
                  <a:moveTo>
                    <a:pt x="273928" y="258013"/>
                  </a:moveTo>
                  <a:cubicBezTo>
                    <a:pt x="211227" y="258013"/>
                    <a:pt x="160227" y="207155"/>
                    <a:pt x="160227" y="144632"/>
                  </a:cubicBezTo>
                  <a:cubicBezTo>
                    <a:pt x="160227" y="82075"/>
                    <a:pt x="211227" y="31184"/>
                    <a:pt x="273928" y="31184"/>
                  </a:cubicBezTo>
                  <a:cubicBezTo>
                    <a:pt x="336687" y="31184"/>
                    <a:pt x="387723" y="82075"/>
                    <a:pt x="387723" y="144632"/>
                  </a:cubicBezTo>
                  <a:cubicBezTo>
                    <a:pt x="387723" y="207155"/>
                    <a:pt x="336687" y="258013"/>
                    <a:pt x="273928" y="258013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725C0C-4D2B-41DA-A505-F60EAB2A24D8}"/>
                </a:ext>
              </a:extLst>
            </p:cNvPr>
            <p:cNvSpPr/>
            <p:nvPr/>
          </p:nvSpPr>
          <p:spPr>
            <a:xfrm>
              <a:off x="3692520" y="2923114"/>
              <a:ext cx="414254" cy="284060"/>
            </a:xfrm>
            <a:custGeom>
              <a:avLst/>
              <a:gdLst>
                <a:gd name="connsiteX0" fmla="*/ 273957 w 414254"/>
                <a:gd name="connsiteY0" fmla="*/ 0 h 284059"/>
                <a:gd name="connsiteX1" fmla="*/ 131797 w 414254"/>
                <a:gd name="connsiteY1" fmla="*/ 116908 h 284059"/>
                <a:gd name="connsiteX2" fmla="*/ 24446 w 414254"/>
                <a:gd name="connsiteY2" fmla="*/ 43591 h 284059"/>
                <a:gd name="connsiteX3" fmla="*/ 2745 w 414254"/>
                <a:gd name="connsiteY3" fmla="*/ 47645 h 284059"/>
                <a:gd name="connsiteX4" fmla="*/ 6811 w 414254"/>
                <a:gd name="connsiteY4" fmla="*/ 69287 h 284059"/>
                <a:gd name="connsiteX5" fmla="*/ 129892 w 414254"/>
                <a:gd name="connsiteY5" fmla="*/ 153327 h 284059"/>
                <a:gd name="connsiteX6" fmla="*/ 273957 w 414254"/>
                <a:gd name="connsiteY6" fmla="*/ 289161 h 284059"/>
                <a:gd name="connsiteX7" fmla="*/ 419023 w 414254"/>
                <a:gd name="connsiteY7" fmla="*/ 144504 h 284059"/>
                <a:gd name="connsiteX8" fmla="*/ 273957 w 414254"/>
                <a:gd name="connsiteY8" fmla="*/ 0 h 284059"/>
                <a:gd name="connsiteX9" fmla="*/ 273957 w 414254"/>
                <a:gd name="connsiteY9" fmla="*/ 258009 h 284059"/>
                <a:gd name="connsiteX10" fmla="*/ 160256 w 414254"/>
                <a:gd name="connsiteY10" fmla="*/ 144533 h 284059"/>
                <a:gd name="connsiteX11" fmla="*/ 273957 w 414254"/>
                <a:gd name="connsiteY11" fmla="*/ 31152 h 284059"/>
                <a:gd name="connsiteX12" fmla="*/ 387753 w 414254"/>
                <a:gd name="connsiteY12" fmla="*/ 144533 h 284059"/>
                <a:gd name="connsiteX13" fmla="*/ 273957 w 414254"/>
                <a:gd name="connsiteY13" fmla="*/ 258009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4254" h="284059">
                  <a:moveTo>
                    <a:pt x="273957" y="0"/>
                  </a:moveTo>
                  <a:cubicBezTo>
                    <a:pt x="203505" y="0"/>
                    <a:pt x="144775" y="50391"/>
                    <a:pt x="131797" y="116908"/>
                  </a:cubicBezTo>
                  <a:lnTo>
                    <a:pt x="24446" y="43591"/>
                  </a:lnTo>
                  <a:cubicBezTo>
                    <a:pt x="17380" y="38727"/>
                    <a:pt x="7657" y="40508"/>
                    <a:pt x="2745" y="47645"/>
                  </a:cubicBezTo>
                  <a:cubicBezTo>
                    <a:pt x="-2131" y="54758"/>
                    <a:pt x="-350" y="64458"/>
                    <a:pt x="6811" y="69287"/>
                  </a:cubicBezTo>
                  <a:lnTo>
                    <a:pt x="129892" y="153327"/>
                  </a:lnTo>
                  <a:cubicBezTo>
                    <a:pt x="134549" y="228917"/>
                    <a:pt x="197030" y="289161"/>
                    <a:pt x="273957" y="289161"/>
                  </a:cubicBezTo>
                  <a:cubicBezTo>
                    <a:pt x="353944" y="289161"/>
                    <a:pt x="419023" y="224271"/>
                    <a:pt x="419023" y="144504"/>
                  </a:cubicBezTo>
                  <a:cubicBezTo>
                    <a:pt x="419023" y="64831"/>
                    <a:pt x="353944" y="0"/>
                    <a:pt x="273957" y="0"/>
                  </a:cubicBezTo>
                  <a:close/>
                  <a:moveTo>
                    <a:pt x="273957" y="258009"/>
                  </a:moveTo>
                  <a:cubicBezTo>
                    <a:pt x="211257" y="258009"/>
                    <a:pt x="160256" y="207121"/>
                    <a:pt x="160256" y="144533"/>
                  </a:cubicBezTo>
                  <a:cubicBezTo>
                    <a:pt x="160256" y="82010"/>
                    <a:pt x="211257" y="31152"/>
                    <a:pt x="273957" y="31152"/>
                  </a:cubicBezTo>
                  <a:cubicBezTo>
                    <a:pt x="336717" y="31152"/>
                    <a:pt x="387753" y="82010"/>
                    <a:pt x="387753" y="144533"/>
                  </a:cubicBezTo>
                  <a:cubicBezTo>
                    <a:pt x="387753" y="207121"/>
                    <a:pt x="336717" y="258009"/>
                    <a:pt x="273957" y="258009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C037B6-9CAD-4D1B-9840-7F19D7257474}"/>
                </a:ext>
              </a:extLst>
            </p:cNvPr>
            <p:cNvSpPr/>
            <p:nvPr/>
          </p:nvSpPr>
          <p:spPr>
            <a:xfrm>
              <a:off x="2556993" y="2432521"/>
              <a:ext cx="414254" cy="284060"/>
            </a:xfrm>
            <a:custGeom>
              <a:avLst/>
              <a:gdLst>
                <a:gd name="connsiteX0" fmla="*/ 416245 w 414254"/>
                <a:gd name="connsiteY0" fmla="*/ 47649 h 284059"/>
                <a:gd name="connsiteX1" fmla="*/ 394512 w 414254"/>
                <a:gd name="connsiteY1" fmla="*/ 43595 h 284059"/>
                <a:gd name="connsiteX2" fmla="*/ 287191 w 414254"/>
                <a:gd name="connsiteY2" fmla="*/ 116907 h 284059"/>
                <a:gd name="connsiteX3" fmla="*/ 145003 w 414254"/>
                <a:gd name="connsiteY3" fmla="*/ 0 h 284059"/>
                <a:gd name="connsiteX4" fmla="*/ 0 w 414254"/>
                <a:gd name="connsiteY4" fmla="*/ 144596 h 284059"/>
                <a:gd name="connsiteX5" fmla="*/ 145003 w 414254"/>
                <a:gd name="connsiteY5" fmla="*/ 289195 h 284059"/>
                <a:gd name="connsiteX6" fmla="*/ 287191 w 414254"/>
                <a:gd name="connsiteY6" fmla="*/ 172286 h 284059"/>
                <a:gd name="connsiteX7" fmla="*/ 394512 w 414254"/>
                <a:gd name="connsiteY7" fmla="*/ 245603 h 284059"/>
                <a:gd name="connsiteX8" fmla="*/ 403331 w 414254"/>
                <a:gd name="connsiteY8" fmla="*/ 248343 h 284059"/>
                <a:gd name="connsiteX9" fmla="*/ 416245 w 414254"/>
                <a:gd name="connsiteY9" fmla="*/ 241550 h 284059"/>
                <a:gd name="connsiteX10" fmla="*/ 412180 w 414254"/>
                <a:gd name="connsiteY10" fmla="*/ 219908 h 284059"/>
                <a:gd name="connsiteX11" fmla="*/ 302013 w 414254"/>
                <a:gd name="connsiteY11" fmla="*/ 144596 h 284059"/>
                <a:gd name="connsiteX12" fmla="*/ 412149 w 414254"/>
                <a:gd name="connsiteY12" fmla="*/ 69321 h 284059"/>
                <a:gd name="connsiteX13" fmla="*/ 416245 w 414254"/>
                <a:gd name="connsiteY13" fmla="*/ 47649 h 284059"/>
                <a:gd name="connsiteX14" fmla="*/ 145003 w 414254"/>
                <a:gd name="connsiteY14" fmla="*/ 258013 h 284059"/>
                <a:gd name="connsiteX15" fmla="*/ 31271 w 414254"/>
                <a:gd name="connsiteY15" fmla="*/ 144596 h 284059"/>
                <a:gd name="connsiteX16" fmla="*/ 145003 w 414254"/>
                <a:gd name="connsiteY16" fmla="*/ 31184 h 284059"/>
                <a:gd name="connsiteX17" fmla="*/ 258734 w 414254"/>
                <a:gd name="connsiteY17" fmla="*/ 144596 h 284059"/>
                <a:gd name="connsiteX18" fmla="*/ 145003 w 414254"/>
                <a:gd name="connsiteY18" fmla="*/ 258013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4254" h="284059">
                  <a:moveTo>
                    <a:pt x="416245" y="47649"/>
                  </a:moveTo>
                  <a:cubicBezTo>
                    <a:pt x="411336" y="40570"/>
                    <a:pt x="401610" y="38761"/>
                    <a:pt x="394512" y="43595"/>
                  </a:cubicBezTo>
                  <a:lnTo>
                    <a:pt x="287191" y="116907"/>
                  </a:lnTo>
                  <a:cubicBezTo>
                    <a:pt x="274182" y="50393"/>
                    <a:pt x="215456" y="0"/>
                    <a:pt x="145003" y="0"/>
                  </a:cubicBezTo>
                  <a:cubicBezTo>
                    <a:pt x="65043" y="0"/>
                    <a:pt x="0" y="64862"/>
                    <a:pt x="0" y="144596"/>
                  </a:cubicBezTo>
                  <a:cubicBezTo>
                    <a:pt x="0" y="224334"/>
                    <a:pt x="65043" y="289195"/>
                    <a:pt x="145003" y="289195"/>
                  </a:cubicBezTo>
                  <a:cubicBezTo>
                    <a:pt x="215456" y="289195"/>
                    <a:pt x="274182" y="238804"/>
                    <a:pt x="287191" y="172286"/>
                  </a:cubicBezTo>
                  <a:lnTo>
                    <a:pt x="394512" y="245603"/>
                  </a:lnTo>
                  <a:cubicBezTo>
                    <a:pt x="397201" y="247473"/>
                    <a:pt x="400297" y="248343"/>
                    <a:pt x="403331" y="248343"/>
                  </a:cubicBezTo>
                  <a:cubicBezTo>
                    <a:pt x="408302" y="248343"/>
                    <a:pt x="413212" y="245976"/>
                    <a:pt x="416245" y="241550"/>
                  </a:cubicBezTo>
                  <a:cubicBezTo>
                    <a:pt x="421123" y="234436"/>
                    <a:pt x="419310" y="224737"/>
                    <a:pt x="412180" y="219908"/>
                  </a:cubicBezTo>
                  <a:lnTo>
                    <a:pt x="302013" y="144596"/>
                  </a:lnTo>
                  <a:lnTo>
                    <a:pt x="412149" y="69321"/>
                  </a:lnTo>
                  <a:cubicBezTo>
                    <a:pt x="419278" y="64457"/>
                    <a:pt x="421092" y="54758"/>
                    <a:pt x="416245" y="47649"/>
                  </a:cubicBezTo>
                  <a:close/>
                  <a:moveTo>
                    <a:pt x="145003" y="258013"/>
                  </a:moveTo>
                  <a:cubicBezTo>
                    <a:pt x="82305" y="258013"/>
                    <a:pt x="31271" y="207119"/>
                    <a:pt x="31271" y="144596"/>
                  </a:cubicBezTo>
                  <a:cubicBezTo>
                    <a:pt x="31271" y="82075"/>
                    <a:pt x="82273" y="31184"/>
                    <a:pt x="145003" y="31184"/>
                  </a:cubicBezTo>
                  <a:cubicBezTo>
                    <a:pt x="207731" y="31184"/>
                    <a:pt x="258734" y="82044"/>
                    <a:pt x="258734" y="144596"/>
                  </a:cubicBezTo>
                  <a:cubicBezTo>
                    <a:pt x="258703" y="207119"/>
                    <a:pt x="207700" y="258013"/>
                    <a:pt x="145003" y="258013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95F689-E1D7-4AE2-A2B9-BB7E7CE4201B}"/>
                </a:ext>
              </a:extLst>
            </p:cNvPr>
            <p:cNvSpPr/>
            <p:nvPr/>
          </p:nvSpPr>
          <p:spPr>
            <a:xfrm>
              <a:off x="3054369" y="2181338"/>
              <a:ext cx="544448" cy="284060"/>
            </a:xfrm>
            <a:custGeom>
              <a:avLst/>
              <a:gdLst>
                <a:gd name="connsiteX0" fmla="*/ 15652 w 544448"/>
                <a:gd name="connsiteY0" fmla="*/ 248314 h 284059"/>
                <a:gd name="connsiteX1" fmla="*/ 24471 w 544448"/>
                <a:gd name="connsiteY1" fmla="*/ 245601 h 284059"/>
                <a:gd name="connsiteX2" fmla="*/ 131789 w 544448"/>
                <a:gd name="connsiteY2" fmla="*/ 172289 h 284059"/>
                <a:gd name="connsiteX3" fmla="*/ 273950 w 544448"/>
                <a:gd name="connsiteY3" fmla="*/ 289196 h 284059"/>
                <a:gd name="connsiteX4" fmla="*/ 416169 w 544448"/>
                <a:gd name="connsiteY4" fmla="*/ 172257 h 284059"/>
                <a:gd name="connsiteX5" fmla="*/ 523490 w 544448"/>
                <a:gd name="connsiteY5" fmla="*/ 245601 h 284059"/>
                <a:gd name="connsiteX6" fmla="*/ 532308 w 544448"/>
                <a:gd name="connsiteY6" fmla="*/ 248314 h 284059"/>
                <a:gd name="connsiteX7" fmla="*/ 545191 w 544448"/>
                <a:gd name="connsiteY7" fmla="*/ 241547 h 284059"/>
                <a:gd name="connsiteX8" fmla="*/ 541126 w 544448"/>
                <a:gd name="connsiteY8" fmla="*/ 219875 h 284059"/>
                <a:gd name="connsiteX9" fmla="*/ 430993 w 544448"/>
                <a:gd name="connsiteY9" fmla="*/ 144598 h 284059"/>
                <a:gd name="connsiteX10" fmla="*/ 541126 w 544448"/>
                <a:gd name="connsiteY10" fmla="*/ 69321 h 284059"/>
                <a:gd name="connsiteX11" fmla="*/ 545191 w 544448"/>
                <a:gd name="connsiteY11" fmla="*/ 47649 h 284059"/>
                <a:gd name="connsiteX12" fmla="*/ 523490 w 544448"/>
                <a:gd name="connsiteY12" fmla="*/ 43595 h 284059"/>
                <a:gd name="connsiteX13" fmla="*/ 416169 w 544448"/>
                <a:gd name="connsiteY13" fmla="*/ 116938 h 284059"/>
                <a:gd name="connsiteX14" fmla="*/ 273950 w 544448"/>
                <a:gd name="connsiteY14" fmla="*/ 0 h 284059"/>
                <a:gd name="connsiteX15" fmla="*/ 129884 w 544448"/>
                <a:gd name="connsiteY15" fmla="*/ 135773 h 284059"/>
                <a:gd name="connsiteX16" fmla="*/ 6803 w 544448"/>
                <a:gd name="connsiteY16" fmla="*/ 219875 h 284059"/>
                <a:gd name="connsiteX17" fmla="*/ 2738 w 544448"/>
                <a:gd name="connsiteY17" fmla="*/ 241547 h 284059"/>
                <a:gd name="connsiteX18" fmla="*/ 15652 w 544448"/>
                <a:gd name="connsiteY18" fmla="*/ 248314 h 284059"/>
                <a:gd name="connsiteX19" fmla="*/ 273950 w 544448"/>
                <a:gd name="connsiteY19" fmla="*/ 31152 h 284059"/>
                <a:gd name="connsiteX20" fmla="*/ 387710 w 544448"/>
                <a:gd name="connsiteY20" fmla="*/ 144598 h 284059"/>
                <a:gd name="connsiteX21" fmla="*/ 273950 w 544448"/>
                <a:gd name="connsiteY21" fmla="*/ 258012 h 284059"/>
                <a:gd name="connsiteX22" fmla="*/ 160249 w 544448"/>
                <a:gd name="connsiteY22" fmla="*/ 144598 h 284059"/>
                <a:gd name="connsiteX23" fmla="*/ 273950 w 544448"/>
                <a:gd name="connsiteY23" fmla="*/ 31152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4448" h="284059">
                  <a:moveTo>
                    <a:pt x="15652" y="248314"/>
                  </a:moveTo>
                  <a:cubicBezTo>
                    <a:pt x="18686" y="248314"/>
                    <a:pt x="21782" y="247441"/>
                    <a:pt x="24471" y="245601"/>
                  </a:cubicBezTo>
                  <a:lnTo>
                    <a:pt x="131789" y="172289"/>
                  </a:lnTo>
                  <a:cubicBezTo>
                    <a:pt x="144803" y="238803"/>
                    <a:pt x="203497" y="289196"/>
                    <a:pt x="273950" y="289196"/>
                  </a:cubicBezTo>
                  <a:cubicBezTo>
                    <a:pt x="344432" y="289196"/>
                    <a:pt x="403161" y="238803"/>
                    <a:pt x="416169" y="172257"/>
                  </a:cubicBezTo>
                  <a:lnTo>
                    <a:pt x="523490" y="245601"/>
                  </a:lnTo>
                  <a:cubicBezTo>
                    <a:pt x="526177" y="247441"/>
                    <a:pt x="529272" y="248314"/>
                    <a:pt x="532308" y="248314"/>
                  </a:cubicBezTo>
                  <a:cubicBezTo>
                    <a:pt x="537279" y="248314"/>
                    <a:pt x="542155" y="245944"/>
                    <a:pt x="545191" y="241547"/>
                  </a:cubicBezTo>
                  <a:cubicBezTo>
                    <a:pt x="550068" y="234437"/>
                    <a:pt x="548286" y="224739"/>
                    <a:pt x="541126" y="219875"/>
                  </a:cubicBezTo>
                  <a:lnTo>
                    <a:pt x="430993" y="144598"/>
                  </a:lnTo>
                  <a:lnTo>
                    <a:pt x="541126" y="69321"/>
                  </a:lnTo>
                  <a:cubicBezTo>
                    <a:pt x="548286" y="64456"/>
                    <a:pt x="550068" y="54758"/>
                    <a:pt x="545191" y="47649"/>
                  </a:cubicBezTo>
                  <a:cubicBezTo>
                    <a:pt x="540315" y="40539"/>
                    <a:pt x="530586" y="38761"/>
                    <a:pt x="523490" y="43595"/>
                  </a:cubicBezTo>
                  <a:lnTo>
                    <a:pt x="416169" y="116938"/>
                  </a:lnTo>
                  <a:cubicBezTo>
                    <a:pt x="403191" y="50393"/>
                    <a:pt x="344432" y="0"/>
                    <a:pt x="273950" y="0"/>
                  </a:cubicBezTo>
                  <a:cubicBezTo>
                    <a:pt x="197052" y="0"/>
                    <a:pt x="134541" y="60215"/>
                    <a:pt x="129884" y="135773"/>
                  </a:cubicBezTo>
                  <a:lnTo>
                    <a:pt x="6803" y="219875"/>
                  </a:lnTo>
                  <a:cubicBezTo>
                    <a:pt x="-327" y="224739"/>
                    <a:pt x="-2140" y="234437"/>
                    <a:pt x="2738" y="241547"/>
                  </a:cubicBezTo>
                  <a:cubicBezTo>
                    <a:pt x="5771" y="245913"/>
                    <a:pt x="10680" y="248314"/>
                    <a:pt x="15652" y="248314"/>
                  </a:cubicBezTo>
                  <a:close/>
                  <a:moveTo>
                    <a:pt x="273950" y="31152"/>
                  </a:moveTo>
                  <a:cubicBezTo>
                    <a:pt x="336679" y="31152"/>
                    <a:pt x="387710" y="82044"/>
                    <a:pt x="387710" y="144598"/>
                  </a:cubicBezTo>
                  <a:cubicBezTo>
                    <a:pt x="387710" y="207121"/>
                    <a:pt x="336679" y="258012"/>
                    <a:pt x="273950" y="258012"/>
                  </a:cubicBezTo>
                  <a:cubicBezTo>
                    <a:pt x="211249" y="258012"/>
                    <a:pt x="160249" y="207152"/>
                    <a:pt x="160249" y="144598"/>
                  </a:cubicBezTo>
                  <a:cubicBezTo>
                    <a:pt x="160249" y="82013"/>
                    <a:pt x="211249" y="31152"/>
                    <a:pt x="273950" y="31152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B6EFFAA-7BB8-4710-9CBE-821BCA13B9B1}"/>
                </a:ext>
              </a:extLst>
            </p:cNvPr>
            <p:cNvSpPr/>
            <p:nvPr/>
          </p:nvSpPr>
          <p:spPr>
            <a:xfrm>
              <a:off x="3680743" y="1930062"/>
              <a:ext cx="414254" cy="284060"/>
            </a:xfrm>
            <a:custGeom>
              <a:avLst/>
              <a:gdLst>
                <a:gd name="connsiteX0" fmla="*/ 15634 w 414254"/>
                <a:gd name="connsiteY0" fmla="*/ 248345 h 284059"/>
                <a:gd name="connsiteX1" fmla="*/ 24452 w 414254"/>
                <a:gd name="connsiteY1" fmla="*/ 245632 h 284059"/>
                <a:gd name="connsiteX2" fmla="*/ 131773 w 414254"/>
                <a:gd name="connsiteY2" fmla="*/ 172289 h 284059"/>
                <a:gd name="connsiteX3" fmla="*/ 273928 w 414254"/>
                <a:gd name="connsiteY3" fmla="*/ 289227 h 284059"/>
                <a:gd name="connsiteX4" fmla="*/ 418994 w 414254"/>
                <a:gd name="connsiteY4" fmla="*/ 144598 h 284059"/>
                <a:gd name="connsiteX5" fmla="*/ 273928 w 414254"/>
                <a:gd name="connsiteY5" fmla="*/ 0 h 284059"/>
                <a:gd name="connsiteX6" fmla="*/ 129862 w 414254"/>
                <a:gd name="connsiteY6" fmla="*/ 135773 h 284059"/>
                <a:gd name="connsiteX7" fmla="*/ 6811 w 414254"/>
                <a:gd name="connsiteY7" fmla="*/ 219875 h 284059"/>
                <a:gd name="connsiteX8" fmla="*/ 2745 w 414254"/>
                <a:gd name="connsiteY8" fmla="*/ 241547 h 284059"/>
                <a:gd name="connsiteX9" fmla="*/ 15634 w 414254"/>
                <a:gd name="connsiteY9" fmla="*/ 248345 h 284059"/>
                <a:gd name="connsiteX10" fmla="*/ 273898 w 414254"/>
                <a:gd name="connsiteY10" fmla="*/ 31215 h 284059"/>
                <a:gd name="connsiteX11" fmla="*/ 387694 w 414254"/>
                <a:gd name="connsiteY11" fmla="*/ 144629 h 284059"/>
                <a:gd name="connsiteX12" fmla="*/ 273898 w 414254"/>
                <a:gd name="connsiteY12" fmla="*/ 258074 h 284059"/>
                <a:gd name="connsiteX13" fmla="*/ 160197 w 414254"/>
                <a:gd name="connsiteY13" fmla="*/ 144629 h 284059"/>
                <a:gd name="connsiteX14" fmla="*/ 273898 w 414254"/>
                <a:gd name="connsiteY14" fmla="*/ 31215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254" h="284059">
                  <a:moveTo>
                    <a:pt x="15634" y="248345"/>
                  </a:moveTo>
                  <a:cubicBezTo>
                    <a:pt x="18694" y="248345"/>
                    <a:pt x="21759" y="247472"/>
                    <a:pt x="24452" y="245632"/>
                  </a:cubicBezTo>
                  <a:lnTo>
                    <a:pt x="131773" y="172289"/>
                  </a:lnTo>
                  <a:cubicBezTo>
                    <a:pt x="144751" y="238834"/>
                    <a:pt x="203475" y="289227"/>
                    <a:pt x="273928" y="289227"/>
                  </a:cubicBezTo>
                  <a:cubicBezTo>
                    <a:pt x="353920" y="289227"/>
                    <a:pt x="418994" y="224334"/>
                    <a:pt x="418994" y="144598"/>
                  </a:cubicBezTo>
                  <a:cubicBezTo>
                    <a:pt x="418994" y="64861"/>
                    <a:pt x="353920" y="0"/>
                    <a:pt x="273928" y="0"/>
                  </a:cubicBezTo>
                  <a:cubicBezTo>
                    <a:pt x="197001" y="0"/>
                    <a:pt x="134525" y="60215"/>
                    <a:pt x="129862" y="135773"/>
                  </a:cubicBezTo>
                  <a:lnTo>
                    <a:pt x="6811" y="219875"/>
                  </a:lnTo>
                  <a:cubicBezTo>
                    <a:pt x="-350" y="224739"/>
                    <a:pt x="-2131" y="234437"/>
                    <a:pt x="2745" y="241547"/>
                  </a:cubicBezTo>
                  <a:cubicBezTo>
                    <a:pt x="5751" y="245975"/>
                    <a:pt x="10628" y="248345"/>
                    <a:pt x="15634" y="248345"/>
                  </a:cubicBezTo>
                  <a:close/>
                  <a:moveTo>
                    <a:pt x="273898" y="31215"/>
                  </a:moveTo>
                  <a:cubicBezTo>
                    <a:pt x="336658" y="31215"/>
                    <a:pt x="387694" y="82075"/>
                    <a:pt x="387694" y="144629"/>
                  </a:cubicBezTo>
                  <a:cubicBezTo>
                    <a:pt x="387694" y="207183"/>
                    <a:pt x="336658" y="258074"/>
                    <a:pt x="273898" y="258074"/>
                  </a:cubicBezTo>
                  <a:cubicBezTo>
                    <a:pt x="211198" y="258074"/>
                    <a:pt x="160197" y="207183"/>
                    <a:pt x="160197" y="144629"/>
                  </a:cubicBezTo>
                  <a:cubicBezTo>
                    <a:pt x="160227" y="82075"/>
                    <a:pt x="211198" y="31215"/>
                    <a:pt x="273898" y="31215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2250A4A-3F5B-4B48-BBC6-269847184894}"/>
                </a:ext>
              </a:extLst>
            </p:cNvPr>
            <p:cNvSpPr/>
            <p:nvPr/>
          </p:nvSpPr>
          <p:spPr>
            <a:xfrm>
              <a:off x="3054369" y="2683764"/>
              <a:ext cx="544448" cy="284060"/>
            </a:xfrm>
            <a:custGeom>
              <a:avLst/>
              <a:gdLst>
                <a:gd name="connsiteX0" fmla="*/ 430993 w 544448"/>
                <a:gd name="connsiteY0" fmla="*/ 144634 h 284059"/>
                <a:gd name="connsiteX1" fmla="*/ 541126 w 544448"/>
                <a:gd name="connsiteY1" fmla="*/ 69352 h 284059"/>
                <a:gd name="connsiteX2" fmla="*/ 545191 w 544448"/>
                <a:gd name="connsiteY2" fmla="*/ 47710 h 284059"/>
                <a:gd name="connsiteX3" fmla="*/ 523490 w 544448"/>
                <a:gd name="connsiteY3" fmla="*/ 43656 h 284059"/>
                <a:gd name="connsiteX4" fmla="*/ 416169 w 544448"/>
                <a:gd name="connsiteY4" fmla="*/ 117003 h 284059"/>
                <a:gd name="connsiteX5" fmla="*/ 273950 w 544448"/>
                <a:gd name="connsiteY5" fmla="*/ 0 h 284059"/>
                <a:gd name="connsiteX6" fmla="*/ 131789 w 544448"/>
                <a:gd name="connsiteY6" fmla="*/ 117003 h 284059"/>
                <a:gd name="connsiteX7" fmla="*/ 24471 w 544448"/>
                <a:gd name="connsiteY7" fmla="*/ 43656 h 284059"/>
                <a:gd name="connsiteX8" fmla="*/ 2738 w 544448"/>
                <a:gd name="connsiteY8" fmla="*/ 47710 h 284059"/>
                <a:gd name="connsiteX9" fmla="*/ 6803 w 544448"/>
                <a:gd name="connsiteY9" fmla="*/ 69352 h 284059"/>
                <a:gd name="connsiteX10" fmla="*/ 129884 w 544448"/>
                <a:gd name="connsiteY10" fmla="*/ 153457 h 284059"/>
                <a:gd name="connsiteX11" fmla="*/ 273950 w 544448"/>
                <a:gd name="connsiteY11" fmla="*/ 289197 h 284059"/>
                <a:gd name="connsiteX12" fmla="*/ 416169 w 544448"/>
                <a:gd name="connsiteY12" fmla="*/ 172288 h 284059"/>
                <a:gd name="connsiteX13" fmla="*/ 523520 w 544448"/>
                <a:gd name="connsiteY13" fmla="*/ 245605 h 284059"/>
                <a:gd name="connsiteX14" fmla="*/ 532338 w 544448"/>
                <a:gd name="connsiteY14" fmla="*/ 248345 h 284059"/>
                <a:gd name="connsiteX15" fmla="*/ 545221 w 544448"/>
                <a:gd name="connsiteY15" fmla="*/ 241551 h 284059"/>
                <a:gd name="connsiteX16" fmla="*/ 541155 w 544448"/>
                <a:gd name="connsiteY16" fmla="*/ 219910 h 284059"/>
                <a:gd name="connsiteX17" fmla="*/ 430993 w 544448"/>
                <a:gd name="connsiteY17" fmla="*/ 144634 h 284059"/>
                <a:gd name="connsiteX18" fmla="*/ 273950 w 544448"/>
                <a:gd name="connsiteY18" fmla="*/ 257985 h 284059"/>
                <a:gd name="connsiteX19" fmla="*/ 160249 w 544448"/>
                <a:gd name="connsiteY19" fmla="*/ 144598 h 284059"/>
                <a:gd name="connsiteX20" fmla="*/ 273950 w 544448"/>
                <a:gd name="connsiteY20" fmla="*/ 31122 h 284059"/>
                <a:gd name="connsiteX21" fmla="*/ 387710 w 544448"/>
                <a:gd name="connsiteY21" fmla="*/ 144598 h 284059"/>
                <a:gd name="connsiteX22" fmla="*/ 273950 w 544448"/>
                <a:gd name="connsiteY22" fmla="*/ 257985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4448" h="284059">
                  <a:moveTo>
                    <a:pt x="430993" y="144634"/>
                  </a:moveTo>
                  <a:lnTo>
                    <a:pt x="541126" y="69352"/>
                  </a:lnTo>
                  <a:cubicBezTo>
                    <a:pt x="548286" y="64487"/>
                    <a:pt x="550068" y="54794"/>
                    <a:pt x="545191" y="47710"/>
                  </a:cubicBezTo>
                  <a:cubicBezTo>
                    <a:pt x="540315" y="40632"/>
                    <a:pt x="530586" y="38792"/>
                    <a:pt x="523490" y="43656"/>
                  </a:cubicBezTo>
                  <a:lnTo>
                    <a:pt x="416169" y="117003"/>
                  </a:lnTo>
                  <a:cubicBezTo>
                    <a:pt x="403191" y="50456"/>
                    <a:pt x="344432" y="0"/>
                    <a:pt x="273950" y="0"/>
                  </a:cubicBezTo>
                  <a:cubicBezTo>
                    <a:pt x="203526" y="0"/>
                    <a:pt x="144767" y="50427"/>
                    <a:pt x="131789" y="117003"/>
                  </a:cubicBezTo>
                  <a:lnTo>
                    <a:pt x="24471" y="43656"/>
                  </a:lnTo>
                  <a:cubicBezTo>
                    <a:pt x="17310" y="38762"/>
                    <a:pt x="7616" y="40573"/>
                    <a:pt x="2738" y="47710"/>
                  </a:cubicBezTo>
                  <a:cubicBezTo>
                    <a:pt x="-2140" y="54824"/>
                    <a:pt x="-327" y="64523"/>
                    <a:pt x="6803" y="69352"/>
                  </a:cubicBezTo>
                  <a:lnTo>
                    <a:pt x="129884" y="153457"/>
                  </a:lnTo>
                  <a:cubicBezTo>
                    <a:pt x="134541" y="229011"/>
                    <a:pt x="197022" y="289197"/>
                    <a:pt x="273950" y="289197"/>
                  </a:cubicBezTo>
                  <a:cubicBezTo>
                    <a:pt x="344432" y="289197"/>
                    <a:pt x="403191" y="238806"/>
                    <a:pt x="416169" y="172288"/>
                  </a:cubicBezTo>
                  <a:lnTo>
                    <a:pt x="523520" y="245605"/>
                  </a:lnTo>
                  <a:cubicBezTo>
                    <a:pt x="526213" y="247475"/>
                    <a:pt x="529308" y="248345"/>
                    <a:pt x="532338" y="248345"/>
                  </a:cubicBezTo>
                  <a:cubicBezTo>
                    <a:pt x="537309" y="248345"/>
                    <a:pt x="542191" y="245978"/>
                    <a:pt x="545221" y="241551"/>
                  </a:cubicBezTo>
                  <a:cubicBezTo>
                    <a:pt x="550103" y="234438"/>
                    <a:pt x="548316" y="224739"/>
                    <a:pt x="541155" y="219910"/>
                  </a:cubicBezTo>
                  <a:lnTo>
                    <a:pt x="430993" y="144634"/>
                  </a:lnTo>
                  <a:close/>
                  <a:moveTo>
                    <a:pt x="273950" y="257985"/>
                  </a:moveTo>
                  <a:cubicBezTo>
                    <a:pt x="211249" y="257985"/>
                    <a:pt x="160249" y="207121"/>
                    <a:pt x="160249" y="144598"/>
                  </a:cubicBezTo>
                  <a:cubicBezTo>
                    <a:pt x="160249" y="82016"/>
                    <a:pt x="211249" y="31122"/>
                    <a:pt x="273950" y="31122"/>
                  </a:cubicBezTo>
                  <a:cubicBezTo>
                    <a:pt x="336679" y="31122"/>
                    <a:pt x="387710" y="82016"/>
                    <a:pt x="387710" y="144598"/>
                  </a:cubicBezTo>
                  <a:cubicBezTo>
                    <a:pt x="387710" y="207157"/>
                    <a:pt x="336679" y="257985"/>
                    <a:pt x="273950" y="257985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6AE463-B176-4EB3-B82D-D1C0F0D08DD3}"/>
              </a:ext>
            </a:extLst>
          </p:cNvPr>
          <p:cNvSpPr txBox="1"/>
          <p:nvPr/>
        </p:nvSpPr>
        <p:spPr>
          <a:xfrm>
            <a:off x="2916972" y="2227293"/>
            <a:ext cx="2877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latin typeface="Montserrat" pitchFamily="2" charset="77"/>
              </a:rPr>
              <a:t>API 101</a:t>
            </a:r>
            <a:endParaRPr lang="en-LT" sz="6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610B4F6-425C-479A-BE42-AE5CCACAD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540000">
            <a:off x="1916856" y="3261501"/>
            <a:ext cx="3743581" cy="134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4C3366-371F-47CF-A932-9A8B2D24CB3A}"/>
              </a:ext>
            </a:extLst>
          </p:cNvPr>
          <p:cNvSpPr txBox="1"/>
          <p:nvPr/>
        </p:nvSpPr>
        <p:spPr>
          <a:xfrm>
            <a:off x="1649973" y="3526848"/>
            <a:ext cx="396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chemeClr val="bg1"/>
                </a:solidFill>
                <a:latin typeface="Montserrat" pitchFamily="2" charset="77"/>
              </a:rPr>
              <a:t>Learn and test APIs</a:t>
            </a:r>
          </a:p>
        </p:txBody>
      </p:sp>
    </p:spTree>
    <p:extLst>
      <p:ext uri="{BB962C8B-B14F-4D97-AF65-F5344CB8AC3E}">
        <p14:creationId xmlns:p14="http://schemas.microsoft.com/office/powerpoint/2010/main" val="38990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decel="100000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775143" y="583080"/>
            <a:ext cx="328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REST DEEPDIVE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DDD148C5-4309-4CF3-811C-944F63531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759949E-89F1-49D2-A71C-925647EE4C43}"/>
              </a:ext>
            </a:extLst>
          </p:cNvPr>
          <p:cNvSpPr txBox="1"/>
          <p:nvPr/>
        </p:nvSpPr>
        <p:spPr>
          <a:xfrm>
            <a:off x="2517096" y="1405241"/>
            <a:ext cx="70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REST basically works on HTTP protocols with method based communication </a:t>
            </a:r>
            <a:endParaRPr lang="en-LT" dirty="0">
              <a:solidFill>
                <a:srgbClr val="595959"/>
              </a:solidFill>
              <a:latin typeface="Buxton Sketch" panose="030805000005000000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6844E-7CCA-4EA2-B9DC-83D065CA5F07}"/>
              </a:ext>
            </a:extLst>
          </p:cNvPr>
          <p:cNvSpPr/>
          <p:nvPr/>
        </p:nvSpPr>
        <p:spPr>
          <a:xfrm>
            <a:off x="2517096" y="1886297"/>
            <a:ext cx="8293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You make a call from the client to the server, and you get the data back over the http protocol</a:t>
            </a:r>
          </a:p>
        </p:txBody>
      </p:sp>
      <p:pic>
        <p:nvPicPr>
          <p:cNvPr id="187" name="Picture 8" descr="Download 25k Approach Horiz 24 Nov 2013 - Work Of Art - Full Size PNG Image  - PNGkit">
            <a:extLst>
              <a:ext uri="{FF2B5EF4-FFF2-40B4-BE49-F238E27FC236}">
                <a16:creationId xmlns:a16="http://schemas.microsoft.com/office/drawing/2014/main" id="{A7BF0715-305D-4B42-A218-2507D29F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14" y="3363396"/>
            <a:ext cx="4747327" cy="1962872"/>
          </a:xfrm>
          <a:prstGeom prst="rect">
            <a:avLst/>
          </a:prstGeom>
          <a:solidFill>
            <a:srgbClr val="FFD266"/>
          </a:solidFill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12A2440A-E9D1-4245-8CCF-6468DD69AFCF}"/>
              </a:ext>
            </a:extLst>
          </p:cNvPr>
          <p:cNvSpPr txBox="1"/>
          <p:nvPr/>
        </p:nvSpPr>
        <p:spPr>
          <a:xfrm>
            <a:off x="5496979" y="3109683"/>
            <a:ext cx="1543179" cy="369332"/>
          </a:xfrm>
          <a:prstGeom prst="rect">
            <a:avLst/>
          </a:prstGeom>
          <a:solidFill>
            <a:srgbClr val="FFD26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HTTP REQUEST</a:t>
            </a:r>
          </a:p>
        </p:txBody>
      </p:sp>
      <p:pic>
        <p:nvPicPr>
          <p:cNvPr id="189" name="Picture 8">
            <a:extLst>
              <a:ext uri="{FF2B5EF4-FFF2-40B4-BE49-F238E27FC236}">
                <a16:creationId xmlns:a16="http://schemas.microsoft.com/office/drawing/2014/main" id="{E04D7A7B-9043-4FAA-8C84-8200B9E00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42" y="3551290"/>
            <a:ext cx="2082800" cy="460695"/>
          </a:xfrm>
          <a:prstGeom prst="rect">
            <a:avLst/>
          </a:prstGeom>
          <a:solidFill>
            <a:srgbClr val="FFD266"/>
          </a:solidFill>
        </p:spPr>
      </p:pic>
      <p:pic>
        <p:nvPicPr>
          <p:cNvPr id="191" name="Picture 8">
            <a:extLst>
              <a:ext uri="{FF2B5EF4-FFF2-40B4-BE49-F238E27FC236}">
                <a16:creationId xmlns:a16="http://schemas.microsoft.com/office/drawing/2014/main" id="{65643F5D-9F53-40BB-B116-B58228EC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78" y="3575007"/>
            <a:ext cx="2082800" cy="460695"/>
          </a:xfrm>
          <a:prstGeom prst="rect">
            <a:avLst/>
          </a:prstGeom>
          <a:solidFill>
            <a:srgbClr val="FFD266"/>
          </a:solidFill>
        </p:spPr>
      </p:pic>
      <p:pic>
        <p:nvPicPr>
          <p:cNvPr id="192" name="Picture 8">
            <a:extLst>
              <a:ext uri="{FF2B5EF4-FFF2-40B4-BE49-F238E27FC236}">
                <a16:creationId xmlns:a16="http://schemas.microsoft.com/office/drawing/2014/main" id="{5275D032-BC6E-4F09-8B11-E69965A35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68" y="4450774"/>
            <a:ext cx="2082800" cy="460695"/>
          </a:xfrm>
          <a:prstGeom prst="rect">
            <a:avLst/>
          </a:prstGeom>
          <a:solidFill>
            <a:srgbClr val="FFD266"/>
          </a:solidFill>
        </p:spPr>
      </p:pic>
      <p:pic>
        <p:nvPicPr>
          <p:cNvPr id="194" name="Picture 8">
            <a:extLst>
              <a:ext uri="{FF2B5EF4-FFF2-40B4-BE49-F238E27FC236}">
                <a16:creationId xmlns:a16="http://schemas.microsoft.com/office/drawing/2014/main" id="{E6C6F420-96D5-4EE0-9DA3-7A1E3241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42" y="4425837"/>
            <a:ext cx="2082800" cy="460695"/>
          </a:xfrm>
          <a:prstGeom prst="rect">
            <a:avLst/>
          </a:prstGeom>
          <a:solidFill>
            <a:srgbClr val="FFD266"/>
          </a:solidFill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00BA2233-A7F7-4FD7-BAF1-5F488202F4BF}"/>
              </a:ext>
            </a:extLst>
          </p:cNvPr>
          <p:cNvSpPr txBox="1"/>
          <p:nvPr/>
        </p:nvSpPr>
        <p:spPr>
          <a:xfrm>
            <a:off x="4529097" y="365331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SERVER URL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D189AA2-C016-4183-BE30-E6C610B7BBA7}"/>
              </a:ext>
            </a:extLst>
          </p:cNvPr>
          <p:cNvSpPr txBox="1"/>
          <p:nvPr/>
        </p:nvSpPr>
        <p:spPr>
          <a:xfrm>
            <a:off x="4698213" y="449631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METHOD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BF2CE96-5417-439D-BD84-47A4325CCEBE}"/>
              </a:ext>
            </a:extLst>
          </p:cNvPr>
          <p:cNvSpPr txBox="1"/>
          <p:nvPr/>
        </p:nvSpPr>
        <p:spPr>
          <a:xfrm>
            <a:off x="7061135" y="36115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HEADER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9048160-7264-4F10-BFB4-FEC74B7E0ED4}"/>
              </a:ext>
            </a:extLst>
          </p:cNvPr>
          <p:cNvSpPr txBox="1"/>
          <p:nvPr/>
        </p:nvSpPr>
        <p:spPr>
          <a:xfrm>
            <a:off x="7099279" y="44507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BODY</a:t>
            </a:r>
          </a:p>
        </p:txBody>
      </p:sp>
      <p:grpSp>
        <p:nvGrpSpPr>
          <p:cNvPr id="199" name="Graphic 43">
            <a:extLst>
              <a:ext uri="{FF2B5EF4-FFF2-40B4-BE49-F238E27FC236}">
                <a16:creationId xmlns:a16="http://schemas.microsoft.com/office/drawing/2014/main" id="{D5A1DEEF-884C-4256-9DF1-E7D08490EEA5}"/>
              </a:ext>
            </a:extLst>
          </p:cNvPr>
          <p:cNvGrpSpPr/>
          <p:nvPr/>
        </p:nvGrpSpPr>
        <p:grpSpPr>
          <a:xfrm rot="269299" flipV="1">
            <a:off x="8509207" y="3350691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0" name="Freeform 76">
              <a:extLst>
                <a:ext uri="{FF2B5EF4-FFF2-40B4-BE49-F238E27FC236}">
                  <a16:creationId xmlns:a16="http://schemas.microsoft.com/office/drawing/2014/main" id="{B9D2E151-52C2-44D9-B5C1-9B943B9CEE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7">
              <a:extLst>
                <a:ext uri="{FF2B5EF4-FFF2-40B4-BE49-F238E27FC236}">
                  <a16:creationId xmlns:a16="http://schemas.microsoft.com/office/drawing/2014/main" id="{B91463D9-7952-4541-856C-A486B8B927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2" name="Graphic 43">
            <a:extLst>
              <a:ext uri="{FF2B5EF4-FFF2-40B4-BE49-F238E27FC236}">
                <a16:creationId xmlns:a16="http://schemas.microsoft.com/office/drawing/2014/main" id="{66071B1F-D206-4E80-A06D-A85ADF7F9EA5}"/>
              </a:ext>
            </a:extLst>
          </p:cNvPr>
          <p:cNvGrpSpPr/>
          <p:nvPr/>
        </p:nvGrpSpPr>
        <p:grpSpPr>
          <a:xfrm rot="2571606" flipV="1">
            <a:off x="8652102" y="4497925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3" name="Freeform 79">
              <a:extLst>
                <a:ext uri="{FF2B5EF4-FFF2-40B4-BE49-F238E27FC236}">
                  <a16:creationId xmlns:a16="http://schemas.microsoft.com/office/drawing/2014/main" id="{F750655E-2D74-405C-BDC3-5B100A81DFA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80">
              <a:extLst>
                <a:ext uri="{FF2B5EF4-FFF2-40B4-BE49-F238E27FC236}">
                  <a16:creationId xmlns:a16="http://schemas.microsoft.com/office/drawing/2014/main" id="{6048DA9D-ED17-40F0-BA1D-72A760AC8CF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5" name="Graphic 43">
            <a:extLst>
              <a:ext uri="{FF2B5EF4-FFF2-40B4-BE49-F238E27FC236}">
                <a16:creationId xmlns:a16="http://schemas.microsoft.com/office/drawing/2014/main" id="{ACC2CF2F-DD83-4F9F-94C9-74E81383649B}"/>
              </a:ext>
            </a:extLst>
          </p:cNvPr>
          <p:cNvGrpSpPr/>
          <p:nvPr/>
        </p:nvGrpSpPr>
        <p:grpSpPr>
          <a:xfrm rot="417027" flipH="1" flipV="1">
            <a:off x="2902830" y="3216005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6" name="Freeform 82">
              <a:extLst>
                <a:ext uri="{FF2B5EF4-FFF2-40B4-BE49-F238E27FC236}">
                  <a16:creationId xmlns:a16="http://schemas.microsoft.com/office/drawing/2014/main" id="{22609CAA-684F-4064-BEAE-60A30E6C346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83">
              <a:extLst>
                <a:ext uri="{FF2B5EF4-FFF2-40B4-BE49-F238E27FC236}">
                  <a16:creationId xmlns:a16="http://schemas.microsoft.com/office/drawing/2014/main" id="{9439553B-F143-4DA2-B94B-0805F4A7EBC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8" name="Graphic 43">
            <a:extLst>
              <a:ext uri="{FF2B5EF4-FFF2-40B4-BE49-F238E27FC236}">
                <a16:creationId xmlns:a16="http://schemas.microsoft.com/office/drawing/2014/main" id="{C4AF47B8-8CF5-44F3-9346-97D096115DFD}"/>
              </a:ext>
            </a:extLst>
          </p:cNvPr>
          <p:cNvGrpSpPr/>
          <p:nvPr/>
        </p:nvGrpSpPr>
        <p:grpSpPr>
          <a:xfrm rot="19028394" flipH="1" flipV="1">
            <a:off x="2789322" y="4455416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9" name="Freeform 85">
              <a:extLst>
                <a:ext uri="{FF2B5EF4-FFF2-40B4-BE49-F238E27FC236}">
                  <a16:creationId xmlns:a16="http://schemas.microsoft.com/office/drawing/2014/main" id="{554D535A-52C9-4120-8069-D7F625D945A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86">
              <a:extLst>
                <a:ext uri="{FF2B5EF4-FFF2-40B4-BE49-F238E27FC236}">
                  <a16:creationId xmlns:a16="http://schemas.microsoft.com/office/drawing/2014/main" id="{5892D3D2-EC01-4ED1-9608-A06343C0E7B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2AD913DF-C357-4BB1-ABEF-E2CA75B3C308}"/>
              </a:ext>
            </a:extLst>
          </p:cNvPr>
          <p:cNvSpPr txBox="1"/>
          <p:nvPr/>
        </p:nvSpPr>
        <p:spPr>
          <a:xfrm>
            <a:off x="1564358" y="2631229"/>
            <a:ext cx="2460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API Server - Place From where information is needed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415909-6B74-4315-80B6-3368671ACBA3}"/>
              </a:ext>
            </a:extLst>
          </p:cNvPr>
          <p:cNvSpPr txBox="1"/>
          <p:nvPr/>
        </p:nvSpPr>
        <p:spPr>
          <a:xfrm>
            <a:off x="1422300" y="5216023"/>
            <a:ext cx="2460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Type activity which is being performed (GET, POST, DELETE etc)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60CAB20-FAF4-4F5F-8C5F-0C349F117662}"/>
              </a:ext>
            </a:extLst>
          </p:cNvPr>
          <p:cNvSpPr txBox="1"/>
          <p:nvPr/>
        </p:nvSpPr>
        <p:spPr>
          <a:xfrm>
            <a:off x="9517119" y="2631229"/>
            <a:ext cx="2460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Additional information on request such as token, content-type etc.,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4F90668-E022-45E1-BF01-74612E9872FF}"/>
              </a:ext>
            </a:extLst>
          </p:cNvPr>
          <p:cNvSpPr txBox="1"/>
          <p:nvPr/>
        </p:nvSpPr>
        <p:spPr>
          <a:xfrm>
            <a:off x="9580019" y="5216023"/>
            <a:ext cx="2460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Typically JSON or XML data which needs to be processed in server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217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201FB24-1197-42D0-AE5D-F3A007433356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A9B0EB7-E417-44FA-9AF7-39E3EF6D2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225" name="Google Shape;8410;p67">
              <a:extLst>
                <a:ext uri="{FF2B5EF4-FFF2-40B4-BE49-F238E27FC236}">
                  <a16:creationId xmlns:a16="http://schemas.microsoft.com/office/drawing/2014/main" id="{B46E9230-5ACB-484A-A854-D50C5EDA7EEE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226" name="Google Shape;8411;p67">
                <a:extLst>
                  <a:ext uri="{FF2B5EF4-FFF2-40B4-BE49-F238E27FC236}">
                    <a16:creationId xmlns:a16="http://schemas.microsoft.com/office/drawing/2014/main" id="{892B0DC4-FA47-45EA-9E4A-93FA28C08CAF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8412;p67">
                <a:extLst>
                  <a:ext uri="{FF2B5EF4-FFF2-40B4-BE49-F238E27FC236}">
                    <a16:creationId xmlns:a16="http://schemas.microsoft.com/office/drawing/2014/main" id="{CA0C7AA3-45DD-4B88-B030-C0949CDB75ED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8413;p67">
                <a:extLst>
                  <a:ext uri="{FF2B5EF4-FFF2-40B4-BE49-F238E27FC236}">
                    <a16:creationId xmlns:a16="http://schemas.microsoft.com/office/drawing/2014/main" id="{910DB1B4-9D0F-484A-8497-131541AB4F58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8414;p67">
                <a:extLst>
                  <a:ext uri="{FF2B5EF4-FFF2-40B4-BE49-F238E27FC236}">
                    <a16:creationId xmlns:a16="http://schemas.microsoft.com/office/drawing/2014/main" id="{B62B5521-1ECF-4759-A610-474CCEB3587C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6D4D40C-CF94-439F-BA4D-B7E65D448CBD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1FD4D4A-87A0-4DCF-858C-018E8F480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37" name="Graphic 236" descr="Lightbulb">
              <a:extLst>
                <a:ext uri="{FF2B5EF4-FFF2-40B4-BE49-F238E27FC236}">
                  <a16:creationId xmlns:a16="http://schemas.microsoft.com/office/drawing/2014/main" id="{4DE3E570-48B1-4958-8A79-5BE5A3A1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0DE786B-01A5-4331-A611-E4405ADCDF0F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6C5B9F5-BAFD-4C12-B160-C0F80BE3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241" name="Google Shape;6232;p62">
              <a:extLst>
                <a:ext uri="{FF2B5EF4-FFF2-40B4-BE49-F238E27FC236}">
                  <a16:creationId xmlns:a16="http://schemas.microsoft.com/office/drawing/2014/main" id="{DD09A3A7-6D74-4E72-8335-44D66E90AF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242" name="Google Shape;6233;p62">
                <a:extLst>
                  <a:ext uri="{FF2B5EF4-FFF2-40B4-BE49-F238E27FC236}">
                    <a16:creationId xmlns:a16="http://schemas.microsoft.com/office/drawing/2014/main" id="{6C25B47F-E616-4258-9573-C1A7DAFAE741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234;p62">
                <a:extLst>
                  <a:ext uri="{FF2B5EF4-FFF2-40B4-BE49-F238E27FC236}">
                    <a16:creationId xmlns:a16="http://schemas.microsoft.com/office/drawing/2014/main" id="{29DA0FB0-2463-4A41-BF8B-964E81EC796E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0572033-F0E9-4484-BA0C-D53667DCF799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6E2AE9C8-E0BC-474A-8D88-3E1461761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5C82B9C9-D18B-40C5-9724-9F682D171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pic>
        <p:nvPicPr>
          <p:cNvPr id="254" name="Graphic 253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0461088-A113-4559-B41A-BC784D87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255" name="Graphic 254" descr="Single gear">
            <a:hlinkClick r:id="rId15" action="ppaction://hlinksldjump"/>
            <a:extLst>
              <a:ext uri="{FF2B5EF4-FFF2-40B4-BE49-F238E27FC236}">
                <a16:creationId xmlns:a16="http://schemas.microsoft.com/office/drawing/2014/main" id="{7486758C-1A74-428C-BACE-6C4F78F5AF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pic>
        <p:nvPicPr>
          <p:cNvPr id="256" name="Graphic 255" descr="Lightbulb">
            <a:hlinkClick r:id="rId18" action="ppaction://hlinksldjump"/>
            <a:extLst>
              <a:ext uri="{FF2B5EF4-FFF2-40B4-BE49-F238E27FC236}">
                <a16:creationId xmlns:a16="http://schemas.microsoft.com/office/drawing/2014/main" id="{58871F3D-42B6-41C9-91EE-8A198FDFB2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257" name="Picture 256">
            <a:hlinkClick r:id="rId21" action="ppaction://hlinksldjump"/>
            <a:extLst>
              <a:ext uri="{FF2B5EF4-FFF2-40B4-BE49-F238E27FC236}">
                <a16:creationId xmlns:a16="http://schemas.microsoft.com/office/drawing/2014/main" id="{A6CEC34C-3157-4817-B69F-F8DD5B8FE3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258" name="Picture 257">
            <a:hlinkClick r:id="rId23" action="ppaction://hlinksldjump"/>
            <a:extLst>
              <a:ext uri="{FF2B5EF4-FFF2-40B4-BE49-F238E27FC236}">
                <a16:creationId xmlns:a16="http://schemas.microsoft.com/office/drawing/2014/main" id="{09D5BD2A-C371-4D67-A4A9-086A58677B4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775143" y="583080"/>
            <a:ext cx="328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REST DEEPDIVE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DDD148C5-4309-4CF3-811C-944F6353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00BA2233-A7F7-4FD7-BAF1-5F488202F4BF}"/>
              </a:ext>
            </a:extLst>
          </p:cNvPr>
          <p:cNvSpPr txBox="1"/>
          <p:nvPr/>
        </p:nvSpPr>
        <p:spPr>
          <a:xfrm>
            <a:off x="1757802" y="2967335"/>
            <a:ext cx="2820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latin typeface="Buxton Sketch" panose="03080500000500000004" pitchFamily="66" charset="0"/>
              </a:rPr>
              <a:t>SERVER URL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A49DB-EFCE-45BC-A6A9-7C2E23A39C77}"/>
              </a:ext>
            </a:extLst>
          </p:cNvPr>
          <p:cNvSpPr/>
          <p:nvPr/>
        </p:nvSpPr>
        <p:spPr>
          <a:xfrm>
            <a:off x="2752352" y="2201432"/>
            <a:ext cx="8958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0456F"/>
                </a:solidFill>
              </a:rPr>
              <a:t>http://api.fungenerators.com</a:t>
            </a:r>
            <a:r>
              <a:rPr lang="en-US" dirty="0">
                <a:solidFill>
                  <a:srgbClr val="595959"/>
                </a:solidFill>
              </a:rPr>
              <a:t>/v1/</a:t>
            </a:r>
            <a:r>
              <a:rPr lang="en-US" dirty="0">
                <a:solidFill>
                  <a:srgbClr val="0070C0"/>
                </a:solidFill>
              </a:rPr>
              <a:t>fact/random</a:t>
            </a:r>
            <a:r>
              <a:rPr lang="en-US" dirty="0">
                <a:solidFill>
                  <a:srgbClr val="595959"/>
                </a:solidFill>
              </a:rPr>
              <a:t>?category=Countries&amp;subcategory=USA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B936C-4491-440E-B5F8-24CA219CB3E4}"/>
              </a:ext>
            </a:extLst>
          </p:cNvPr>
          <p:cNvSpPr txBox="1"/>
          <p:nvPr/>
        </p:nvSpPr>
        <p:spPr>
          <a:xfrm>
            <a:off x="3763806" y="4363185"/>
            <a:ext cx="530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456F"/>
                </a:solidFill>
              </a:rPr>
              <a:t>{</a:t>
            </a:r>
            <a:r>
              <a:rPr lang="en-US" dirty="0" err="1">
                <a:solidFill>
                  <a:srgbClr val="F0456F"/>
                </a:solidFill>
              </a:rPr>
              <a:t>baseURL</a:t>
            </a:r>
            <a:r>
              <a:rPr lang="en-US" dirty="0">
                <a:solidFill>
                  <a:srgbClr val="F0456F"/>
                </a:solidFill>
              </a:rPr>
              <a:t>}</a:t>
            </a:r>
            <a:r>
              <a:rPr lang="en-US" dirty="0"/>
              <a:t> /</a:t>
            </a:r>
            <a:r>
              <a:rPr lang="en-US" dirty="0">
                <a:solidFill>
                  <a:srgbClr val="595959"/>
                </a:solidFill>
              </a:rPr>
              <a:t>{version}</a:t>
            </a:r>
            <a:r>
              <a:rPr lang="en-US" dirty="0"/>
              <a:t> /</a:t>
            </a:r>
            <a:r>
              <a:rPr lang="en-US" dirty="0">
                <a:solidFill>
                  <a:srgbClr val="0070C0"/>
                </a:solidFill>
              </a:rPr>
              <a:t>{end point}</a:t>
            </a:r>
            <a:r>
              <a:rPr lang="en-US" dirty="0"/>
              <a:t>?</a:t>
            </a:r>
            <a:r>
              <a:rPr lang="en-US" dirty="0">
                <a:solidFill>
                  <a:srgbClr val="595959"/>
                </a:solidFill>
              </a:rPr>
              <a:t>{query parameters}</a:t>
            </a:r>
            <a:r>
              <a:rPr lang="en-US" dirty="0"/>
              <a:t>/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E9BF17-EAE5-4F66-BC57-C1F38A5DC903}"/>
              </a:ext>
            </a:extLst>
          </p:cNvPr>
          <p:cNvSpPr txBox="1"/>
          <p:nvPr/>
        </p:nvSpPr>
        <p:spPr>
          <a:xfrm>
            <a:off x="4223317" y="1483557"/>
            <a:ext cx="37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A typical REST URL</a:t>
            </a:r>
            <a:endParaRPr lang="en-LT" dirty="0">
              <a:solidFill>
                <a:srgbClr val="595959"/>
              </a:solidFill>
              <a:latin typeface="Buxton Sketch" panose="03080500000500000004" pitchFamily="66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9D76E0-ED41-4F68-A1D5-F9E07F10EB05}"/>
              </a:ext>
            </a:extLst>
          </p:cNvPr>
          <p:cNvSpPr txBox="1"/>
          <p:nvPr/>
        </p:nvSpPr>
        <p:spPr>
          <a:xfrm>
            <a:off x="4375717" y="3764015"/>
            <a:ext cx="37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What it implies?</a:t>
            </a:r>
            <a:endParaRPr lang="en-LT" dirty="0">
              <a:solidFill>
                <a:srgbClr val="595959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FFB247-F2E4-4036-A7A4-ED9CE0E500ED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7255C17-4BBF-4563-8753-91997B913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72" name="Graphic 53" descr="Single gear">
              <a:extLst>
                <a:ext uri="{FF2B5EF4-FFF2-40B4-BE49-F238E27FC236}">
                  <a16:creationId xmlns:a16="http://schemas.microsoft.com/office/drawing/2014/main" id="{68A5FC29-35DC-401D-8C90-9B6E4DFC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D06529-9423-46C7-8D21-D43A4E0775D7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9CA8F44-E2A2-46E3-A599-B20C9520E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81" name="Google Shape;8410;p67">
              <a:extLst>
                <a:ext uri="{FF2B5EF4-FFF2-40B4-BE49-F238E27FC236}">
                  <a16:creationId xmlns:a16="http://schemas.microsoft.com/office/drawing/2014/main" id="{3CD1DF6C-9CA3-4C47-9795-CE4E468DF5CE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82" name="Google Shape;8411;p67">
                <a:extLst>
                  <a:ext uri="{FF2B5EF4-FFF2-40B4-BE49-F238E27FC236}">
                    <a16:creationId xmlns:a16="http://schemas.microsoft.com/office/drawing/2014/main" id="{F4F67381-B346-41E1-8207-B7684D726DF5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412;p67">
                <a:extLst>
                  <a:ext uri="{FF2B5EF4-FFF2-40B4-BE49-F238E27FC236}">
                    <a16:creationId xmlns:a16="http://schemas.microsoft.com/office/drawing/2014/main" id="{919AF978-C761-455D-8DFE-304070BA1061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13;p67">
                <a:extLst>
                  <a:ext uri="{FF2B5EF4-FFF2-40B4-BE49-F238E27FC236}">
                    <a16:creationId xmlns:a16="http://schemas.microsoft.com/office/drawing/2014/main" id="{37B35155-B3C8-4B5E-81CC-72529D0D59C2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414;p67">
                <a:extLst>
                  <a:ext uri="{FF2B5EF4-FFF2-40B4-BE49-F238E27FC236}">
                    <a16:creationId xmlns:a16="http://schemas.microsoft.com/office/drawing/2014/main" id="{D63CAE0F-0BFC-4C80-A43B-69CD8A0BC11A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63BE400-85A0-414C-96C2-937F43D574ED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C14A5F3-94F4-4149-9D2B-88C9807A3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98" name="Graphic 97" descr="Lightbulb">
              <a:extLst>
                <a:ext uri="{FF2B5EF4-FFF2-40B4-BE49-F238E27FC236}">
                  <a16:creationId xmlns:a16="http://schemas.microsoft.com/office/drawing/2014/main" id="{75A59616-0884-483F-8B37-66C2C25E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EA75A91-1F40-4C62-BA54-2C19AE26A4DE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E0D1C93-39BA-4DBE-B00A-898F4E705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02" name="Google Shape;6232;p62">
              <a:extLst>
                <a:ext uri="{FF2B5EF4-FFF2-40B4-BE49-F238E27FC236}">
                  <a16:creationId xmlns:a16="http://schemas.microsoft.com/office/drawing/2014/main" id="{B9E27B2F-4BC9-4992-B2A5-CE5D11DCC4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103" name="Google Shape;6233;p62">
                <a:extLst>
                  <a:ext uri="{FF2B5EF4-FFF2-40B4-BE49-F238E27FC236}">
                    <a16:creationId xmlns:a16="http://schemas.microsoft.com/office/drawing/2014/main" id="{6DAE6BD7-F4E4-411A-A7A8-3BA627DCBC74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234;p62">
                <a:extLst>
                  <a:ext uri="{FF2B5EF4-FFF2-40B4-BE49-F238E27FC236}">
                    <a16:creationId xmlns:a16="http://schemas.microsoft.com/office/drawing/2014/main" id="{7FBA490B-3248-47C8-994B-A3E7986E037E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74924A-004D-41CD-A14C-8C510D0CD839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CEAEBC6-CFFB-4A1B-97AA-94558B6E8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109108D-2EF9-419B-B682-7446A5088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pic>
        <p:nvPicPr>
          <p:cNvPr id="111" name="Graphic 110" descr="Upward trend">
            <a:hlinkClick r:id="rId10" action="ppaction://hlinksldjump"/>
            <a:extLst>
              <a:ext uri="{FF2B5EF4-FFF2-40B4-BE49-F238E27FC236}">
                <a16:creationId xmlns:a16="http://schemas.microsoft.com/office/drawing/2014/main" id="{5E53C08D-7476-401A-BB3A-E5846E266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112" name="Graphic 111" descr="Single gear">
            <a:hlinkClick r:id="rId13" action="ppaction://hlinksldjump"/>
            <a:extLst>
              <a:ext uri="{FF2B5EF4-FFF2-40B4-BE49-F238E27FC236}">
                <a16:creationId xmlns:a16="http://schemas.microsoft.com/office/drawing/2014/main" id="{6066B376-85B5-4349-AF89-73E80F2076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pic>
        <p:nvPicPr>
          <p:cNvPr id="113" name="Graphic 112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E770E674-257A-45B4-A57E-A250912ED5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114" name="Picture 113">
            <a:hlinkClick r:id="rId19" action="ppaction://hlinksldjump"/>
            <a:extLst>
              <a:ext uri="{FF2B5EF4-FFF2-40B4-BE49-F238E27FC236}">
                <a16:creationId xmlns:a16="http://schemas.microsoft.com/office/drawing/2014/main" id="{11ECBF53-EC57-4938-87F4-54E1E1C27FA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115" name="Picture 114">
            <a:hlinkClick r:id="rId21" action="ppaction://hlinksldjump"/>
            <a:extLst>
              <a:ext uri="{FF2B5EF4-FFF2-40B4-BE49-F238E27FC236}">
                <a16:creationId xmlns:a16="http://schemas.microsoft.com/office/drawing/2014/main" id="{57341D10-5C62-4498-8902-10C4ECD0C66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5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775143" y="583080"/>
            <a:ext cx="328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REST DEEPDIVE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DDD148C5-4309-4CF3-811C-944F6353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00BA2233-A7F7-4FD7-BAF1-5F488202F4BF}"/>
              </a:ext>
            </a:extLst>
          </p:cNvPr>
          <p:cNvSpPr txBox="1"/>
          <p:nvPr/>
        </p:nvSpPr>
        <p:spPr>
          <a:xfrm>
            <a:off x="1757802" y="2967335"/>
            <a:ext cx="1986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latin typeface="Buxton Sketch" panose="03080500000500000004" pitchFamily="66" charset="0"/>
              </a:rPr>
              <a:t>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C2624-C2EB-4652-8419-7AB2C03CB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138" y="2107428"/>
            <a:ext cx="3353091" cy="463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6FADA6-8237-4105-8326-FD045F3834EB}"/>
              </a:ext>
            </a:extLst>
          </p:cNvPr>
          <p:cNvSpPr txBox="1"/>
          <p:nvPr/>
        </p:nvSpPr>
        <p:spPr>
          <a:xfrm>
            <a:off x="4937138" y="2154430"/>
            <a:ext cx="335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Get data about an object or resource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F997FEE-53C6-448A-8399-FAD098105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138" y="2984989"/>
            <a:ext cx="3353091" cy="4633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83A6459-6A5F-419A-88D5-54E1BBA2DF1A}"/>
              </a:ext>
            </a:extLst>
          </p:cNvPr>
          <p:cNvSpPr txBox="1"/>
          <p:nvPr/>
        </p:nvSpPr>
        <p:spPr>
          <a:xfrm>
            <a:off x="4937138" y="3031991"/>
            <a:ext cx="335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Create new resource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987A4AF-18BC-4DBB-8BBB-204F0D9B6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138" y="3880965"/>
            <a:ext cx="3353091" cy="4633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FB1A6AA-2556-4DB5-8A98-00C390E692A5}"/>
              </a:ext>
            </a:extLst>
          </p:cNvPr>
          <p:cNvSpPr txBox="1"/>
          <p:nvPr/>
        </p:nvSpPr>
        <p:spPr>
          <a:xfrm>
            <a:off x="4937138" y="3927967"/>
            <a:ext cx="335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Update existing resource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D4E6557-9C6E-498D-A195-2081A17FB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138" y="4786079"/>
            <a:ext cx="3353091" cy="4633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DC82B5-7B36-4C52-9F48-8B2ECE45864D}"/>
              </a:ext>
            </a:extLst>
          </p:cNvPr>
          <p:cNvSpPr txBox="1"/>
          <p:nvPr/>
        </p:nvSpPr>
        <p:spPr>
          <a:xfrm>
            <a:off x="4937138" y="4833081"/>
            <a:ext cx="335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Delete existing resource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D62413-3A2F-4E7B-A0D1-DA8EBD70ED3B}"/>
              </a:ext>
            </a:extLst>
          </p:cNvPr>
          <p:cNvSpPr txBox="1"/>
          <p:nvPr/>
        </p:nvSpPr>
        <p:spPr>
          <a:xfrm>
            <a:off x="3890781" y="1470525"/>
            <a:ext cx="37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Lets look at some commonly used methods</a:t>
            </a:r>
            <a:endParaRPr lang="en-LT" dirty="0">
              <a:solidFill>
                <a:srgbClr val="595959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41CE3-0574-497A-909A-725A30FB2E54}"/>
              </a:ext>
            </a:extLst>
          </p:cNvPr>
          <p:cNvSpPr txBox="1"/>
          <p:nvPr/>
        </p:nvSpPr>
        <p:spPr>
          <a:xfrm>
            <a:off x="8750171" y="1996636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45C4D0-5CC1-4E5C-A764-B6BC5933B95C}"/>
              </a:ext>
            </a:extLst>
          </p:cNvPr>
          <p:cNvSpPr txBox="1"/>
          <p:nvPr/>
        </p:nvSpPr>
        <p:spPr>
          <a:xfrm>
            <a:off x="8750171" y="2905779"/>
            <a:ext cx="1227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93883D-25E3-4F65-9ABA-6DF4AFE5678E}"/>
              </a:ext>
            </a:extLst>
          </p:cNvPr>
          <p:cNvSpPr txBox="1"/>
          <p:nvPr/>
        </p:nvSpPr>
        <p:spPr>
          <a:xfrm>
            <a:off x="8750171" y="3814922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F24F4C-94BF-4CF6-84DF-D4BEB321D696}"/>
              </a:ext>
            </a:extLst>
          </p:cNvPr>
          <p:cNvSpPr txBox="1"/>
          <p:nvPr/>
        </p:nvSpPr>
        <p:spPr>
          <a:xfrm>
            <a:off x="8750171" y="4724065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DELETE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E7E3B8C-852D-4C1A-BB28-802F127FFE66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192D784-E789-4EEF-8C8D-18176BDA9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51" name="Graphic 53" descr="Single gear">
              <a:extLst>
                <a:ext uri="{FF2B5EF4-FFF2-40B4-BE49-F238E27FC236}">
                  <a16:creationId xmlns:a16="http://schemas.microsoft.com/office/drawing/2014/main" id="{D4EB1B36-54AD-4B4D-836B-2FFB926F2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490938A-55E2-4DE8-857D-DFD673C1DA13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94EC7C-069F-4A1B-BE54-E61F66C11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76" name="Google Shape;8410;p67">
              <a:extLst>
                <a:ext uri="{FF2B5EF4-FFF2-40B4-BE49-F238E27FC236}">
                  <a16:creationId xmlns:a16="http://schemas.microsoft.com/office/drawing/2014/main" id="{7433F98E-222A-44A4-A342-441448A667A0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77" name="Google Shape;8411;p67">
                <a:extLst>
                  <a:ext uri="{FF2B5EF4-FFF2-40B4-BE49-F238E27FC236}">
                    <a16:creationId xmlns:a16="http://schemas.microsoft.com/office/drawing/2014/main" id="{77ECC961-CDEC-439D-B784-6F3890561B38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412;p67">
                <a:extLst>
                  <a:ext uri="{FF2B5EF4-FFF2-40B4-BE49-F238E27FC236}">
                    <a16:creationId xmlns:a16="http://schemas.microsoft.com/office/drawing/2014/main" id="{096EE7E5-3F25-4020-997F-FD126F0EFF21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413;p67">
                <a:extLst>
                  <a:ext uri="{FF2B5EF4-FFF2-40B4-BE49-F238E27FC236}">
                    <a16:creationId xmlns:a16="http://schemas.microsoft.com/office/drawing/2014/main" id="{DFCCCFAA-6348-47AA-8856-E42E4E27C14D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414;p67">
                <a:extLst>
                  <a:ext uri="{FF2B5EF4-FFF2-40B4-BE49-F238E27FC236}">
                    <a16:creationId xmlns:a16="http://schemas.microsoft.com/office/drawing/2014/main" id="{A917F2AA-5E04-4D39-A7F1-BE761E32AAD7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62F6E3B-E303-44B6-AAD9-33F34FE92F72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E38CC5-1906-4634-8EA0-7F5782094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8" name="Graphic 87" descr="Lightbulb">
              <a:extLst>
                <a:ext uri="{FF2B5EF4-FFF2-40B4-BE49-F238E27FC236}">
                  <a16:creationId xmlns:a16="http://schemas.microsoft.com/office/drawing/2014/main" id="{D0A119EC-4D34-4F49-AD06-ABC894CEE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D360C6-4690-48C9-8A30-BDE68F828F05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3F02C25-9F21-42AA-B4DA-58DB0DBE3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92" name="Google Shape;6232;p62">
              <a:extLst>
                <a:ext uri="{FF2B5EF4-FFF2-40B4-BE49-F238E27FC236}">
                  <a16:creationId xmlns:a16="http://schemas.microsoft.com/office/drawing/2014/main" id="{143F52AB-1C69-4622-B468-1BB896CE88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93" name="Google Shape;6233;p62">
                <a:extLst>
                  <a:ext uri="{FF2B5EF4-FFF2-40B4-BE49-F238E27FC236}">
                    <a16:creationId xmlns:a16="http://schemas.microsoft.com/office/drawing/2014/main" id="{A5129E9D-349E-4F00-9AA8-0EC3FE994B0B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234;p62">
                <a:extLst>
                  <a:ext uri="{FF2B5EF4-FFF2-40B4-BE49-F238E27FC236}">
                    <a16:creationId xmlns:a16="http://schemas.microsoft.com/office/drawing/2014/main" id="{1146D747-1BB9-4FAB-9D77-A972BA694F9B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06931DB-00C4-46B0-86EE-5EA740EAA45D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BFA81D3-45BC-43DB-ABDC-50D0421281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1EF019D-E680-49A5-A3CE-CA5D8BF84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pic>
        <p:nvPicPr>
          <p:cNvPr id="101" name="Graphic 100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227D06AB-9A5E-4C7D-B50C-DC6A525260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102" name="Graphic 101" descr="Single gear">
            <a:hlinkClick r:id="rId14" action="ppaction://hlinksldjump"/>
            <a:extLst>
              <a:ext uri="{FF2B5EF4-FFF2-40B4-BE49-F238E27FC236}">
                <a16:creationId xmlns:a16="http://schemas.microsoft.com/office/drawing/2014/main" id="{15EE164F-1FB6-4282-82BC-C5E90BAA95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pic>
        <p:nvPicPr>
          <p:cNvPr id="103" name="Graphic 102" descr="Lightbulb">
            <a:hlinkClick r:id="rId17" action="ppaction://hlinksldjump"/>
            <a:extLst>
              <a:ext uri="{FF2B5EF4-FFF2-40B4-BE49-F238E27FC236}">
                <a16:creationId xmlns:a16="http://schemas.microsoft.com/office/drawing/2014/main" id="{C2595B27-629D-47AC-9327-7D901C8B4C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104" name="Picture 103">
            <a:hlinkClick r:id="rId20" action="ppaction://hlinksldjump"/>
            <a:extLst>
              <a:ext uri="{FF2B5EF4-FFF2-40B4-BE49-F238E27FC236}">
                <a16:creationId xmlns:a16="http://schemas.microsoft.com/office/drawing/2014/main" id="{24B3F77F-8212-4E11-8008-E5E2503CAB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105" name="Picture 104">
            <a:hlinkClick r:id="rId22" action="ppaction://hlinksldjump"/>
            <a:extLst>
              <a:ext uri="{FF2B5EF4-FFF2-40B4-BE49-F238E27FC236}">
                <a16:creationId xmlns:a16="http://schemas.microsoft.com/office/drawing/2014/main" id="{8150F5A5-0227-4171-A5CF-E66581B6AEE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4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775143" y="583080"/>
            <a:ext cx="328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REST DEEPDIVE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DDD148C5-4309-4CF3-811C-944F6353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00BA2233-A7F7-4FD7-BAF1-5F488202F4BF}"/>
              </a:ext>
            </a:extLst>
          </p:cNvPr>
          <p:cNvSpPr txBox="1"/>
          <p:nvPr/>
        </p:nvSpPr>
        <p:spPr>
          <a:xfrm>
            <a:off x="1757802" y="2967335"/>
            <a:ext cx="214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latin typeface="Buxton Sketch" panose="03080500000500000004" pitchFamily="66" charset="0"/>
              </a:rPr>
              <a:t>HEADERS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D62413-3A2F-4E7B-A0D1-DA8EBD70ED3B}"/>
              </a:ext>
            </a:extLst>
          </p:cNvPr>
          <p:cNvSpPr txBox="1"/>
          <p:nvPr/>
        </p:nvSpPr>
        <p:spPr>
          <a:xfrm>
            <a:off x="1801900" y="1470525"/>
            <a:ext cx="101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The REST headers provides additional information about request and response such as content type, token etc.,</a:t>
            </a:r>
            <a:endParaRPr lang="en-LT" dirty="0">
              <a:solidFill>
                <a:srgbClr val="595959"/>
              </a:solidFill>
              <a:latin typeface="Buxton Sketch" panose="030805000005000000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FEE8B-2961-4DE8-ACDC-9E12837D0544}"/>
              </a:ext>
            </a:extLst>
          </p:cNvPr>
          <p:cNvSpPr/>
          <p:nvPr/>
        </p:nvSpPr>
        <p:spPr>
          <a:xfrm>
            <a:off x="2193990" y="2201432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Some of the frequently used headers are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D69ED-5587-471A-BA49-1F95077F5EE1}"/>
              </a:ext>
            </a:extLst>
          </p:cNvPr>
          <p:cNvSpPr txBox="1"/>
          <p:nvPr/>
        </p:nvSpPr>
        <p:spPr>
          <a:xfrm>
            <a:off x="4775143" y="3082168"/>
            <a:ext cx="147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Content-Type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7868DD-200F-4D8D-9923-5384050564F8}"/>
              </a:ext>
            </a:extLst>
          </p:cNvPr>
          <p:cNvSpPr txBox="1"/>
          <p:nvPr/>
        </p:nvSpPr>
        <p:spPr>
          <a:xfrm>
            <a:off x="4775143" y="3813075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Authentication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5AAA7F-3605-4361-8E7A-96E9E31E18D2}"/>
              </a:ext>
            </a:extLst>
          </p:cNvPr>
          <p:cNvSpPr txBox="1"/>
          <p:nvPr/>
        </p:nvSpPr>
        <p:spPr>
          <a:xfrm>
            <a:off x="4775143" y="4543982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Accept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7348D2-0D81-437B-9A49-58E9BE63024A}"/>
              </a:ext>
            </a:extLst>
          </p:cNvPr>
          <p:cNvSpPr txBox="1"/>
          <p:nvPr/>
        </p:nvSpPr>
        <p:spPr>
          <a:xfrm>
            <a:off x="4763211" y="527511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Origin</a:t>
            </a:r>
          </a:p>
        </p:txBody>
      </p:sp>
      <p:grpSp>
        <p:nvGrpSpPr>
          <p:cNvPr id="68" name="Graphic 43">
            <a:extLst>
              <a:ext uri="{FF2B5EF4-FFF2-40B4-BE49-F238E27FC236}">
                <a16:creationId xmlns:a16="http://schemas.microsoft.com/office/drawing/2014/main" id="{27F354BB-54F5-43EC-9872-EA0F0E7D0AB2}"/>
              </a:ext>
            </a:extLst>
          </p:cNvPr>
          <p:cNvGrpSpPr/>
          <p:nvPr/>
        </p:nvGrpSpPr>
        <p:grpSpPr>
          <a:xfrm rot="1162831" flipV="1">
            <a:off x="6284325" y="3034851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2482E8CF-4E74-46AF-B8FB-29D9F9EC93F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2A6D3C2A-43BF-4900-9080-045EC768577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0346E73-9298-4093-8739-5C95E5B502EC}"/>
              </a:ext>
            </a:extLst>
          </p:cNvPr>
          <p:cNvSpPr/>
          <p:nvPr/>
        </p:nvSpPr>
        <p:spPr>
          <a:xfrm>
            <a:off x="7781932" y="3113916"/>
            <a:ext cx="414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Type of request content (JSON, </a:t>
            </a:r>
            <a:r>
              <a:rPr lang="en-US" dirty="0" err="1">
                <a:solidFill>
                  <a:srgbClr val="595959"/>
                </a:solidFill>
                <a:latin typeface="Buxton Sketch" panose="03080500000500000004" pitchFamily="66" charset="0"/>
              </a:rPr>
              <a:t>XMl</a:t>
            </a:r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, YAML etc)</a:t>
            </a:r>
          </a:p>
        </p:txBody>
      </p: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6595CDC8-3E3F-4687-BBC0-D861706DA1B5}"/>
              </a:ext>
            </a:extLst>
          </p:cNvPr>
          <p:cNvGrpSpPr/>
          <p:nvPr/>
        </p:nvGrpSpPr>
        <p:grpSpPr>
          <a:xfrm rot="1162831" flipV="1">
            <a:off x="6329077" y="3711617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1C433C23-E1DF-4643-9D7E-7FEA946CBC0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4D27C2EF-7403-469C-8546-F64D2CA0515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7FD8B45-BD98-40A6-A5E7-18CC4E24355A}"/>
              </a:ext>
            </a:extLst>
          </p:cNvPr>
          <p:cNvSpPr/>
          <p:nvPr/>
        </p:nvSpPr>
        <p:spPr>
          <a:xfrm>
            <a:off x="7826684" y="3790682"/>
            <a:ext cx="378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Authentication info (token, credentials, key)</a:t>
            </a: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181031B2-CE9A-444B-860E-8B349E0256EA}"/>
              </a:ext>
            </a:extLst>
          </p:cNvPr>
          <p:cNvGrpSpPr/>
          <p:nvPr/>
        </p:nvGrpSpPr>
        <p:grpSpPr>
          <a:xfrm rot="1162831" flipV="1">
            <a:off x="6329077" y="4373723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F9B977C-B743-48CD-A7B9-44E286778F3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30A93AB-9DE2-4C14-983F-10D994E667E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3529235-4931-4645-95AE-9F5066C398FE}"/>
              </a:ext>
            </a:extLst>
          </p:cNvPr>
          <p:cNvSpPr/>
          <p:nvPr/>
        </p:nvSpPr>
        <p:spPr>
          <a:xfrm>
            <a:off x="7826684" y="4452788"/>
            <a:ext cx="423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indicates type of content they expect in response</a:t>
            </a:r>
          </a:p>
        </p:txBody>
      </p:sp>
      <p:grpSp>
        <p:nvGrpSpPr>
          <p:cNvPr id="80" name="Graphic 43">
            <a:extLst>
              <a:ext uri="{FF2B5EF4-FFF2-40B4-BE49-F238E27FC236}">
                <a16:creationId xmlns:a16="http://schemas.microsoft.com/office/drawing/2014/main" id="{C7E68BB3-D0B4-4FA1-8ADC-4EBAC2F0CB66}"/>
              </a:ext>
            </a:extLst>
          </p:cNvPr>
          <p:cNvGrpSpPr/>
          <p:nvPr/>
        </p:nvGrpSpPr>
        <p:grpSpPr>
          <a:xfrm rot="1162831" flipV="1">
            <a:off x="6329077" y="5035829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id="{93B746D5-CAEF-4D84-B14D-EF6BC3E0B79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77">
              <a:extLst>
                <a:ext uri="{FF2B5EF4-FFF2-40B4-BE49-F238E27FC236}">
                  <a16:creationId xmlns:a16="http://schemas.microsoft.com/office/drawing/2014/main" id="{EE009D65-EF5E-4749-B508-11316673A97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FFD88CC-0C50-43A6-A81D-0C8B8441D9B0}"/>
              </a:ext>
            </a:extLst>
          </p:cNvPr>
          <p:cNvSpPr/>
          <p:nvPr/>
        </p:nvSpPr>
        <p:spPr>
          <a:xfrm>
            <a:off x="7826684" y="5114894"/>
            <a:ext cx="3381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Indicates where a fetch originates from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2424924-1061-4EF4-AD6E-C19538298341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1971DA-6187-4AA3-A2FD-69B9F75CF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86" name="Graphic 53" descr="Single gear">
              <a:extLst>
                <a:ext uri="{FF2B5EF4-FFF2-40B4-BE49-F238E27FC236}">
                  <a16:creationId xmlns:a16="http://schemas.microsoft.com/office/drawing/2014/main" id="{82EE9B61-BDBC-4E2D-A89A-B7A91B4D3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7424465-2147-4525-BA55-32FD9FF611C1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00D848-88ED-4BC8-B5B7-938FF28369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97" name="Google Shape;8410;p67">
              <a:extLst>
                <a:ext uri="{FF2B5EF4-FFF2-40B4-BE49-F238E27FC236}">
                  <a16:creationId xmlns:a16="http://schemas.microsoft.com/office/drawing/2014/main" id="{FE94A39A-0258-4ADE-83E4-C6D3ED2B0EDD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98" name="Google Shape;8411;p67">
                <a:extLst>
                  <a:ext uri="{FF2B5EF4-FFF2-40B4-BE49-F238E27FC236}">
                    <a16:creationId xmlns:a16="http://schemas.microsoft.com/office/drawing/2014/main" id="{FAEF1918-0CF5-47B8-A78F-9CE0B3CD2114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412;p67">
                <a:extLst>
                  <a:ext uri="{FF2B5EF4-FFF2-40B4-BE49-F238E27FC236}">
                    <a16:creationId xmlns:a16="http://schemas.microsoft.com/office/drawing/2014/main" id="{ECD8CD2D-04DF-4AAF-A587-E74C297E626C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413;p67">
                <a:extLst>
                  <a:ext uri="{FF2B5EF4-FFF2-40B4-BE49-F238E27FC236}">
                    <a16:creationId xmlns:a16="http://schemas.microsoft.com/office/drawing/2014/main" id="{4C1DCA66-3901-4168-8AB4-D74F843F882D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414;p67">
                <a:extLst>
                  <a:ext uri="{FF2B5EF4-FFF2-40B4-BE49-F238E27FC236}">
                    <a16:creationId xmlns:a16="http://schemas.microsoft.com/office/drawing/2014/main" id="{18B537B7-F5EE-49E5-AA7C-891FAF066ABB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7D7039-AB40-4FA6-A004-0310487D9D3E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18EDABE-297A-42AD-BC7B-5B7818DFD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09" name="Graphic 108" descr="Lightbulb">
              <a:extLst>
                <a:ext uri="{FF2B5EF4-FFF2-40B4-BE49-F238E27FC236}">
                  <a16:creationId xmlns:a16="http://schemas.microsoft.com/office/drawing/2014/main" id="{69F446A5-D5EB-4C96-908D-16BDE9FC4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591311-D7C3-491D-AC15-62A78B855510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B46ACC0-F641-4CC1-B2F0-1B823242A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13" name="Google Shape;6232;p62">
              <a:extLst>
                <a:ext uri="{FF2B5EF4-FFF2-40B4-BE49-F238E27FC236}">
                  <a16:creationId xmlns:a16="http://schemas.microsoft.com/office/drawing/2014/main" id="{CB8744E2-3541-48D9-AF6E-04C1AF658E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114" name="Google Shape;6233;p62">
                <a:extLst>
                  <a:ext uri="{FF2B5EF4-FFF2-40B4-BE49-F238E27FC236}">
                    <a16:creationId xmlns:a16="http://schemas.microsoft.com/office/drawing/2014/main" id="{C5E7B05D-189C-4B3A-99B7-39D8DDAD2BEE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234;p62">
                <a:extLst>
                  <a:ext uri="{FF2B5EF4-FFF2-40B4-BE49-F238E27FC236}">
                    <a16:creationId xmlns:a16="http://schemas.microsoft.com/office/drawing/2014/main" id="{3B052BB1-7C44-4D91-8AA1-9D2DAC08E7FF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51F1736-F484-4EA0-8B45-3C328B7181C2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E4ADC6C-FE7D-4603-803B-BEB920C18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FED2C10-21DF-461C-ABEE-E2F86A7B7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pic>
        <p:nvPicPr>
          <p:cNvPr id="122" name="Graphic 121" descr="Upward trend">
            <a:hlinkClick r:id="rId10" action="ppaction://hlinksldjump"/>
            <a:extLst>
              <a:ext uri="{FF2B5EF4-FFF2-40B4-BE49-F238E27FC236}">
                <a16:creationId xmlns:a16="http://schemas.microsoft.com/office/drawing/2014/main" id="{A0B9DFAA-619D-45FA-8F46-31BD6E950A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123" name="Graphic 122" descr="Single gear">
            <a:hlinkClick r:id="rId13" action="ppaction://hlinksldjump"/>
            <a:extLst>
              <a:ext uri="{FF2B5EF4-FFF2-40B4-BE49-F238E27FC236}">
                <a16:creationId xmlns:a16="http://schemas.microsoft.com/office/drawing/2014/main" id="{C42E6280-51DF-4A22-93E1-33CC43E603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pic>
        <p:nvPicPr>
          <p:cNvPr id="124" name="Graphic 123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E2BD90B8-D442-4340-A5E7-950DC24645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125" name="Picture 124">
            <a:hlinkClick r:id="rId19" action="ppaction://hlinksldjump"/>
            <a:extLst>
              <a:ext uri="{FF2B5EF4-FFF2-40B4-BE49-F238E27FC236}">
                <a16:creationId xmlns:a16="http://schemas.microsoft.com/office/drawing/2014/main" id="{9C7EBD38-1628-4F6A-ADE5-3CFE075A19E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126" name="Picture 125">
            <a:hlinkClick r:id="rId21" action="ppaction://hlinksldjump"/>
            <a:extLst>
              <a:ext uri="{FF2B5EF4-FFF2-40B4-BE49-F238E27FC236}">
                <a16:creationId xmlns:a16="http://schemas.microsoft.com/office/drawing/2014/main" id="{88C8F3A5-35EE-4B21-B949-1AC12EBFBD7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7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775143" y="583080"/>
            <a:ext cx="328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REST DEEPDIVE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DDD148C5-4309-4CF3-811C-944F6353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00BA2233-A7F7-4FD7-BAF1-5F488202F4BF}"/>
              </a:ext>
            </a:extLst>
          </p:cNvPr>
          <p:cNvSpPr txBox="1"/>
          <p:nvPr/>
        </p:nvSpPr>
        <p:spPr>
          <a:xfrm>
            <a:off x="1757802" y="2967335"/>
            <a:ext cx="1430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595959"/>
                </a:solidFill>
                <a:latin typeface="Buxton Sketch" panose="03080500000500000004" pitchFamily="66" charset="0"/>
              </a:rPr>
              <a:t>BODY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D62413-3A2F-4E7B-A0D1-DA8EBD70ED3B}"/>
              </a:ext>
            </a:extLst>
          </p:cNvPr>
          <p:cNvSpPr txBox="1"/>
          <p:nvPr/>
        </p:nvSpPr>
        <p:spPr>
          <a:xfrm>
            <a:off x="2521665" y="1571756"/>
            <a:ext cx="76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Data to send with REST request. Typically used in POST and PUT</a:t>
            </a:r>
            <a:endParaRPr lang="en-LT" dirty="0">
              <a:solidFill>
                <a:srgbClr val="595959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316BF-7CC4-46F8-A55C-4A72B719D677}"/>
              </a:ext>
            </a:extLst>
          </p:cNvPr>
          <p:cNvSpPr/>
          <p:nvPr/>
        </p:nvSpPr>
        <p:spPr>
          <a:xfrm>
            <a:off x="3665562" y="2352296"/>
            <a:ext cx="53384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POST /</a:t>
            </a:r>
            <a:r>
              <a:rPr 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api</a:t>
            </a:r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/2.2/auth/</a:t>
            </a:r>
            <a:r>
              <a:rPr 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signin</a:t>
            </a:r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HTTP/1.1</a:t>
            </a:r>
          </a:p>
          <a:p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HOST: my-server</a:t>
            </a:r>
          </a:p>
          <a:p>
            <a:r>
              <a:rPr 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Content-Type:application</a:t>
            </a:r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/json</a:t>
            </a:r>
          </a:p>
          <a:p>
            <a:r>
              <a:rPr 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Accept:application</a:t>
            </a:r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/json</a:t>
            </a:r>
          </a:p>
          <a:p>
            <a:endParaRPr lang="en-US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{</a:t>
            </a: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  "credentials": {</a:t>
            </a: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    "name": "administrator",</a:t>
            </a: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    "password": "passw0rd",</a:t>
            </a: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    "site": {</a:t>
            </a: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      "</a:t>
            </a:r>
            <a:r>
              <a:rPr lang="en-US" spc="300" dirty="0" err="1">
                <a:solidFill>
                  <a:srgbClr val="F0456F"/>
                </a:solidFill>
                <a:latin typeface="Montserrat" pitchFamily="2" charset="77"/>
              </a:rPr>
              <a:t>contentUrl</a:t>
            </a:r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": ""</a:t>
            </a: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    }</a:t>
            </a: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  }</a:t>
            </a:r>
          </a:p>
          <a:p>
            <a:r>
              <a:rPr lang="en-US" spc="300" dirty="0">
                <a:solidFill>
                  <a:srgbClr val="F0456F"/>
                </a:solidFill>
                <a:latin typeface="Montserrat" pitchFamily="2" charset="77"/>
              </a:rPr>
              <a:t>}</a:t>
            </a:r>
          </a:p>
        </p:txBody>
      </p:sp>
      <p:grpSp>
        <p:nvGrpSpPr>
          <p:cNvPr id="84" name="Graphic 43">
            <a:extLst>
              <a:ext uri="{FF2B5EF4-FFF2-40B4-BE49-F238E27FC236}">
                <a16:creationId xmlns:a16="http://schemas.microsoft.com/office/drawing/2014/main" id="{B400D027-DB7B-4008-B5F4-13566DFD68D4}"/>
              </a:ext>
            </a:extLst>
          </p:cNvPr>
          <p:cNvGrpSpPr/>
          <p:nvPr/>
        </p:nvGrpSpPr>
        <p:grpSpPr>
          <a:xfrm rot="3612424" flipV="1">
            <a:off x="8413450" y="2364419"/>
            <a:ext cx="509122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78FEB0C2-F9B7-487A-85D4-9B26FD3EED9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77">
              <a:extLst>
                <a:ext uri="{FF2B5EF4-FFF2-40B4-BE49-F238E27FC236}">
                  <a16:creationId xmlns:a16="http://schemas.microsoft.com/office/drawing/2014/main" id="{4C0408E9-33C1-4C04-AA76-0784DC10CF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9B42673-EC5A-45F5-85F8-4A6A6276B960}"/>
              </a:ext>
            </a:extLst>
          </p:cNvPr>
          <p:cNvSpPr/>
          <p:nvPr/>
        </p:nvSpPr>
        <p:spPr>
          <a:xfrm>
            <a:off x="9133729" y="2525791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METHOD &amp; URL</a:t>
            </a:r>
          </a:p>
        </p:txBody>
      </p:sp>
      <p:grpSp>
        <p:nvGrpSpPr>
          <p:cNvPr id="88" name="Graphic 43">
            <a:extLst>
              <a:ext uri="{FF2B5EF4-FFF2-40B4-BE49-F238E27FC236}">
                <a16:creationId xmlns:a16="http://schemas.microsoft.com/office/drawing/2014/main" id="{4162EAFB-93A3-40E0-9D84-DC8688B8009F}"/>
              </a:ext>
            </a:extLst>
          </p:cNvPr>
          <p:cNvGrpSpPr/>
          <p:nvPr/>
        </p:nvGrpSpPr>
        <p:grpSpPr>
          <a:xfrm rot="3612424" flipV="1">
            <a:off x="8371658" y="2969503"/>
            <a:ext cx="509122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Freeform 76">
              <a:extLst>
                <a:ext uri="{FF2B5EF4-FFF2-40B4-BE49-F238E27FC236}">
                  <a16:creationId xmlns:a16="http://schemas.microsoft.com/office/drawing/2014/main" id="{1A4E282B-192E-438C-992D-7CAF47F12C17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77">
              <a:extLst>
                <a:ext uri="{FF2B5EF4-FFF2-40B4-BE49-F238E27FC236}">
                  <a16:creationId xmlns:a16="http://schemas.microsoft.com/office/drawing/2014/main" id="{33BD85B9-D6CD-4685-AD45-CD06E30669E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51E091C-0137-4DD2-BEA8-E1EF9AB193E9}"/>
              </a:ext>
            </a:extLst>
          </p:cNvPr>
          <p:cNvSpPr/>
          <p:nvPr/>
        </p:nvSpPr>
        <p:spPr>
          <a:xfrm>
            <a:off x="9091937" y="313087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uxton Sketch" panose="03080500000500000004" pitchFamily="66" charset="0"/>
              </a:rPr>
              <a:t>HEADER</a:t>
            </a:r>
          </a:p>
        </p:txBody>
      </p:sp>
      <p:grpSp>
        <p:nvGrpSpPr>
          <p:cNvPr id="92" name="Graphic 43">
            <a:extLst>
              <a:ext uri="{FF2B5EF4-FFF2-40B4-BE49-F238E27FC236}">
                <a16:creationId xmlns:a16="http://schemas.microsoft.com/office/drawing/2014/main" id="{530D4FA0-5AB2-4535-86F9-45E4A1BCFF6C}"/>
              </a:ext>
            </a:extLst>
          </p:cNvPr>
          <p:cNvGrpSpPr/>
          <p:nvPr/>
        </p:nvGrpSpPr>
        <p:grpSpPr>
          <a:xfrm rot="3612424" flipV="1">
            <a:off x="8391501" y="4095605"/>
            <a:ext cx="509122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3" name="Freeform 76">
              <a:extLst>
                <a:ext uri="{FF2B5EF4-FFF2-40B4-BE49-F238E27FC236}">
                  <a16:creationId xmlns:a16="http://schemas.microsoft.com/office/drawing/2014/main" id="{A5BAA86C-5F28-47EE-8C45-0B61B813400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DBA82A6D-5EDA-4004-8BAA-CA98F680241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20778E0-7002-4C82-A3A1-2B7824E61B6E}"/>
              </a:ext>
            </a:extLst>
          </p:cNvPr>
          <p:cNvSpPr/>
          <p:nvPr/>
        </p:nvSpPr>
        <p:spPr>
          <a:xfrm>
            <a:off x="9111780" y="4256977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0456F"/>
                </a:solidFill>
                <a:latin typeface="Buxton Sketch" panose="03080500000500000004" pitchFamily="66" charset="0"/>
              </a:rPr>
              <a:t>BODY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A9B6F82-7BB0-435D-B7C2-A39E4E108C63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28FCE4A-3B64-4334-A09C-C6542388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98" name="Graphic 53" descr="Single gear">
              <a:extLst>
                <a:ext uri="{FF2B5EF4-FFF2-40B4-BE49-F238E27FC236}">
                  <a16:creationId xmlns:a16="http://schemas.microsoft.com/office/drawing/2014/main" id="{8F58BA84-D1E9-4051-B8D2-8A47CD2A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9C7A3B3-BF63-4C3E-812C-BC730620F892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27CDF4-01A9-4C33-8022-60E40481B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09" name="Google Shape;8410;p67">
              <a:extLst>
                <a:ext uri="{FF2B5EF4-FFF2-40B4-BE49-F238E27FC236}">
                  <a16:creationId xmlns:a16="http://schemas.microsoft.com/office/drawing/2014/main" id="{3AC1DE0D-6DAD-4D2F-A6DD-20483BB5A382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110" name="Google Shape;8411;p67">
                <a:extLst>
                  <a:ext uri="{FF2B5EF4-FFF2-40B4-BE49-F238E27FC236}">
                    <a16:creationId xmlns:a16="http://schemas.microsoft.com/office/drawing/2014/main" id="{E0CF282B-4A82-494C-BCBB-4A7E7887515F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8412;p67">
                <a:extLst>
                  <a:ext uri="{FF2B5EF4-FFF2-40B4-BE49-F238E27FC236}">
                    <a16:creationId xmlns:a16="http://schemas.microsoft.com/office/drawing/2014/main" id="{4A68FCB8-E013-4CFE-BFD2-4F5C423DBCFE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413;p67">
                <a:extLst>
                  <a:ext uri="{FF2B5EF4-FFF2-40B4-BE49-F238E27FC236}">
                    <a16:creationId xmlns:a16="http://schemas.microsoft.com/office/drawing/2014/main" id="{6613C2E0-531A-4C98-8155-E9C791E118F7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414;p67">
                <a:extLst>
                  <a:ext uri="{FF2B5EF4-FFF2-40B4-BE49-F238E27FC236}">
                    <a16:creationId xmlns:a16="http://schemas.microsoft.com/office/drawing/2014/main" id="{D6E159EC-F6F1-4493-A062-665554FDCAD5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702D04C-B1A8-4897-9C55-7D5C10889E25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478529C-37E3-449C-BD9A-62D391692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21" name="Graphic 120" descr="Lightbulb">
              <a:extLst>
                <a:ext uri="{FF2B5EF4-FFF2-40B4-BE49-F238E27FC236}">
                  <a16:creationId xmlns:a16="http://schemas.microsoft.com/office/drawing/2014/main" id="{2E472EAA-4E3E-4E7E-8048-C46BCCDA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549095D-2FFD-4A32-AE5C-03D77DFD87ED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3CB37BE-1783-49A8-807D-8C4160DFB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25" name="Google Shape;6232;p62">
              <a:extLst>
                <a:ext uri="{FF2B5EF4-FFF2-40B4-BE49-F238E27FC236}">
                  <a16:creationId xmlns:a16="http://schemas.microsoft.com/office/drawing/2014/main" id="{8F84DC29-C0A8-4A29-837F-E97E5A1F68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126" name="Google Shape;6233;p62">
                <a:extLst>
                  <a:ext uri="{FF2B5EF4-FFF2-40B4-BE49-F238E27FC236}">
                    <a16:creationId xmlns:a16="http://schemas.microsoft.com/office/drawing/2014/main" id="{FA57B074-8A16-4933-A1A8-9B4634DD2FB3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234;p62">
                <a:extLst>
                  <a:ext uri="{FF2B5EF4-FFF2-40B4-BE49-F238E27FC236}">
                    <a16:creationId xmlns:a16="http://schemas.microsoft.com/office/drawing/2014/main" id="{21190FCD-185D-4B91-8601-121566CFF3EA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15F54B0-4C99-49A9-95B6-203BB7118BC3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F82A4CB-547F-4D49-8A0E-934086541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4B41A1A6-806E-4483-A921-F40CABC3B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pic>
        <p:nvPicPr>
          <p:cNvPr id="134" name="Graphic 133" descr="Upward trend">
            <a:hlinkClick r:id="rId10" action="ppaction://hlinksldjump"/>
            <a:extLst>
              <a:ext uri="{FF2B5EF4-FFF2-40B4-BE49-F238E27FC236}">
                <a16:creationId xmlns:a16="http://schemas.microsoft.com/office/drawing/2014/main" id="{5A5CF7EC-1A65-48A3-96AE-651BE70CC8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135" name="Graphic 134" descr="Single gear">
            <a:hlinkClick r:id="rId13" action="ppaction://hlinksldjump"/>
            <a:extLst>
              <a:ext uri="{FF2B5EF4-FFF2-40B4-BE49-F238E27FC236}">
                <a16:creationId xmlns:a16="http://schemas.microsoft.com/office/drawing/2014/main" id="{A8A4CC69-B9FF-43BC-B21C-BBD9253BE8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pic>
        <p:nvPicPr>
          <p:cNvPr id="136" name="Graphic 135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6B40337C-C0FA-45E8-B857-2962D1B728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137" name="Picture 136">
            <a:hlinkClick r:id="rId19" action="ppaction://hlinksldjump"/>
            <a:extLst>
              <a:ext uri="{FF2B5EF4-FFF2-40B4-BE49-F238E27FC236}">
                <a16:creationId xmlns:a16="http://schemas.microsoft.com/office/drawing/2014/main" id="{F0AE186E-9C9A-4733-A7F4-AA40F9280B3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138" name="Picture 137">
            <a:hlinkClick r:id="rId21" action="ppaction://hlinksldjump"/>
            <a:extLst>
              <a:ext uri="{FF2B5EF4-FFF2-40B4-BE49-F238E27FC236}">
                <a16:creationId xmlns:a16="http://schemas.microsoft.com/office/drawing/2014/main" id="{AB3F50D8-720C-48C9-81D5-6C2F2E11022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00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8">
            <a:extLst>
              <a:ext uri="{FF2B5EF4-FFF2-40B4-BE49-F238E27FC236}">
                <a16:creationId xmlns:a16="http://schemas.microsoft.com/office/drawing/2014/main" id="{5D12114E-2DE6-4929-BD14-47D4B8ED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89" y="1344992"/>
            <a:ext cx="3850192" cy="885905"/>
          </a:xfrm>
          <a:prstGeom prst="rect">
            <a:avLst/>
          </a:prstGeom>
          <a:noFill/>
        </p:spPr>
      </p:pic>
      <p:pic>
        <p:nvPicPr>
          <p:cNvPr id="176" name="Picture 8">
            <a:extLst>
              <a:ext uri="{FF2B5EF4-FFF2-40B4-BE49-F238E27FC236}">
                <a16:creationId xmlns:a16="http://schemas.microsoft.com/office/drawing/2014/main" id="{AD549B79-1B4D-4F05-89B7-9FC5ED08C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96" y="5066930"/>
            <a:ext cx="3850192" cy="885905"/>
          </a:xfrm>
          <a:prstGeom prst="rect">
            <a:avLst/>
          </a:prstGeom>
          <a:noFill/>
        </p:spPr>
      </p:pic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8" name="Graphic 47" descr="Coffee">
            <a:hlinkClick r:id="rId5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996359" y="583080"/>
            <a:ext cx="2842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API TESTING 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FAA9DE-1447-E340-9B96-00A7DCBCFF6C}"/>
              </a:ext>
            </a:extLst>
          </p:cNvPr>
          <p:cNvSpPr txBox="1"/>
          <p:nvPr/>
        </p:nvSpPr>
        <p:spPr>
          <a:xfrm>
            <a:off x="1494111" y="1447463"/>
            <a:ext cx="374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Verify correct HTTP status code Verify response payload and headers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10DA66-2AA2-1C4B-8896-F8D12CDACEC9}"/>
              </a:ext>
            </a:extLst>
          </p:cNvPr>
          <p:cNvSpPr txBox="1"/>
          <p:nvPr/>
        </p:nvSpPr>
        <p:spPr>
          <a:xfrm>
            <a:off x="2014190" y="2248626"/>
            <a:ext cx="2056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FUNCTIONAL 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CE54F61-E66A-46EC-8D9C-6152D5469B9F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B3BEBE3-2F3E-47CC-B114-711328BE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170431F-5AD6-4B8A-B38E-E2202D89D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pic>
        <p:nvPicPr>
          <p:cNvPr id="112" name="Picture 111">
            <a:hlinkClick r:id="rId9" action="ppaction://hlinksldjump"/>
            <a:extLst>
              <a:ext uri="{FF2B5EF4-FFF2-40B4-BE49-F238E27FC236}">
                <a16:creationId xmlns:a16="http://schemas.microsoft.com/office/drawing/2014/main" id="{A9CF3BF9-FD8D-4044-A9FC-D0D5D4F4679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B8905EFF-071A-4653-9EEC-5D12615F69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0CC2C9-0134-4496-A4B6-10BA29BBC83D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96010A4-FE08-4C09-983D-E636C5A1A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120" name="Graphic 53" descr="Single gear">
              <a:extLst>
                <a:ext uri="{FF2B5EF4-FFF2-40B4-BE49-F238E27FC236}">
                  <a16:creationId xmlns:a16="http://schemas.microsoft.com/office/drawing/2014/main" id="{E853CB4C-5E5F-470E-B382-DBE63995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121" name="Graphic 120" descr="Single gear">
            <a:hlinkClick r:id="rId15" action="ppaction://hlinksldjump"/>
            <a:extLst>
              <a:ext uri="{FF2B5EF4-FFF2-40B4-BE49-F238E27FC236}">
                <a16:creationId xmlns:a16="http://schemas.microsoft.com/office/drawing/2014/main" id="{87E91E53-5A39-4BF5-8CD7-B07395419E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pic>
        <p:nvPicPr>
          <p:cNvPr id="10242" name="Picture 2" descr="Technology – Elixirai">
            <a:extLst>
              <a:ext uri="{FF2B5EF4-FFF2-40B4-BE49-F238E27FC236}">
                <a16:creationId xmlns:a16="http://schemas.microsoft.com/office/drawing/2014/main" id="{24193C71-4788-4986-BBD0-C5D68D2F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45" y="2404047"/>
            <a:ext cx="4140649" cy="20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211019-B8C3-4066-8DBD-9FDA0B906456}"/>
              </a:ext>
            </a:extLst>
          </p:cNvPr>
          <p:cNvGrpSpPr/>
          <p:nvPr/>
        </p:nvGrpSpPr>
        <p:grpSpPr>
          <a:xfrm>
            <a:off x="831585" y="3003607"/>
            <a:ext cx="827568" cy="828000"/>
            <a:chOff x="831585" y="3003607"/>
            <a:chExt cx="827568" cy="82800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773DD0D-6BBA-4A6D-A2F5-5011C7A42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27" name="Google Shape;8410;p67">
              <a:extLst>
                <a:ext uri="{FF2B5EF4-FFF2-40B4-BE49-F238E27FC236}">
                  <a16:creationId xmlns:a16="http://schemas.microsoft.com/office/drawing/2014/main" id="{A1DD9037-260C-420A-8FB8-D6C0D26E0159}"/>
                </a:ext>
              </a:extLst>
            </p:cNvPr>
            <p:cNvGrpSpPr/>
            <p:nvPr/>
          </p:nvGrpSpPr>
          <p:grpSpPr>
            <a:xfrm>
              <a:off x="950991" y="31812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128" name="Google Shape;8411;p67">
                <a:extLst>
                  <a:ext uri="{FF2B5EF4-FFF2-40B4-BE49-F238E27FC236}">
                    <a16:creationId xmlns:a16="http://schemas.microsoft.com/office/drawing/2014/main" id="{F82ED98C-DE06-4EDB-AABE-258614BB5D99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8412;p67">
                <a:extLst>
                  <a:ext uri="{FF2B5EF4-FFF2-40B4-BE49-F238E27FC236}">
                    <a16:creationId xmlns:a16="http://schemas.microsoft.com/office/drawing/2014/main" id="{81CED17A-7D02-4980-9135-08FB079AA7F3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8413;p67">
                <a:extLst>
                  <a:ext uri="{FF2B5EF4-FFF2-40B4-BE49-F238E27FC236}">
                    <a16:creationId xmlns:a16="http://schemas.microsoft.com/office/drawing/2014/main" id="{13309B12-DBB2-4E88-B7FB-98C8E242D5D0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8414;p67">
                <a:extLst>
                  <a:ext uri="{FF2B5EF4-FFF2-40B4-BE49-F238E27FC236}">
                    <a16:creationId xmlns:a16="http://schemas.microsoft.com/office/drawing/2014/main" id="{4A0731D4-441C-4324-A74B-820E0442F534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5" name="Picture 8">
            <a:extLst>
              <a:ext uri="{FF2B5EF4-FFF2-40B4-BE49-F238E27FC236}">
                <a16:creationId xmlns:a16="http://schemas.microsoft.com/office/drawing/2014/main" id="{95D9CED5-9910-46B2-A194-6FFDDE8F6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672" y="1321776"/>
            <a:ext cx="3850192" cy="885905"/>
          </a:xfrm>
          <a:prstGeom prst="rect">
            <a:avLst/>
          </a:prstGeom>
          <a:noFill/>
        </p:spPr>
      </p:pic>
      <p:pic>
        <p:nvPicPr>
          <p:cNvPr id="177" name="Picture 8">
            <a:extLst>
              <a:ext uri="{FF2B5EF4-FFF2-40B4-BE49-F238E27FC236}">
                <a16:creationId xmlns:a16="http://schemas.microsoft.com/office/drawing/2014/main" id="{692A24A2-AD0C-478D-A7CE-FB2E52AD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70" y="5049419"/>
            <a:ext cx="3850192" cy="885905"/>
          </a:xfrm>
          <a:prstGeom prst="rect">
            <a:avLst/>
          </a:prstGeom>
          <a:noFill/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7C927E4-E21D-41AD-904B-F08479103DCA}"/>
              </a:ext>
            </a:extLst>
          </p:cNvPr>
          <p:cNvSpPr txBox="1"/>
          <p:nvPr/>
        </p:nvSpPr>
        <p:spPr>
          <a:xfrm>
            <a:off x="8948035" y="2220369"/>
            <a:ext cx="160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SECURITY 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6B500-0B0A-477C-838D-26444D8AE907}"/>
              </a:ext>
            </a:extLst>
          </p:cNvPr>
          <p:cNvSpPr txBox="1"/>
          <p:nvPr/>
        </p:nvSpPr>
        <p:spPr>
          <a:xfrm>
            <a:off x="7328172" y="1423800"/>
            <a:ext cx="381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Verification of authentication tokens, Account boundaries, access levels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D9C111F-C729-4ACE-ABDA-261ADD723F4B}"/>
              </a:ext>
            </a:extLst>
          </p:cNvPr>
          <p:cNvSpPr txBox="1"/>
          <p:nvPr/>
        </p:nvSpPr>
        <p:spPr>
          <a:xfrm>
            <a:off x="7493996" y="5181760"/>
            <a:ext cx="381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APIs are best for approach for creating automation nuggets in DevOps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E9A6FFC-AD07-4607-B6C3-BA1DC1C02AD7}"/>
              </a:ext>
            </a:extLst>
          </p:cNvPr>
          <p:cNvSpPr txBox="1"/>
          <p:nvPr/>
        </p:nvSpPr>
        <p:spPr>
          <a:xfrm>
            <a:off x="8754993" y="4519497"/>
            <a:ext cx="2173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AUTOMATION 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2774226-6C9B-408F-9269-713AAB5F9ED9}"/>
              </a:ext>
            </a:extLst>
          </p:cNvPr>
          <p:cNvSpPr txBox="1"/>
          <p:nvPr/>
        </p:nvSpPr>
        <p:spPr>
          <a:xfrm>
            <a:off x="1806436" y="4470534"/>
            <a:ext cx="225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PERFORMANCE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E72BB1-D515-43FD-935F-AE28E1204E7E}"/>
              </a:ext>
            </a:extLst>
          </p:cNvPr>
          <p:cNvSpPr txBox="1"/>
          <p:nvPr/>
        </p:nvSpPr>
        <p:spPr>
          <a:xfrm>
            <a:off x="1474276" y="5097023"/>
            <a:ext cx="381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Combining automation test with monitoring performance of system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1658770-AB20-467D-B391-FB4127E9046B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AFB0EF0-EC4D-435A-B9E0-5973F548F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1" name="Graphic 190" descr="Lightbulb">
              <a:extLst>
                <a:ext uri="{FF2B5EF4-FFF2-40B4-BE49-F238E27FC236}">
                  <a16:creationId xmlns:a16="http://schemas.microsoft.com/office/drawing/2014/main" id="{D1C96C84-BBE0-4629-BEA0-5FAA10FBA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950CB25-C6F0-4B97-A727-9A556B43E72A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36E8C9E-DC53-4A8F-A0BB-6EC9BC270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95" name="Google Shape;6232;p62">
              <a:extLst>
                <a:ext uri="{FF2B5EF4-FFF2-40B4-BE49-F238E27FC236}">
                  <a16:creationId xmlns:a16="http://schemas.microsoft.com/office/drawing/2014/main" id="{B0F0A937-488A-4F56-9F5F-DB148737A4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196" name="Google Shape;6233;p62">
                <a:extLst>
                  <a:ext uri="{FF2B5EF4-FFF2-40B4-BE49-F238E27FC236}">
                    <a16:creationId xmlns:a16="http://schemas.microsoft.com/office/drawing/2014/main" id="{FB63B999-ABE5-4239-96BE-C54336B89415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234;p62">
                <a:extLst>
                  <a:ext uri="{FF2B5EF4-FFF2-40B4-BE49-F238E27FC236}">
                    <a16:creationId xmlns:a16="http://schemas.microsoft.com/office/drawing/2014/main" id="{D6BE3345-3E54-45C4-9998-4BAFBB8BDD66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1" name="Graphic 200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E32E7BBA-212C-43D4-A18F-52B6C320A5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202" name="Picture 201">
            <a:hlinkClick r:id="rId24" action="ppaction://hlinksldjump"/>
            <a:extLst>
              <a:ext uri="{FF2B5EF4-FFF2-40B4-BE49-F238E27FC236}">
                <a16:creationId xmlns:a16="http://schemas.microsoft.com/office/drawing/2014/main" id="{3461D5F6-F516-4707-988B-8947852F40F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echnology – Elixirai">
            <a:extLst>
              <a:ext uri="{FF2B5EF4-FFF2-40B4-BE49-F238E27FC236}">
                <a16:creationId xmlns:a16="http://schemas.microsoft.com/office/drawing/2014/main" id="{24193C71-4788-4986-BBD0-C5D68D2F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6" y="2481574"/>
            <a:ext cx="4140649" cy="20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8">
            <a:extLst>
              <a:ext uri="{FF2B5EF4-FFF2-40B4-BE49-F238E27FC236}">
                <a16:creationId xmlns:a16="http://schemas.microsoft.com/office/drawing/2014/main" id="{5D12114E-2DE6-4929-BD14-47D4B8ED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89" y="1344992"/>
            <a:ext cx="5382832" cy="1114691"/>
          </a:xfrm>
          <a:prstGeom prst="rect">
            <a:avLst/>
          </a:prstGeom>
          <a:noFill/>
        </p:spPr>
      </p:pic>
      <p:pic>
        <p:nvPicPr>
          <p:cNvPr id="176" name="Picture 8">
            <a:extLst>
              <a:ext uri="{FF2B5EF4-FFF2-40B4-BE49-F238E27FC236}">
                <a16:creationId xmlns:a16="http://schemas.microsoft.com/office/drawing/2014/main" id="{AD549B79-1B4D-4F05-89B7-9FC5ED08C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75" y="4275032"/>
            <a:ext cx="5344736" cy="1107112"/>
          </a:xfrm>
          <a:prstGeom prst="rect">
            <a:avLst/>
          </a:prstGeom>
          <a:noFill/>
        </p:spPr>
      </p:pic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996359" y="583080"/>
            <a:ext cx="2842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API TESTING 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10964419">
            <a:off x="7139959" y="3070688"/>
            <a:ext cx="1347345" cy="559285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10480666">
            <a:off x="7158650" y="4346320"/>
            <a:ext cx="1356455" cy="737728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7154191" y="1826098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21043087" flipH="1" flipV="1">
            <a:off x="7181158" y="5800395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CE54F61-E66A-46EC-8D9C-6152D5469B9F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B3BEBE3-2F3E-47CC-B114-711328BE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170431F-5AD6-4B8A-B38E-E2202D89D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pic>
        <p:nvPicPr>
          <p:cNvPr id="117" name="Graphic 116">
            <a:extLst>
              <a:ext uri="{FF2B5EF4-FFF2-40B4-BE49-F238E27FC236}">
                <a16:creationId xmlns:a16="http://schemas.microsoft.com/office/drawing/2014/main" id="{B8905EFF-071A-4653-9EEC-5D12615F6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0CC2C9-0134-4496-A4B6-10BA29BBC83D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96010A4-FE08-4C09-983D-E636C5A1A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120" name="Graphic 53" descr="Single gear">
              <a:extLst>
                <a:ext uri="{FF2B5EF4-FFF2-40B4-BE49-F238E27FC236}">
                  <a16:creationId xmlns:a16="http://schemas.microsoft.com/office/drawing/2014/main" id="{E853CB4C-5E5F-470E-B382-DBE63995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175" name="Picture 8">
            <a:extLst>
              <a:ext uri="{FF2B5EF4-FFF2-40B4-BE49-F238E27FC236}">
                <a16:creationId xmlns:a16="http://schemas.microsoft.com/office/drawing/2014/main" id="{95D9CED5-9910-46B2-A194-6FFDDE8F6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85" y="2810012"/>
            <a:ext cx="5344736" cy="1107112"/>
          </a:xfrm>
          <a:prstGeom prst="rect">
            <a:avLst/>
          </a:prstGeom>
          <a:noFill/>
        </p:spPr>
      </p:pic>
      <p:pic>
        <p:nvPicPr>
          <p:cNvPr id="177" name="Picture 8">
            <a:extLst>
              <a:ext uri="{FF2B5EF4-FFF2-40B4-BE49-F238E27FC236}">
                <a16:creationId xmlns:a16="http://schemas.microsoft.com/office/drawing/2014/main" id="{692A24A2-AD0C-478D-A7CE-FB2E52AD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5959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63" y="5607747"/>
            <a:ext cx="5344736" cy="1107111"/>
          </a:xfrm>
          <a:prstGeom prst="rect">
            <a:avLst/>
          </a:prstGeom>
          <a:noFill/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D552074-AAE1-403A-A12A-023A9F3C3D49}"/>
              </a:ext>
            </a:extLst>
          </p:cNvPr>
          <p:cNvSpPr txBox="1"/>
          <p:nvPr/>
        </p:nvSpPr>
        <p:spPr>
          <a:xfrm>
            <a:off x="1904129" y="1386214"/>
            <a:ext cx="5206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Buxton Sketch" panose="03080500000500000004" pitchFamily="66" charset="0"/>
              </a:rPr>
              <a:t>test early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W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ith API testing, all test are isolated and once logic is designed, testing can be done</a:t>
            </a:r>
            <a:endParaRPr lang="en-US" sz="2400" b="1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9E072E-AC96-4C41-BCB4-F1A9AD2AF0FA}"/>
              </a:ext>
            </a:extLst>
          </p:cNvPr>
          <p:cNvSpPr txBox="1"/>
          <p:nvPr/>
        </p:nvSpPr>
        <p:spPr>
          <a:xfrm>
            <a:off x="1862713" y="2871372"/>
            <a:ext cx="5261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Buxton Sketch" panose="03080500000500000004" pitchFamily="66" charset="0"/>
              </a:rPr>
              <a:t>fully agile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esting APIs are one of most agile activity in SDLC. Any component can be test independently and released to production</a:t>
            </a:r>
            <a:endParaRPr lang="en-US" sz="2400" b="1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216776-F4B4-43BD-8E55-180DFA66E7DF}"/>
              </a:ext>
            </a:extLst>
          </p:cNvPr>
          <p:cNvSpPr txBox="1"/>
          <p:nvPr/>
        </p:nvSpPr>
        <p:spPr>
          <a:xfrm>
            <a:off x="1821295" y="4356530"/>
            <a:ext cx="5289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Buxton Sketch" panose="03080500000500000004" pitchFamily="66" charset="0"/>
              </a:rPr>
              <a:t>automation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F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ully CI/CD friendly, API test can be easily automatized and extending the framework to performance test is seamless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BBE524-E681-4A51-BD76-8859A88E0FF4}"/>
              </a:ext>
            </a:extLst>
          </p:cNvPr>
          <p:cNvSpPr txBox="1"/>
          <p:nvPr/>
        </p:nvSpPr>
        <p:spPr>
          <a:xfrm>
            <a:off x="1914485" y="5625209"/>
            <a:ext cx="51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Buxton Sketch" panose="03080500000500000004" pitchFamily="66" charset="0"/>
              </a:rPr>
              <a:t>tools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A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wide rage of testing and automation tools for APIs are easily available. Ex: Postman, SOAP UI,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jmeter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, REST-assured etc.,</a:t>
            </a:r>
            <a:endParaRPr lang="en-US" sz="2400" b="1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2C3E66-C724-44B2-AA3B-90F0FFD6F8E0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7C5B53F-FB38-45B9-A503-5B424AF26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6" name="Graphic 75" descr="Lightbulb">
              <a:extLst>
                <a:ext uri="{FF2B5EF4-FFF2-40B4-BE49-F238E27FC236}">
                  <a16:creationId xmlns:a16="http://schemas.microsoft.com/office/drawing/2014/main" id="{1B0098D3-2403-482B-B33D-85B46444E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0761004-AADC-417B-A576-8D6EF4458EFC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EE8A100-6430-4836-B616-DDF2E61C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80" name="Google Shape;6232;p62">
              <a:extLst>
                <a:ext uri="{FF2B5EF4-FFF2-40B4-BE49-F238E27FC236}">
                  <a16:creationId xmlns:a16="http://schemas.microsoft.com/office/drawing/2014/main" id="{67C7F3F6-D496-4635-808C-705DE2150B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81" name="Google Shape;6233;p62">
                <a:extLst>
                  <a:ext uri="{FF2B5EF4-FFF2-40B4-BE49-F238E27FC236}">
                    <a16:creationId xmlns:a16="http://schemas.microsoft.com/office/drawing/2014/main" id="{358A1787-4855-4DD1-A223-ECA3EF366790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234;p62">
                <a:extLst>
                  <a:ext uri="{FF2B5EF4-FFF2-40B4-BE49-F238E27FC236}">
                    <a16:creationId xmlns:a16="http://schemas.microsoft.com/office/drawing/2014/main" id="{7B8887CC-BFEC-4DB6-8CE4-94795934DDE8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" name="Graphic 85" descr="Coffee">
            <a:hlinkClick r:id="rId13" action="ppaction://hlinksldjump"/>
            <a:extLst>
              <a:ext uri="{FF2B5EF4-FFF2-40B4-BE49-F238E27FC236}">
                <a16:creationId xmlns:a16="http://schemas.microsoft.com/office/drawing/2014/main" id="{907E9C38-AC28-4D65-9B1D-11760B546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7" name="Picture 86">
            <a:hlinkClick r:id="rId16" action="ppaction://hlinksldjump"/>
            <a:extLst>
              <a:ext uri="{FF2B5EF4-FFF2-40B4-BE49-F238E27FC236}">
                <a16:creationId xmlns:a16="http://schemas.microsoft.com/office/drawing/2014/main" id="{222CA8A6-E82E-436C-8627-05E5B4E8370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pic>
        <p:nvPicPr>
          <p:cNvPr id="88" name="Graphic 87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57FA5177-DFC8-42D6-89E5-0F86E7C5A9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2DE48BD7-649C-403C-A8E6-6D8D10F13136}"/>
              </a:ext>
            </a:extLst>
          </p:cNvPr>
          <p:cNvGrpSpPr/>
          <p:nvPr/>
        </p:nvGrpSpPr>
        <p:grpSpPr>
          <a:xfrm>
            <a:off x="831585" y="3003607"/>
            <a:ext cx="827568" cy="828000"/>
            <a:chOff x="831585" y="3003607"/>
            <a:chExt cx="827568" cy="828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EAF69A-34DB-438D-AA41-BA35FCD44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91" name="Google Shape;8410;p67">
              <a:extLst>
                <a:ext uri="{FF2B5EF4-FFF2-40B4-BE49-F238E27FC236}">
                  <a16:creationId xmlns:a16="http://schemas.microsoft.com/office/drawing/2014/main" id="{FC3DF95F-AC37-4425-AA69-3B64749502C7}"/>
                </a:ext>
              </a:extLst>
            </p:cNvPr>
            <p:cNvGrpSpPr/>
            <p:nvPr/>
          </p:nvGrpSpPr>
          <p:grpSpPr>
            <a:xfrm>
              <a:off x="950991" y="31812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92" name="Google Shape;8411;p67">
                <a:extLst>
                  <a:ext uri="{FF2B5EF4-FFF2-40B4-BE49-F238E27FC236}">
                    <a16:creationId xmlns:a16="http://schemas.microsoft.com/office/drawing/2014/main" id="{2121417C-55B2-43A5-970C-EEF8A80CA9A2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412;p67">
                <a:extLst>
                  <a:ext uri="{FF2B5EF4-FFF2-40B4-BE49-F238E27FC236}">
                    <a16:creationId xmlns:a16="http://schemas.microsoft.com/office/drawing/2014/main" id="{CBC706C3-98BC-4A5D-9A45-C86468980805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413;p67">
                <a:extLst>
                  <a:ext uri="{FF2B5EF4-FFF2-40B4-BE49-F238E27FC236}">
                    <a16:creationId xmlns:a16="http://schemas.microsoft.com/office/drawing/2014/main" id="{A92EC419-1024-41FB-A00C-DB85A816F382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414;p67">
                <a:extLst>
                  <a:ext uri="{FF2B5EF4-FFF2-40B4-BE49-F238E27FC236}">
                    <a16:creationId xmlns:a16="http://schemas.microsoft.com/office/drawing/2014/main" id="{785C6611-A8DA-4F19-8E56-61900E21826C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6" name="Graphic 95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591FACDC-8092-4725-939B-E631C7378E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97" name="Picture 96">
            <a:hlinkClick r:id="rId24" action="ppaction://hlinksldjump"/>
            <a:extLst>
              <a:ext uri="{FF2B5EF4-FFF2-40B4-BE49-F238E27FC236}">
                <a16:creationId xmlns:a16="http://schemas.microsoft.com/office/drawing/2014/main" id="{40710027-29EC-408D-933B-83364B200FE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4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4" name="Graphic 43" descr="Single gear">
            <a:hlinkClick r:id="rId3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235741" y="583080"/>
            <a:ext cx="4363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TESTING HANDS-ON 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31268C2-ECF3-47FF-9372-96E07FD4FCFC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08F7FF2-7B7F-4520-BE69-5138D57C5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30DD0B2-FFA1-4AC5-AD1B-7FE7FDDD8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D3E793F-137D-4DEA-A002-7B66452C628A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4AC66F3-F408-4560-B6CE-2904B297D3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147" name="Graphic 53" descr="Single gear">
              <a:extLst>
                <a:ext uri="{FF2B5EF4-FFF2-40B4-BE49-F238E27FC236}">
                  <a16:creationId xmlns:a16="http://schemas.microsoft.com/office/drawing/2014/main" id="{4BA825F5-4D47-480E-A5D3-4F3F60C7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148" name="Graphic 147" descr="Single gear">
            <a:hlinkClick r:id="rId9" action="ppaction://hlinksldjump"/>
            <a:extLst>
              <a:ext uri="{FF2B5EF4-FFF2-40B4-BE49-F238E27FC236}">
                <a16:creationId xmlns:a16="http://schemas.microsoft.com/office/drawing/2014/main" id="{7AC17331-D5E2-4CFB-A22F-AB24DDF0C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pic>
        <p:nvPicPr>
          <p:cNvPr id="153" name="Picture 152">
            <a:hlinkClick r:id="rId12" action="ppaction://hlinksldjump"/>
            <a:extLst>
              <a:ext uri="{FF2B5EF4-FFF2-40B4-BE49-F238E27FC236}">
                <a16:creationId xmlns:a16="http://schemas.microsoft.com/office/drawing/2014/main" id="{8FD174FF-DBE5-4540-8298-4C26CCB784F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34201CC-A73A-45AD-A636-A2AEBAEEF4F1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1287AF1-DAE0-4B11-82D1-B4A41412D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56" name="Google Shape;8410;p67">
              <a:extLst>
                <a:ext uri="{FF2B5EF4-FFF2-40B4-BE49-F238E27FC236}">
                  <a16:creationId xmlns:a16="http://schemas.microsoft.com/office/drawing/2014/main" id="{0F312A46-69FB-4845-BD7A-E8D84CAB2576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157" name="Google Shape;8411;p67">
                <a:extLst>
                  <a:ext uri="{FF2B5EF4-FFF2-40B4-BE49-F238E27FC236}">
                    <a16:creationId xmlns:a16="http://schemas.microsoft.com/office/drawing/2014/main" id="{216ADC2F-01FB-40A1-8C7D-9BF996914179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412;p67">
                <a:extLst>
                  <a:ext uri="{FF2B5EF4-FFF2-40B4-BE49-F238E27FC236}">
                    <a16:creationId xmlns:a16="http://schemas.microsoft.com/office/drawing/2014/main" id="{CD848F5E-8D1E-4F6A-AE41-56F5C8DA4745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413;p67">
                <a:extLst>
                  <a:ext uri="{FF2B5EF4-FFF2-40B4-BE49-F238E27FC236}">
                    <a16:creationId xmlns:a16="http://schemas.microsoft.com/office/drawing/2014/main" id="{BF3AE041-1676-4CF6-89DD-8B77A2B33049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8414;p67">
                <a:extLst>
                  <a:ext uri="{FF2B5EF4-FFF2-40B4-BE49-F238E27FC236}">
                    <a16:creationId xmlns:a16="http://schemas.microsoft.com/office/drawing/2014/main" id="{AB58D60D-E255-424B-9DE6-6D43F93F3138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A56E0F1-7C65-4D62-8F92-DAED9EECBB4F}"/>
              </a:ext>
            </a:extLst>
          </p:cNvPr>
          <p:cNvSpPr txBox="1"/>
          <p:nvPr/>
        </p:nvSpPr>
        <p:spPr>
          <a:xfrm>
            <a:off x="1403685" y="2996964"/>
            <a:ext cx="1030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uxton Sketch" panose="03080500000500000004" pitchFamily="66" charset="0"/>
              </a:rPr>
              <a:t>Learn how to perform API testing using Postman and </a:t>
            </a:r>
            <a:r>
              <a:rPr lang="en-US" sz="2400" dirty="0" err="1">
                <a:solidFill>
                  <a:schemeClr val="bg1"/>
                </a:solidFill>
                <a:latin typeface="Buxton Sketch" panose="03080500000500000004" pitchFamily="66" charset="0"/>
              </a:rPr>
              <a:t>jmeter</a:t>
            </a:r>
            <a:r>
              <a:rPr lang="en-US" sz="2400" dirty="0">
                <a:solidFill>
                  <a:schemeClr val="bg1"/>
                </a:solidFill>
                <a:latin typeface="Buxton Sketch" panose="03080500000500000004" pitchFamily="66" charset="0"/>
              </a:rPr>
              <a:t> with real life examples, soon..</a:t>
            </a:r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3E1E1F53-5594-4644-9391-1FF62A2B6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540000">
            <a:off x="4344820" y="1105179"/>
            <a:ext cx="4027989" cy="1348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B20FF0-3A43-469D-9FC1-6807E93725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ChalkSketch trans="20000" pressure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5976" y="5183984"/>
            <a:ext cx="1275379" cy="432520"/>
          </a:xfrm>
          <a:prstGeom prst="rect">
            <a:avLst/>
          </a:prstGeom>
        </p:spPr>
      </p:pic>
      <p:grpSp>
        <p:nvGrpSpPr>
          <p:cNvPr id="170" name="Graphic 43">
            <a:extLst>
              <a:ext uri="{FF2B5EF4-FFF2-40B4-BE49-F238E27FC236}">
                <a16:creationId xmlns:a16="http://schemas.microsoft.com/office/drawing/2014/main" id="{39B15FE6-A368-4BE1-8698-367DE688D222}"/>
              </a:ext>
            </a:extLst>
          </p:cNvPr>
          <p:cNvGrpSpPr/>
          <p:nvPr/>
        </p:nvGrpSpPr>
        <p:grpSpPr>
          <a:xfrm rot="11726297" flipH="1">
            <a:off x="4318071" y="5409579"/>
            <a:ext cx="1439888" cy="559285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1" name="Freeform 63">
              <a:extLst>
                <a:ext uri="{FF2B5EF4-FFF2-40B4-BE49-F238E27FC236}">
                  <a16:creationId xmlns:a16="http://schemas.microsoft.com/office/drawing/2014/main" id="{3CF3933A-237C-4A09-9F82-E13E05CC946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64">
              <a:extLst>
                <a:ext uri="{FF2B5EF4-FFF2-40B4-BE49-F238E27FC236}">
                  <a16:creationId xmlns:a16="http://schemas.microsoft.com/office/drawing/2014/main" id="{B81408C7-301E-4E0E-8344-76524739777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3" name="Graphic 43">
            <a:extLst>
              <a:ext uri="{FF2B5EF4-FFF2-40B4-BE49-F238E27FC236}">
                <a16:creationId xmlns:a16="http://schemas.microsoft.com/office/drawing/2014/main" id="{1C198294-8E20-415A-9719-722F3EE4B73E}"/>
              </a:ext>
            </a:extLst>
          </p:cNvPr>
          <p:cNvGrpSpPr/>
          <p:nvPr/>
        </p:nvGrpSpPr>
        <p:grpSpPr>
          <a:xfrm rot="12480202" flipH="1">
            <a:off x="6701074" y="5289112"/>
            <a:ext cx="1321653" cy="737728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4" name="Freeform 66">
              <a:extLst>
                <a:ext uri="{FF2B5EF4-FFF2-40B4-BE49-F238E27FC236}">
                  <a16:creationId xmlns:a16="http://schemas.microsoft.com/office/drawing/2014/main" id="{F771D496-7B4A-471D-A39B-9FEF29A49077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67">
              <a:extLst>
                <a:ext uri="{FF2B5EF4-FFF2-40B4-BE49-F238E27FC236}">
                  <a16:creationId xmlns:a16="http://schemas.microsoft.com/office/drawing/2014/main" id="{6FAA7051-C410-453B-89F3-96B83ECA8B4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6" name="Graphic 43">
            <a:extLst>
              <a:ext uri="{FF2B5EF4-FFF2-40B4-BE49-F238E27FC236}">
                <a16:creationId xmlns:a16="http://schemas.microsoft.com/office/drawing/2014/main" id="{C778621B-7C6C-4372-AFE1-9C0AFA8AFEC5}"/>
              </a:ext>
            </a:extLst>
          </p:cNvPr>
          <p:cNvGrpSpPr/>
          <p:nvPr/>
        </p:nvGrpSpPr>
        <p:grpSpPr>
          <a:xfrm rot="1259568" flipV="1">
            <a:off x="2189453" y="5532444"/>
            <a:ext cx="1560474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7" name="Freeform 69">
              <a:extLst>
                <a:ext uri="{FF2B5EF4-FFF2-40B4-BE49-F238E27FC236}">
                  <a16:creationId xmlns:a16="http://schemas.microsoft.com/office/drawing/2014/main" id="{1CDFF0B1-6F90-418F-8132-1847564DD8B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0">
              <a:extLst>
                <a:ext uri="{FF2B5EF4-FFF2-40B4-BE49-F238E27FC236}">
                  <a16:creationId xmlns:a16="http://schemas.microsoft.com/office/drawing/2014/main" id="{22681865-832D-4DCF-8962-2F6271C25FC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9" name="Graphic 43">
            <a:extLst>
              <a:ext uri="{FF2B5EF4-FFF2-40B4-BE49-F238E27FC236}">
                <a16:creationId xmlns:a16="http://schemas.microsoft.com/office/drawing/2014/main" id="{D025C12F-600F-4589-8392-F33AD0BBDDA8}"/>
              </a:ext>
            </a:extLst>
          </p:cNvPr>
          <p:cNvGrpSpPr/>
          <p:nvPr/>
        </p:nvGrpSpPr>
        <p:grpSpPr>
          <a:xfrm rot="1478409" flipV="1">
            <a:off x="8864441" y="5240294"/>
            <a:ext cx="1491437" cy="767037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80" name="Freeform 72">
              <a:extLst>
                <a:ext uri="{FF2B5EF4-FFF2-40B4-BE49-F238E27FC236}">
                  <a16:creationId xmlns:a16="http://schemas.microsoft.com/office/drawing/2014/main" id="{2D77C7B4-0DCC-4632-A820-C19C6F909E9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3">
              <a:extLst>
                <a:ext uri="{FF2B5EF4-FFF2-40B4-BE49-F238E27FC236}">
                  <a16:creationId xmlns:a16="http://schemas.microsoft.com/office/drawing/2014/main" id="{2F5F2C51-4B4C-48D5-B76B-2380DADF321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E33A82-7A27-488D-A390-B5719A5F19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Cement crackSpacing="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8963" y="5141566"/>
            <a:ext cx="1493649" cy="457240"/>
          </a:xfrm>
          <a:prstGeom prst="rect">
            <a:avLst/>
          </a:prstGeom>
        </p:spPr>
      </p:pic>
      <p:pic>
        <p:nvPicPr>
          <p:cNvPr id="9222" name="Picture 6" descr="Getting Started With Postman. Today, we are going to talk about an… | by  Dhara Patel | Medium">
            <a:extLst>
              <a:ext uri="{FF2B5EF4-FFF2-40B4-BE49-F238E27FC236}">
                <a16:creationId xmlns:a16="http://schemas.microsoft.com/office/drawing/2014/main" id="{55324BBE-2E07-4B54-9157-5AA14C2A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biLevel thresh="2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54" y="4983788"/>
            <a:ext cx="1797613" cy="7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ntroduction to Rest API Testing using Rest Assured | by Haja Mohideen J |  Jul, 2020 | Medium">
            <a:extLst>
              <a:ext uri="{FF2B5EF4-FFF2-40B4-BE49-F238E27FC236}">
                <a16:creationId xmlns:a16="http://schemas.microsoft.com/office/drawing/2014/main" id="{C4412A8F-F971-4681-B79E-DE29E199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324" y="5042379"/>
            <a:ext cx="1792548" cy="6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B7FEED-EFA9-4166-966B-8EAF4E0F1B5D}"/>
              </a:ext>
            </a:extLst>
          </p:cNvPr>
          <p:cNvGrpSpPr/>
          <p:nvPr/>
        </p:nvGrpSpPr>
        <p:grpSpPr>
          <a:xfrm>
            <a:off x="828734" y="4288419"/>
            <a:ext cx="827568" cy="828000"/>
            <a:chOff x="-842559" y="468160"/>
            <a:chExt cx="827568" cy="828000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DA0F518-71C4-4072-8627-8CA9BCF18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4" name="Graphic 183" descr="Lightbulb">
              <a:extLst>
                <a:ext uri="{FF2B5EF4-FFF2-40B4-BE49-F238E27FC236}">
                  <a16:creationId xmlns:a16="http://schemas.microsoft.com/office/drawing/2014/main" id="{53A78FDA-59DC-43B1-85A1-C35BCCE70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9B6FC1C-C2FF-4DC5-94A4-AAC7C5A568F4}"/>
              </a:ext>
            </a:extLst>
          </p:cNvPr>
          <p:cNvGrpSpPr/>
          <p:nvPr/>
        </p:nvGrpSpPr>
        <p:grpSpPr>
          <a:xfrm>
            <a:off x="-836274" y="5598806"/>
            <a:ext cx="827568" cy="828000"/>
            <a:chOff x="866458" y="5561840"/>
            <a:chExt cx="827568" cy="828000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AAE1A4-7867-40DE-9032-5D1D9CF88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87" name="Google Shape;6232;p62">
              <a:extLst>
                <a:ext uri="{FF2B5EF4-FFF2-40B4-BE49-F238E27FC236}">
                  <a16:creationId xmlns:a16="http://schemas.microsoft.com/office/drawing/2014/main" id="{2718DD6C-39A1-4E73-A5C5-A615987C71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188" name="Google Shape;6233;p62">
                <a:extLst>
                  <a:ext uri="{FF2B5EF4-FFF2-40B4-BE49-F238E27FC236}">
                    <a16:creationId xmlns:a16="http://schemas.microsoft.com/office/drawing/2014/main" id="{C8126992-4386-484E-A58F-522D6A7FD6E4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234;p62">
                <a:extLst>
                  <a:ext uri="{FF2B5EF4-FFF2-40B4-BE49-F238E27FC236}">
                    <a16:creationId xmlns:a16="http://schemas.microsoft.com/office/drawing/2014/main" id="{9F5CFF91-2A94-4504-85FD-AD9D23D5D09E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B9D4B7E-BB03-41F9-9702-0CE51FEE02F3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99921E8-05CA-4EE1-877E-B2604BC13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92" name="Google Shape;6232;p62">
              <a:extLst>
                <a:ext uri="{FF2B5EF4-FFF2-40B4-BE49-F238E27FC236}">
                  <a16:creationId xmlns:a16="http://schemas.microsoft.com/office/drawing/2014/main" id="{2A457BA8-54E0-4071-AC92-95202178D2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193" name="Google Shape;6233;p62">
                <a:extLst>
                  <a:ext uri="{FF2B5EF4-FFF2-40B4-BE49-F238E27FC236}">
                    <a16:creationId xmlns:a16="http://schemas.microsoft.com/office/drawing/2014/main" id="{6F39FF5D-21B2-4927-82CE-C164348FCD58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234;p62">
                <a:extLst>
                  <a:ext uri="{FF2B5EF4-FFF2-40B4-BE49-F238E27FC236}">
                    <a16:creationId xmlns:a16="http://schemas.microsoft.com/office/drawing/2014/main" id="{CB1DF3F4-5756-4424-87D9-A8272ECA9978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hlinkClick r:id="rId26" action="ppaction://hlinksldjump"/>
            <a:extLst>
              <a:ext uri="{FF2B5EF4-FFF2-40B4-BE49-F238E27FC236}">
                <a16:creationId xmlns:a16="http://schemas.microsoft.com/office/drawing/2014/main" id="{08C4389D-0468-477D-BAEC-C659ADF003F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1148" y="3169897"/>
            <a:ext cx="548688" cy="518205"/>
          </a:xfrm>
          <a:prstGeom prst="rect">
            <a:avLst/>
          </a:prstGeom>
        </p:spPr>
      </p:pic>
      <p:pic>
        <p:nvPicPr>
          <p:cNvPr id="5" name="Picture 4">
            <a:hlinkClick r:id="rId28" action="ppaction://hlinksldjump"/>
            <a:extLst>
              <a:ext uri="{FF2B5EF4-FFF2-40B4-BE49-F238E27FC236}">
                <a16:creationId xmlns:a16="http://schemas.microsoft.com/office/drawing/2014/main" id="{FE02D832-45AB-417F-987D-181FBE960F5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25682" y="5788768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5" name="Graphic 44" descr="Users">
            <a:hlinkClick r:id="rId3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269158" y="583080"/>
            <a:ext cx="2296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EXERCISES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3425986" y="1969473"/>
            <a:ext cx="767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What’s an API? Why it is needed?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18478915">
            <a:off x="1856644" y="2858206"/>
            <a:ext cx="1293904" cy="620589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7800A4E2-2763-B04F-A6DC-7F830C714D7F}"/>
              </a:ext>
            </a:extLst>
          </p:cNvPr>
          <p:cNvGrpSpPr/>
          <p:nvPr/>
        </p:nvGrpSpPr>
        <p:grpSpPr>
          <a:xfrm rot="7665289" flipH="1" flipV="1">
            <a:off x="1891090" y="4380836"/>
            <a:ext cx="1077461" cy="604796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013BD26B-9250-E041-8FE6-8304E2F781F6}"/>
              </a:ext>
            </a:extLst>
          </p:cNvPr>
          <p:cNvGrpSpPr/>
          <p:nvPr/>
        </p:nvGrpSpPr>
        <p:grpSpPr>
          <a:xfrm rot="8071700" flipH="1" flipV="1">
            <a:off x="1840616" y="224138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87BDF1B6-9F31-524F-B247-79746579CB6F}"/>
              </a:ext>
            </a:extLst>
          </p:cNvPr>
          <p:cNvGrpSpPr/>
          <p:nvPr/>
        </p:nvGrpSpPr>
        <p:grpSpPr>
          <a:xfrm rot="7645077" flipH="1" flipV="1">
            <a:off x="1871201" y="3648051"/>
            <a:ext cx="1187290" cy="677811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396" name="Group 395">
            <a:extLst>
              <a:ext uri="{FF2B5EF4-FFF2-40B4-BE49-F238E27FC236}">
                <a16:creationId xmlns:a16="http://schemas.microsoft.com/office/drawing/2014/main" id="{102A63D6-EFFB-4F36-BA21-BD542790848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A52253C7-CD71-4257-BFBB-F8270EBAB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AC834DC-0CF9-4404-9762-35BA75B38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DBA6770-FD0E-4997-8AAD-84BC678781C5}"/>
              </a:ext>
            </a:extLst>
          </p:cNvPr>
          <p:cNvGrpSpPr/>
          <p:nvPr/>
        </p:nvGrpSpPr>
        <p:grpSpPr>
          <a:xfrm>
            <a:off x="-844981" y="493776"/>
            <a:ext cx="827568" cy="828000"/>
            <a:chOff x="-842559" y="4288420"/>
            <a:chExt cx="827568" cy="828000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A79C1029-D6E0-4073-84BB-B23BBBC3F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LT"/>
            </a:p>
          </p:txBody>
        </p:sp>
        <p:pic>
          <p:nvPicPr>
            <p:cNvPr id="402" name="Graphic 53" descr="Single gear">
              <a:extLst>
                <a:ext uri="{FF2B5EF4-FFF2-40B4-BE49-F238E27FC236}">
                  <a16:creationId xmlns:a16="http://schemas.microsoft.com/office/drawing/2014/main" id="{7DB1F422-B724-4B4E-98E8-26075EE5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677946D-F508-4841-B9AD-4F34F4363827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EAE96D90-09C9-4D54-8CC3-BA1279E87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410" name="Google Shape;8410;p67">
              <a:extLst>
                <a:ext uri="{FF2B5EF4-FFF2-40B4-BE49-F238E27FC236}">
                  <a16:creationId xmlns:a16="http://schemas.microsoft.com/office/drawing/2014/main" id="{3FE8DE32-EA64-4B64-B88C-49E440C945A3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411" name="Google Shape;8411;p67">
                <a:extLst>
                  <a:ext uri="{FF2B5EF4-FFF2-40B4-BE49-F238E27FC236}">
                    <a16:creationId xmlns:a16="http://schemas.microsoft.com/office/drawing/2014/main" id="{D3571923-FCF7-4FBF-AB07-10CFDBA06902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8412;p67">
                <a:extLst>
                  <a:ext uri="{FF2B5EF4-FFF2-40B4-BE49-F238E27FC236}">
                    <a16:creationId xmlns:a16="http://schemas.microsoft.com/office/drawing/2014/main" id="{3067F89B-F584-41B4-A131-9C8AE52558BA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8413;p67">
                <a:extLst>
                  <a:ext uri="{FF2B5EF4-FFF2-40B4-BE49-F238E27FC236}">
                    <a16:creationId xmlns:a16="http://schemas.microsoft.com/office/drawing/2014/main" id="{45B65139-71AE-4932-8995-BE8B10CF8E1A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8414;p67">
                <a:extLst>
                  <a:ext uri="{FF2B5EF4-FFF2-40B4-BE49-F238E27FC236}">
                    <a16:creationId xmlns:a16="http://schemas.microsoft.com/office/drawing/2014/main" id="{25D7BD99-DD38-4E8A-8C66-EB6E539EF162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18379997-14A8-4E12-8372-2E1D0D631F29}"/>
              </a:ext>
            </a:extLst>
          </p:cNvPr>
          <p:cNvSpPr txBox="1"/>
          <p:nvPr/>
        </p:nvSpPr>
        <p:spPr>
          <a:xfrm>
            <a:off x="3425986" y="2752452"/>
            <a:ext cx="876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GET a random fact from http://api.fungenerators.com 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8B532F1B-2CA7-4F40-9231-92923186F7E6}"/>
              </a:ext>
            </a:extLst>
          </p:cNvPr>
          <p:cNvSpPr txBox="1"/>
          <p:nvPr/>
        </p:nvSpPr>
        <p:spPr>
          <a:xfrm>
            <a:off x="3425986" y="3490907"/>
            <a:ext cx="876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Log in to GIT account and get no of Pull requests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31C8F180-E857-460A-80A5-2161818F5059}"/>
              </a:ext>
            </a:extLst>
          </p:cNvPr>
          <p:cNvSpPr txBox="1"/>
          <p:nvPr/>
        </p:nvSpPr>
        <p:spPr>
          <a:xfrm>
            <a:off x="3425986" y="4251164"/>
            <a:ext cx="848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POST data to https://postman-echo.com/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02B8AA27-F529-4EC6-B593-D88C51DC26CC}"/>
              </a:ext>
            </a:extLst>
          </p:cNvPr>
          <p:cNvGrpSpPr/>
          <p:nvPr/>
        </p:nvGrpSpPr>
        <p:grpSpPr>
          <a:xfrm>
            <a:off x="-845906" y="4350901"/>
            <a:ext cx="827568" cy="828000"/>
            <a:chOff x="-842559" y="468160"/>
            <a:chExt cx="827568" cy="828000"/>
          </a:xfrm>
        </p:grpSpPr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E766818B-D451-42FC-8607-72C4DCADF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28" name="Graphic 427" descr="Lightbulb">
              <a:extLst>
                <a:ext uri="{FF2B5EF4-FFF2-40B4-BE49-F238E27FC236}">
                  <a16:creationId xmlns:a16="http://schemas.microsoft.com/office/drawing/2014/main" id="{D4D16EC9-2992-451D-A274-2CE63989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429" name="Graphic 428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D5D6C56A-FA32-4A43-A996-FFC88FE41C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BECFAFE-73A8-498E-8A59-94222F832623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866458" y="5561840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431" name="Google Shape;6232;p62">
              <a:extLst>
                <a:ext uri="{FF2B5EF4-FFF2-40B4-BE49-F238E27FC236}">
                  <a16:creationId xmlns:a16="http://schemas.microsoft.com/office/drawing/2014/main" id="{35660AEE-4A7E-490E-ACF0-0E6F5B25EC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432" name="Google Shape;6233;p62">
                <a:extLst>
                  <a:ext uri="{FF2B5EF4-FFF2-40B4-BE49-F238E27FC236}">
                    <a16:creationId xmlns:a16="http://schemas.microsoft.com/office/drawing/2014/main" id="{BCDF0C4A-39F1-4D56-B3F3-9365854B3481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234;p62">
                <a:extLst>
                  <a:ext uri="{FF2B5EF4-FFF2-40B4-BE49-F238E27FC236}">
                    <a16:creationId xmlns:a16="http://schemas.microsoft.com/office/drawing/2014/main" id="{9E1E126C-46AD-4660-84CF-5EA57E9C5788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40" name="Graphic 439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965A2981-C156-4761-8ECF-20CC02289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pic>
        <p:nvPicPr>
          <p:cNvPr id="441" name="Picture 440">
            <a:hlinkClick r:id="rId19" action="ppaction://hlinksldjump"/>
            <a:extLst>
              <a:ext uri="{FF2B5EF4-FFF2-40B4-BE49-F238E27FC236}">
                <a16:creationId xmlns:a16="http://schemas.microsoft.com/office/drawing/2014/main" id="{192275E5-3DAC-474A-860E-1D3E6FAA054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pic>
        <p:nvPicPr>
          <p:cNvPr id="442" name="Picture 441">
            <a:hlinkClick r:id="rId21" action="ppaction://hlinksldjump"/>
            <a:extLst>
              <a:ext uri="{FF2B5EF4-FFF2-40B4-BE49-F238E27FC236}">
                <a16:creationId xmlns:a16="http://schemas.microsoft.com/office/drawing/2014/main" id="{5F223380-7AB2-4DD8-937A-8418D28A689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1148" y="3169897"/>
            <a:ext cx="54868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73A4C"/>
            </a:gs>
            <a:gs pos="0">
              <a:srgbClr val="F0456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5">
            <a:extLst>
              <a:ext uri="{FF2B5EF4-FFF2-40B4-BE49-F238E27FC236}">
                <a16:creationId xmlns:a16="http://schemas.microsoft.com/office/drawing/2014/main" id="{C8B7E20F-0685-4B85-8E11-C34FCC389C3A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F9649DA-5AA3-46D2-BDE5-D51B5F96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004" y="396797"/>
            <a:ext cx="3081496" cy="950727"/>
          </a:xfrm>
          <a:prstGeom prst="rect">
            <a:avLst/>
          </a:prstGeom>
        </p:spPr>
      </p:pic>
      <p:grpSp>
        <p:nvGrpSpPr>
          <p:cNvPr id="4" name="Graphic 6">
            <a:extLst>
              <a:ext uri="{FF2B5EF4-FFF2-40B4-BE49-F238E27FC236}">
                <a16:creationId xmlns:a16="http://schemas.microsoft.com/office/drawing/2014/main" id="{74E54BAF-04B0-4CF8-846A-7E9908194395}"/>
              </a:ext>
            </a:extLst>
          </p:cNvPr>
          <p:cNvGrpSpPr/>
          <p:nvPr/>
        </p:nvGrpSpPr>
        <p:grpSpPr>
          <a:xfrm>
            <a:off x="4052722" y="1744467"/>
            <a:ext cx="4086556" cy="3369065"/>
            <a:chOff x="2556993" y="1930062"/>
            <a:chExt cx="1550495" cy="1278269"/>
          </a:xfrm>
          <a:solidFill>
            <a:srgbClr val="F5F8FD">
              <a:alpha val="8000"/>
            </a:srgb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A664EA2-900D-48ED-B589-4DC234774F77}"/>
                </a:ext>
              </a:extLst>
            </p:cNvPr>
            <p:cNvSpPr/>
            <p:nvPr/>
          </p:nvSpPr>
          <p:spPr>
            <a:xfrm>
              <a:off x="3680713" y="2432521"/>
              <a:ext cx="414254" cy="284060"/>
            </a:xfrm>
            <a:custGeom>
              <a:avLst/>
              <a:gdLst>
                <a:gd name="connsiteX0" fmla="*/ 273928 w 414254"/>
                <a:gd name="connsiteY0" fmla="*/ 0 h 284059"/>
                <a:gd name="connsiteX1" fmla="*/ 131768 w 414254"/>
                <a:gd name="connsiteY1" fmla="*/ 116936 h 284059"/>
                <a:gd name="connsiteX2" fmla="*/ 24446 w 414254"/>
                <a:gd name="connsiteY2" fmla="*/ 43595 h 284059"/>
                <a:gd name="connsiteX3" fmla="*/ 2745 w 414254"/>
                <a:gd name="connsiteY3" fmla="*/ 47649 h 284059"/>
                <a:gd name="connsiteX4" fmla="*/ 6811 w 414254"/>
                <a:gd name="connsiteY4" fmla="*/ 69321 h 284059"/>
                <a:gd name="connsiteX5" fmla="*/ 116949 w 414254"/>
                <a:gd name="connsiteY5" fmla="*/ 144596 h 284059"/>
                <a:gd name="connsiteX6" fmla="*/ 6811 w 414254"/>
                <a:gd name="connsiteY6" fmla="*/ 219872 h 284059"/>
                <a:gd name="connsiteX7" fmla="*/ 2745 w 414254"/>
                <a:gd name="connsiteY7" fmla="*/ 241514 h 284059"/>
                <a:gd name="connsiteX8" fmla="*/ 15628 w 414254"/>
                <a:gd name="connsiteY8" fmla="*/ 248314 h 284059"/>
                <a:gd name="connsiteX9" fmla="*/ 24446 w 414254"/>
                <a:gd name="connsiteY9" fmla="*/ 245568 h 284059"/>
                <a:gd name="connsiteX10" fmla="*/ 131768 w 414254"/>
                <a:gd name="connsiteY10" fmla="*/ 172227 h 284059"/>
                <a:gd name="connsiteX11" fmla="*/ 273928 w 414254"/>
                <a:gd name="connsiteY11" fmla="*/ 289136 h 284059"/>
                <a:gd name="connsiteX12" fmla="*/ 418994 w 414254"/>
                <a:gd name="connsiteY12" fmla="*/ 144567 h 284059"/>
                <a:gd name="connsiteX13" fmla="*/ 273928 w 414254"/>
                <a:gd name="connsiteY13" fmla="*/ 0 h 284059"/>
                <a:gd name="connsiteX14" fmla="*/ 273928 w 414254"/>
                <a:gd name="connsiteY14" fmla="*/ 258013 h 284059"/>
                <a:gd name="connsiteX15" fmla="*/ 160227 w 414254"/>
                <a:gd name="connsiteY15" fmla="*/ 144632 h 284059"/>
                <a:gd name="connsiteX16" fmla="*/ 273928 w 414254"/>
                <a:gd name="connsiteY16" fmla="*/ 31184 h 284059"/>
                <a:gd name="connsiteX17" fmla="*/ 387723 w 414254"/>
                <a:gd name="connsiteY17" fmla="*/ 144632 h 284059"/>
                <a:gd name="connsiteX18" fmla="*/ 273928 w 414254"/>
                <a:gd name="connsiteY18" fmla="*/ 258013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4254" h="284059">
                  <a:moveTo>
                    <a:pt x="273928" y="0"/>
                  </a:moveTo>
                  <a:cubicBezTo>
                    <a:pt x="203475" y="0"/>
                    <a:pt x="144746" y="50424"/>
                    <a:pt x="131768" y="116936"/>
                  </a:cubicBezTo>
                  <a:lnTo>
                    <a:pt x="24446" y="43595"/>
                  </a:lnTo>
                  <a:cubicBezTo>
                    <a:pt x="17410" y="38761"/>
                    <a:pt x="7627" y="40570"/>
                    <a:pt x="2745" y="47649"/>
                  </a:cubicBezTo>
                  <a:cubicBezTo>
                    <a:pt x="-2131" y="54758"/>
                    <a:pt x="-350" y="64457"/>
                    <a:pt x="6811" y="69321"/>
                  </a:cubicBezTo>
                  <a:lnTo>
                    <a:pt x="116949" y="144596"/>
                  </a:lnTo>
                  <a:lnTo>
                    <a:pt x="6811" y="219872"/>
                  </a:lnTo>
                  <a:cubicBezTo>
                    <a:pt x="-350" y="224737"/>
                    <a:pt x="-2131" y="234436"/>
                    <a:pt x="2745" y="241514"/>
                  </a:cubicBezTo>
                  <a:cubicBezTo>
                    <a:pt x="5781" y="245947"/>
                    <a:pt x="10657" y="248314"/>
                    <a:pt x="15628" y="248314"/>
                  </a:cubicBezTo>
                  <a:cubicBezTo>
                    <a:pt x="18694" y="248314"/>
                    <a:pt x="21759" y="247444"/>
                    <a:pt x="24446" y="245568"/>
                  </a:cubicBezTo>
                  <a:lnTo>
                    <a:pt x="131768" y="172227"/>
                  </a:lnTo>
                  <a:cubicBezTo>
                    <a:pt x="144746" y="238774"/>
                    <a:pt x="203475" y="289136"/>
                    <a:pt x="273928" y="289136"/>
                  </a:cubicBezTo>
                  <a:cubicBezTo>
                    <a:pt x="353914" y="289136"/>
                    <a:pt x="418994" y="224305"/>
                    <a:pt x="418994" y="144567"/>
                  </a:cubicBezTo>
                  <a:cubicBezTo>
                    <a:pt x="418994" y="64893"/>
                    <a:pt x="353914" y="0"/>
                    <a:pt x="273928" y="0"/>
                  </a:cubicBezTo>
                  <a:close/>
                  <a:moveTo>
                    <a:pt x="273928" y="258013"/>
                  </a:moveTo>
                  <a:cubicBezTo>
                    <a:pt x="211227" y="258013"/>
                    <a:pt x="160227" y="207155"/>
                    <a:pt x="160227" y="144632"/>
                  </a:cubicBezTo>
                  <a:cubicBezTo>
                    <a:pt x="160227" y="82075"/>
                    <a:pt x="211227" y="31184"/>
                    <a:pt x="273928" y="31184"/>
                  </a:cubicBezTo>
                  <a:cubicBezTo>
                    <a:pt x="336687" y="31184"/>
                    <a:pt x="387723" y="82075"/>
                    <a:pt x="387723" y="144632"/>
                  </a:cubicBezTo>
                  <a:cubicBezTo>
                    <a:pt x="387723" y="207155"/>
                    <a:pt x="336687" y="258013"/>
                    <a:pt x="273928" y="258013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725C0C-4D2B-41DA-A505-F60EAB2A24D8}"/>
                </a:ext>
              </a:extLst>
            </p:cNvPr>
            <p:cNvSpPr/>
            <p:nvPr/>
          </p:nvSpPr>
          <p:spPr>
            <a:xfrm>
              <a:off x="3692520" y="2923114"/>
              <a:ext cx="414254" cy="284060"/>
            </a:xfrm>
            <a:custGeom>
              <a:avLst/>
              <a:gdLst>
                <a:gd name="connsiteX0" fmla="*/ 273957 w 414254"/>
                <a:gd name="connsiteY0" fmla="*/ 0 h 284059"/>
                <a:gd name="connsiteX1" fmla="*/ 131797 w 414254"/>
                <a:gd name="connsiteY1" fmla="*/ 116908 h 284059"/>
                <a:gd name="connsiteX2" fmla="*/ 24446 w 414254"/>
                <a:gd name="connsiteY2" fmla="*/ 43591 h 284059"/>
                <a:gd name="connsiteX3" fmla="*/ 2745 w 414254"/>
                <a:gd name="connsiteY3" fmla="*/ 47645 h 284059"/>
                <a:gd name="connsiteX4" fmla="*/ 6811 w 414254"/>
                <a:gd name="connsiteY4" fmla="*/ 69287 h 284059"/>
                <a:gd name="connsiteX5" fmla="*/ 129892 w 414254"/>
                <a:gd name="connsiteY5" fmla="*/ 153327 h 284059"/>
                <a:gd name="connsiteX6" fmla="*/ 273957 w 414254"/>
                <a:gd name="connsiteY6" fmla="*/ 289161 h 284059"/>
                <a:gd name="connsiteX7" fmla="*/ 419023 w 414254"/>
                <a:gd name="connsiteY7" fmla="*/ 144504 h 284059"/>
                <a:gd name="connsiteX8" fmla="*/ 273957 w 414254"/>
                <a:gd name="connsiteY8" fmla="*/ 0 h 284059"/>
                <a:gd name="connsiteX9" fmla="*/ 273957 w 414254"/>
                <a:gd name="connsiteY9" fmla="*/ 258009 h 284059"/>
                <a:gd name="connsiteX10" fmla="*/ 160256 w 414254"/>
                <a:gd name="connsiteY10" fmla="*/ 144533 h 284059"/>
                <a:gd name="connsiteX11" fmla="*/ 273957 w 414254"/>
                <a:gd name="connsiteY11" fmla="*/ 31152 h 284059"/>
                <a:gd name="connsiteX12" fmla="*/ 387753 w 414254"/>
                <a:gd name="connsiteY12" fmla="*/ 144533 h 284059"/>
                <a:gd name="connsiteX13" fmla="*/ 273957 w 414254"/>
                <a:gd name="connsiteY13" fmla="*/ 258009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4254" h="284059">
                  <a:moveTo>
                    <a:pt x="273957" y="0"/>
                  </a:moveTo>
                  <a:cubicBezTo>
                    <a:pt x="203505" y="0"/>
                    <a:pt x="144775" y="50391"/>
                    <a:pt x="131797" y="116908"/>
                  </a:cubicBezTo>
                  <a:lnTo>
                    <a:pt x="24446" y="43591"/>
                  </a:lnTo>
                  <a:cubicBezTo>
                    <a:pt x="17380" y="38727"/>
                    <a:pt x="7657" y="40508"/>
                    <a:pt x="2745" y="47645"/>
                  </a:cubicBezTo>
                  <a:cubicBezTo>
                    <a:pt x="-2131" y="54758"/>
                    <a:pt x="-350" y="64458"/>
                    <a:pt x="6811" y="69287"/>
                  </a:cubicBezTo>
                  <a:lnTo>
                    <a:pt x="129892" y="153327"/>
                  </a:lnTo>
                  <a:cubicBezTo>
                    <a:pt x="134549" y="228917"/>
                    <a:pt x="197030" y="289161"/>
                    <a:pt x="273957" y="289161"/>
                  </a:cubicBezTo>
                  <a:cubicBezTo>
                    <a:pt x="353944" y="289161"/>
                    <a:pt x="419023" y="224271"/>
                    <a:pt x="419023" y="144504"/>
                  </a:cubicBezTo>
                  <a:cubicBezTo>
                    <a:pt x="419023" y="64831"/>
                    <a:pt x="353944" y="0"/>
                    <a:pt x="273957" y="0"/>
                  </a:cubicBezTo>
                  <a:close/>
                  <a:moveTo>
                    <a:pt x="273957" y="258009"/>
                  </a:moveTo>
                  <a:cubicBezTo>
                    <a:pt x="211257" y="258009"/>
                    <a:pt x="160256" y="207121"/>
                    <a:pt x="160256" y="144533"/>
                  </a:cubicBezTo>
                  <a:cubicBezTo>
                    <a:pt x="160256" y="82010"/>
                    <a:pt x="211257" y="31152"/>
                    <a:pt x="273957" y="31152"/>
                  </a:cubicBezTo>
                  <a:cubicBezTo>
                    <a:pt x="336717" y="31152"/>
                    <a:pt x="387753" y="82010"/>
                    <a:pt x="387753" y="144533"/>
                  </a:cubicBezTo>
                  <a:cubicBezTo>
                    <a:pt x="387753" y="207121"/>
                    <a:pt x="336717" y="258009"/>
                    <a:pt x="273957" y="258009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C037B6-9CAD-4D1B-9840-7F19D7257474}"/>
                </a:ext>
              </a:extLst>
            </p:cNvPr>
            <p:cNvSpPr/>
            <p:nvPr/>
          </p:nvSpPr>
          <p:spPr>
            <a:xfrm>
              <a:off x="2556993" y="2432521"/>
              <a:ext cx="414254" cy="284060"/>
            </a:xfrm>
            <a:custGeom>
              <a:avLst/>
              <a:gdLst>
                <a:gd name="connsiteX0" fmla="*/ 416245 w 414254"/>
                <a:gd name="connsiteY0" fmla="*/ 47649 h 284059"/>
                <a:gd name="connsiteX1" fmla="*/ 394512 w 414254"/>
                <a:gd name="connsiteY1" fmla="*/ 43595 h 284059"/>
                <a:gd name="connsiteX2" fmla="*/ 287191 w 414254"/>
                <a:gd name="connsiteY2" fmla="*/ 116907 h 284059"/>
                <a:gd name="connsiteX3" fmla="*/ 145003 w 414254"/>
                <a:gd name="connsiteY3" fmla="*/ 0 h 284059"/>
                <a:gd name="connsiteX4" fmla="*/ 0 w 414254"/>
                <a:gd name="connsiteY4" fmla="*/ 144596 h 284059"/>
                <a:gd name="connsiteX5" fmla="*/ 145003 w 414254"/>
                <a:gd name="connsiteY5" fmla="*/ 289195 h 284059"/>
                <a:gd name="connsiteX6" fmla="*/ 287191 w 414254"/>
                <a:gd name="connsiteY6" fmla="*/ 172286 h 284059"/>
                <a:gd name="connsiteX7" fmla="*/ 394512 w 414254"/>
                <a:gd name="connsiteY7" fmla="*/ 245603 h 284059"/>
                <a:gd name="connsiteX8" fmla="*/ 403331 w 414254"/>
                <a:gd name="connsiteY8" fmla="*/ 248343 h 284059"/>
                <a:gd name="connsiteX9" fmla="*/ 416245 w 414254"/>
                <a:gd name="connsiteY9" fmla="*/ 241550 h 284059"/>
                <a:gd name="connsiteX10" fmla="*/ 412180 w 414254"/>
                <a:gd name="connsiteY10" fmla="*/ 219908 h 284059"/>
                <a:gd name="connsiteX11" fmla="*/ 302013 w 414254"/>
                <a:gd name="connsiteY11" fmla="*/ 144596 h 284059"/>
                <a:gd name="connsiteX12" fmla="*/ 412149 w 414254"/>
                <a:gd name="connsiteY12" fmla="*/ 69321 h 284059"/>
                <a:gd name="connsiteX13" fmla="*/ 416245 w 414254"/>
                <a:gd name="connsiteY13" fmla="*/ 47649 h 284059"/>
                <a:gd name="connsiteX14" fmla="*/ 145003 w 414254"/>
                <a:gd name="connsiteY14" fmla="*/ 258013 h 284059"/>
                <a:gd name="connsiteX15" fmla="*/ 31271 w 414254"/>
                <a:gd name="connsiteY15" fmla="*/ 144596 h 284059"/>
                <a:gd name="connsiteX16" fmla="*/ 145003 w 414254"/>
                <a:gd name="connsiteY16" fmla="*/ 31184 h 284059"/>
                <a:gd name="connsiteX17" fmla="*/ 258734 w 414254"/>
                <a:gd name="connsiteY17" fmla="*/ 144596 h 284059"/>
                <a:gd name="connsiteX18" fmla="*/ 145003 w 414254"/>
                <a:gd name="connsiteY18" fmla="*/ 258013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4254" h="284059">
                  <a:moveTo>
                    <a:pt x="416245" y="47649"/>
                  </a:moveTo>
                  <a:cubicBezTo>
                    <a:pt x="411336" y="40570"/>
                    <a:pt x="401610" y="38761"/>
                    <a:pt x="394512" y="43595"/>
                  </a:cubicBezTo>
                  <a:lnTo>
                    <a:pt x="287191" y="116907"/>
                  </a:lnTo>
                  <a:cubicBezTo>
                    <a:pt x="274182" y="50393"/>
                    <a:pt x="215456" y="0"/>
                    <a:pt x="145003" y="0"/>
                  </a:cubicBezTo>
                  <a:cubicBezTo>
                    <a:pt x="65043" y="0"/>
                    <a:pt x="0" y="64862"/>
                    <a:pt x="0" y="144596"/>
                  </a:cubicBezTo>
                  <a:cubicBezTo>
                    <a:pt x="0" y="224334"/>
                    <a:pt x="65043" y="289195"/>
                    <a:pt x="145003" y="289195"/>
                  </a:cubicBezTo>
                  <a:cubicBezTo>
                    <a:pt x="215456" y="289195"/>
                    <a:pt x="274182" y="238804"/>
                    <a:pt x="287191" y="172286"/>
                  </a:cubicBezTo>
                  <a:lnTo>
                    <a:pt x="394512" y="245603"/>
                  </a:lnTo>
                  <a:cubicBezTo>
                    <a:pt x="397201" y="247473"/>
                    <a:pt x="400297" y="248343"/>
                    <a:pt x="403331" y="248343"/>
                  </a:cubicBezTo>
                  <a:cubicBezTo>
                    <a:pt x="408302" y="248343"/>
                    <a:pt x="413212" y="245976"/>
                    <a:pt x="416245" y="241550"/>
                  </a:cubicBezTo>
                  <a:cubicBezTo>
                    <a:pt x="421123" y="234436"/>
                    <a:pt x="419310" y="224737"/>
                    <a:pt x="412180" y="219908"/>
                  </a:cubicBezTo>
                  <a:lnTo>
                    <a:pt x="302013" y="144596"/>
                  </a:lnTo>
                  <a:lnTo>
                    <a:pt x="412149" y="69321"/>
                  </a:lnTo>
                  <a:cubicBezTo>
                    <a:pt x="419278" y="64457"/>
                    <a:pt x="421092" y="54758"/>
                    <a:pt x="416245" y="47649"/>
                  </a:cubicBezTo>
                  <a:close/>
                  <a:moveTo>
                    <a:pt x="145003" y="258013"/>
                  </a:moveTo>
                  <a:cubicBezTo>
                    <a:pt x="82305" y="258013"/>
                    <a:pt x="31271" y="207119"/>
                    <a:pt x="31271" y="144596"/>
                  </a:cubicBezTo>
                  <a:cubicBezTo>
                    <a:pt x="31271" y="82075"/>
                    <a:pt x="82273" y="31184"/>
                    <a:pt x="145003" y="31184"/>
                  </a:cubicBezTo>
                  <a:cubicBezTo>
                    <a:pt x="207731" y="31184"/>
                    <a:pt x="258734" y="82044"/>
                    <a:pt x="258734" y="144596"/>
                  </a:cubicBezTo>
                  <a:cubicBezTo>
                    <a:pt x="258703" y="207119"/>
                    <a:pt x="207700" y="258013"/>
                    <a:pt x="145003" y="258013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95F689-E1D7-4AE2-A2B9-BB7E7CE4201B}"/>
                </a:ext>
              </a:extLst>
            </p:cNvPr>
            <p:cNvSpPr/>
            <p:nvPr/>
          </p:nvSpPr>
          <p:spPr>
            <a:xfrm>
              <a:off x="3054369" y="2181338"/>
              <a:ext cx="544448" cy="284060"/>
            </a:xfrm>
            <a:custGeom>
              <a:avLst/>
              <a:gdLst>
                <a:gd name="connsiteX0" fmla="*/ 15652 w 544448"/>
                <a:gd name="connsiteY0" fmla="*/ 248314 h 284059"/>
                <a:gd name="connsiteX1" fmla="*/ 24471 w 544448"/>
                <a:gd name="connsiteY1" fmla="*/ 245601 h 284059"/>
                <a:gd name="connsiteX2" fmla="*/ 131789 w 544448"/>
                <a:gd name="connsiteY2" fmla="*/ 172289 h 284059"/>
                <a:gd name="connsiteX3" fmla="*/ 273950 w 544448"/>
                <a:gd name="connsiteY3" fmla="*/ 289196 h 284059"/>
                <a:gd name="connsiteX4" fmla="*/ 416169 w 544448"/>
                <a:gd name="connsiteY4" fmla="*/ 172257 h 284059"/>
                <a:gd name="connsiteX5" fmla="*/ 523490 w 544448"/>
                <a:gd name="connsiteY5" fmla="*/ 245601 h 284059"/>
                <a:gd name="connsiteX6" fmla="*/ 532308 w 544448"/>
                <a:gd name="connsiteY6" fmla="*/ 248314 h 284059"/>
                <a:gd name="connsiteX7" fmla="*/ 545191 w 544448"/>
                <a:gd name="connsiteY7" fmla="*/ 241547 h 284059"/>
                <a:gd name="connsiteX8" fmla="*/ 541126 w 544448"/>
                <a:gd name="connsiteY8" fmla="*/ 219875 h 284059"/>
                <a:gd name="connsiteX9" fmla="*/ 430993 w 544448"/>
                <a:gd name="connsiteY9" fmla="*/ 144598 h 284059"/>
                <a:gd name="connsiteX10" fmla="*/ 541126 w 544448"/>
                <a:gd name="connsiteY10" fmla="*/ 69321 h 284059"/>
                <a:gd name="connsiteX11" fmla="*/ 545191 w 544448"/>
                <a:gd name="connsiteY11" fmla="*/ 47649 h 284059"/>
                <a:gd name="connsiteX12" fmla="*/ 523490 w 544448"/>
                <a:gd name="connsiteY12" fmla="*/ 43595 h 284059"/>
                <a:gd name="connsiteX13" fmla="*/ 416169 w 544448"/>
                <a:gd name="connsiteY13" fmla="*/ 116938 h 284059"/>
                <a:gd name="connsiteX14" fmla="*/ 273950 w 544448"/>
                <a:gd name="connsiteY14" fmla="*/ 0 h 284059"/>
                <a:gd name="connsiteX15" fmla="*/ 129884 w 544448"/>
                <a:gd name="connsiteY15" fmla="*/ 135773 h 284059"/>
                <a:gd name="connsiteX16" fmla="*/ 6803 w 544448"/>
                <a:gd name="connsiteY16" fmla="*/ 219875 h 284059"/>
                <a:gd name="connsiteX17" fmla="*/ 2738 w 544448"/>
                <a:gd name="connsiteY17" fmla="*/ 241547 h 284059"/>
                <a:gd name="connsiteX18" fmla="*/ 15652 w 544448"/>
                <a:gd name="connsiteY18" fmla="*/ 248314 h 284059"/>
                <a:gd name="connsiteX19" fmla="*/ 273950 w 544448"/>
                <a:gd name="connsiteY19" fmla="*/ 31152 h 284059"/>
                <a:gd name="connsiteX20" fmla="*/ 387710 w 544448"/>
                <a:gd name="connsiteY20" fmla="*/ 144598 h 284059"/>
                <a:gd name="connsiteX21" fmla="*/ 273950 w 544448"/>
                <a:gd name="connsiteY21" fmla="*/ 258012 h 284059"/>
                <a:gd name="connsiteX22" fmla="*/ 160249 w 544448"/>
                <a:gd name="connsiteY22" fmla="*/ 144598 h 284059"/>
                <a:gd name="connsiteX23" fmla="*/ 273950 w 544448"/>
                <a:gd name="connsiteY23" fmla="*/ 31152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4448" h="284059">
                  <a:moveTo>
                    <a:pt x="15652" y="248314"/>
                  </a:moveTo>
                  <a:cubicBezTo>
                    <a:pt x="18686" y="248314"/>
                    <a:pt x="21782" y="247441"/>
                    <a:pt x="24471" y="245601"/>
                  </a:cubicBezTo>
                  <a:lnTo>
                    <a:pt x="131789" y="172289"/>
                  </a:lnTo>
                  <a:cubicBezTo>
                    <a:pt x="144803" y="238803"/>
                    <a:pt x="203497" y="289196"/>
                    <a:pt x="273950" y="289196"/>
                  </a:cubicBezTo>
                  <a:cubicBezTo>
                    <a:pt x="344432" y="289196"/>
                    <a:pt x="403161" y="238803"/>
                    <a:pt x="416169" y="172257"/>
                  </a:cubicBezTo>
                  <a:lnTo>
                    <a:pt x="523490" y="245601"/>
                  </a:lnTo>
                  <a:cubicBezTo>
                    <a:pt x="526177" y="247441"/>
                    <a:pt x="529272" y="248314"/>
                    <a:pt x="532308" y="248314"/>
                  </a:cubicBezTo>
                  <a:cubicBezTo>
                    <a:pt x="537279" y="248314"/>
                    <a:pt x="542155" y="245944"/>
                    <a:pt x="545191" y="241547"/>
                  </a:cubicBezTo>
                  <a:cubicBezTo>
                    <a:pt x="550068" y="234437"/>
                    <a:pt x="548286" y="224739"/>
                    <a:pt x="541126" y="219875"/>
                  </a:cubicBezTo>
                  <a:lnTo>
                    <a:pt x="430993" y="144598"/>
                  </a:lnTo>
                  <a:lnTo>
                    <a:pt x="541126" y="69321"/>
                  </a:lnTo>
                  <a:cubicBezTo>
                    <a:pt x="548286" y="64456"/>
                    <a:pt x="550068" y="54758"/>
                    <a:pt x="545191" y="47649"/>
                  </a:cubicBezTo>
                  <a:cubicBezTo>
                    <a:pt x="540315" y="40539"/>
                    <a:pt x="530586" y="38761"/>
                    <a:pt x="523490" y="43595"/>
                  </a:cubicBezTo>
                  <a:lnTo>
                    <a:pt x="416169" y="116938"/>
                  </a:lnTo>
                  <a:cubicBezTo>
                    <a:pt x="403191" y="50393"/>
                    <a:pt x="344432" y="0"/>
                    <a:pt x="273950" y="0"/>
                  </a:cubicBezTo>
                  <a:cubicBezTo>
                    <a:pt x="197052" y="0"/>
                    <a:pt x="134541" y="60215"/>
                    <a:pt x="129884" y="135773"/>
                  </a:cubicBezTo>
                  <a:lnTo>
                    <a:pt x="6803" y="219875"/>
                  </a:lnTo>
                  <a:cubicBezTo>
                    <a:pt x="-327" y="224739"/>
                    <a:pt x="-2140" y="234437"/>
                    <a:pt x="2738" y="241547"/>
                  </a:cubicBezTo>
                  <a:cubicBezTo>
                    <a:pt x="5771" y="245913"/>
                    <a:pt x="10680" y="248314"/>
                    <a:pt x="15652" y="248314"/>
                  </a:cubicBezTo>
                  <a:close/>
                  <a:moveTo>
                    <a:pt x="273950" y="31152"/>
                  </a:moveTo>
                  <a:cubicBezTo>
                    <a:pt x="336679" y="31152"/>
                    <a:pt x="387710" y="82044"/>
                    <a:pt x="387710" y="144598"/>
                  </a:cubicBezTo>
                  <a:cubicBezTo>
                    <a:pt x="387710" y="207121"/>
                    <a:pt x="336679" y="258012"/>
                    <a:pt x="273950" y="258012"/>
                  </a:cubicBezTo>
                  <a:cubicBezTo>
                    <a:pt x="211249" y="258012"/>
                    <a:pt x="160249" y="207152"/>
                    <a:pt x="160249" y="144598"/>
                  </a:cubicBezTo>
                  <a:cubicBezTo>
                    <a:pt x="160249" y="82013"/>
                    <a:pt x="211249" y="31152"/>
                    <a:pt x="273950" y="31152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B6EFFAA-7BB8-4710-9CBE-821BCA13B9B1}"/>
                </a:ext>
              </a:extLst>
            </p:cNvPr>
            <p:cNvSpPr/>
            <p:nvPr/>
          </p:nvSpPr>
          <p:spPr>
            <a:xfrm>
              <a:off x="3680743" y="1930062"/>
              <a:ext cx="414254" cy="284060"/>
            </a:xfrm>
            <a:custGeom>
              <a:avLst/>
              <a:gdLst>
                <a:gd name="connsiteX0" fmla="*/ 15634 w 414254"/>
                <a:gd name="connsiteY0" fmla="*/ 248345 h 284059"/>
                <a:gd name="connsiteX1" fmla="*/ 24452 w 414254"/>
                <a:gd name="connsiteY1" fmla="*/ 245632 h 284059"/>
                <a:gd name="connsiteX2" fmla="*/ 131773 w 414254"/>
                <a:gd name="connsiteY2" fmla="*/ 172289 h 284059"/>
                <a:gd name="connsiteX3" fmla="*/ 273928 w 414254"/>
                <a:gd name="connsiteY3" fmla="*/ 289227 h 284059"/>
                <a:gd name="connsiteX4" fmla="*/ 418994 w 414254"/>
                <a:gd name="connsiteY4" fmla="*/ 144598 h 284059"/>
                <a:gd name="connsiteX5" fmla="*/ 273928 w 414254"/>
                <a:gd name="connsiteY5" fmla="*/ 0 h 284059"/>
                <a:gd name="connsiteX6" fmla="*/ 129862 w 414254"/>
                <a:gd name="connsiteY6" fmla="*/ 135773 h 284059"/>
                <a:gd name="connsiteX7" fmla="*/ 6811 w 414254"/>
                <a:gd name="connsiteY7" fmla="*/ 219875 h 284059"/>
                <a:gd name="connsiteX8" fmla="*/ 2745 w 414254"/>
                <a:gd name="connsiteY8" fmla="*/ 241547 h 284059"/>
                <a:gd name="connsiteX9" fmla="*/ 15634 w 414254"/>
                <a:gd name="connsiteY9" fmla="*/ 248345 h 284059"/>
                <a:gd name="connsiteX10" fmla="*/ 273898 w 414254"/>
                <a:gd name="connsiteY10" fmla="*/ 31215 h 284059"/>
                <a:gd name="connsiteX11" fmla="*/ 387694 w 414254"/>
                <a:gd name="connsiteY11" fmla="*/ 144629 h 284059"/>
                <a:gd name="connsiteX12" fmla="*/ 273898 w 414254"/>
                <a:gd name="connsiteY12" fmla="*/ 258074 h 284059"/>
                <a:gd name="connsiteX13" fmla="*/ 160197 w 414254"/>
                <a:gd name="connsiteY13" fmla="*/ 144629 h 284059"/>
                <a:gd name="connsiteX14" fmla="*/ 273898 w 414254"/>
                <a:gd name="connsiteY14" fmla="*/ 31215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254" h="284059">
                  <a:moveTo>
                    <a:pt x="15634" y="248345"/>
                  </a:moveTo>
                  <a:cubicBezTo>
                    <a:pt x="18694" y="248345"/>
                    <a:pt x="21759" y="247472"/>
                    <a:pt x="24452" y="245632"/>
                  </a:cubicBezTo>
                  <a:lnTo>
                    <a:pt x="131773" y="172289"/>
                  </a:lnTo>
                  <a:cubicBezTo>
                    <a:pt x="144751" y="238834"/>
                    <a:pt x="203475" y="289227"/>
                    <a:pt x="273928" y="289227"/>
                  </a:cubicBezTo>
                  <a:cubicBezTo>
                    <a:pt x="353920" y="289227"/>
                    <a:pt x="418994" y="224334"/>
                    <a:pt x="418994" y="144598"/>
                  </a:cubicBezTo>
                  <a:cubicBezTo>
                    <a:pt x="418994" y="64861"/>
                    <a:pt x="353920" y="0"/>
                    <a:pt x="273928" y="0"/>
                  </a:cubicBezTo>
                  <a:cubicBezTo>
                    <a:pt x="197001" y="0"/>
                    <a:pt x="134525" y="60215"/>
                    <a:pt x="129862" y="135773"/>
                  </a:cubicBezTo>
                  <a:lnTo>
                    <a:pt x="6811" y="219875"/>
                  </a:lnTo>
                  <a:cubicBezTo>
                    <a:pt x="-350" y="224739"/>
                    <a:pt x="-2131" y="234437"/>
                    <a:pt x="2745" y="241547"/>
                  </a:cubicBezTo>
                  <a:cubicBezTo>
                    <a:pt x="5751" y="245975"/>
                    <a:pt x="10628" y="248345"/>
                    <a:pt x="15634" y="248345"/>
                  </a:cubicBezTo>
                  <a:close/>
                  <a:moveTo>
                    <a:pt x="273898" y="31215"/>
                  </a:moveTo>
                  <a:cubicBezTo>
                    <a:pt x="336658" y="31215"/>
                    <a:pt x="387694" y="82075"/>
                    <a:pt x="387694" y="144629"/>
                  </a:cubicBezTo>
                  <a:cubicBezTo>
                    <a:pt x="387694" y="207183"/>
                    <a:pt x="336658" y="258074"/>
                    <a:pt x="273898" y="258074"/>
                  </a:cubicBezTo>
                  <a:cubicBezTo>
                    <a:pt x="211198" y="258074"/>
                    <a:pt x="160197" y="207183"/>
                    <a:pt x="160197" y="144629"/>
                  </a:cubicBezTo>
                  <a:cubicBezTo>
                    <a:pt x="160227" y="82075"/>
                    <a:pt x="211198" y="31215"/>
                    <a:pt x="273898" y="31215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2250A4A-3F5B-4B48-BBC6-269847184894}"/>
                </a:ext>
              </a:extLst>
            </p:cNvPr>
            <p:cNvSpPr/>
            <p:nvPr/>
          </p:nvSpPr>
          <p:spPr>
            <a:xfrm>
              <a:off x="3054369" y="2683764"/>
              <a:ext cx="544448" cy="284060"/>
            </a:xfrm>
            <a:custGeom>
              <a:avLst/>
              <a:gdLst>
                <a:gd name="connsiteX0" fmla="*/ 430993 w 544448"/>
                <a:gd name="connsiteY0" fmla="*/ 144634 h 284059"/>
                <a:gd name="connsiteX1" fmla="*/ 541126 w 544448"/>
                <a:gd name="connsiteY1" fmla="*/ 69352 h 284059"/>
                <a:gd name="connsiteX2" fmla="*/ 545191 w 544448"/>
                <a:gd name="connsiteY2" fmla="*/ 47710 h 284059"/>
                <a:gd name="connsiteX3" fmla="*/ 523490 w 544448"/>
                <a:gd name="connsiteY3" fmla="*/ 43656 h 284059"/>
                <a:gd name="connsiteX4" fmla="*/ 416169 w 544448"/>
                <a:gd name="connsiteY4" fmla="*/ 117003 h 284059"/>
                <a:gd name="connsiteX5" fmla="*/ 273950 w 544448"/>
                <a:gd name="connsiteY5" fmla="*/ 0 h 284059"/>
                <a:gd name="connsiteX6" fmla="*/ 131789 w 544448"/>
                <a:gd name="connsiteY6" fmla="*/ 117003 h 284059"/>
                <a:gd name="connsiteX7" fmla="*/ 24471 w 544448"/>
                <a:gd name="connsiteY7" fmla="*/ 43656 h 284059"/>
                <a:gd name="connsiteX8" fmla="*/ 2738 w 544448"/>
                <a:gd name="connsiteY8" fmla="*/ 47710 h 284059"/>
                <a:gd name="connsiteX9" fmla="*/ 6803 w 544448"/>
                <a:gd name="connsiteY9" fmla="*/ 69352 h 284059"/>
                <a:gd name="connsiteX10" fmla="*/ 129884 w 544448"/>
                <a:gd name="connsiteY10" fmla="*/ 153457 h 284059"/>
                <a:gd name="connsiteX11" fmla="*/ 273950 w 544448"/>
                <a:gd name="connsiteY11" fmla="*/ 289197 h 284059"/>
                <a:gd name="connsiteX12" fmla="*/ 416169 w 544448"/>
                <a:gd name="connsiteY12" fmla="*/ 172288 h 284059"/>
                <a:gd name="connsiteX13" fmla="*/ 523520 w 544448"/>
                <a:gd name="connsiteY13" fmla="*/ 245605 h 284059"/>
                <a:gd name="connsiteX14" fmla="*/ 532338 w 544448"/>
                <a:gd name="connsiteY14" fmla="*/ 248345 h 284059"/>
                <a:gd name="connsiteX15" fmla="*/ 545221 w 544448"/>
                <a:gd name="connsiteY15" fmla="*/ 241551 h 284059"/>
                <a:gd name="connsiteX16" fmla="*/ 541155 w 544448"/>
                <a:gd name="connsiteY16" fmla="*/ 219910 h 284059"/>
                <a:gd name="connsiteX17" fmla="*/ 430993 w 544448"/>
                <a:gd name="connsiteY17" fmla="*/ 144634 h 284059"/>
                <a:gd name="connsiteX18" fmla="*/ 273950 w 544448"/>
                <a:gd name="connsiteY18" fmla="*/ 257985 h 284059"/>
                <a:gd name="connsiteX19" fmla="*/ 160249 w 544448"/>
                <a:gd name="connsiteY19" fmla="*/ 144598 h 284059"/>
                <a:gd name="connsiteX20" fmla="*/ 273950 w 544448"/>
                <a:gd name="connsiteY20" fmla="*/ 31122 h 284059"/>
                <a:gd name="connsiteX21" fmla="*/ 387710 w 544448"/>
                <a:gd name="connsiteY21" fmla="*/ 144598 h 284059"/>
                <a:gd name="connsiteX22" fmla="*/ 273950 w 544448"/>
                <a:gd name="connsiteY22" fmla="*/ 257985 h 28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4448" h="284059">
                  <a:moveTo>
                    <a:pt x="430993" y="144634"/>
                  </a:moveTo>
                  <a:lnTo>
                    <a:pt x="541126" y="69352"/>
                  </a:lnTo>
                  <a:cubicBezTo>
                    <a:pt x="548286" y="64487"/>
                    <a:pt x="550068" y="54794"/>
                    <a:pt x="545191" y="47710"/>
                  </a:cubicBezTo>
                  <a:cubicBezTo>
                    <a:pt x="540315" y="40632"/>
                    <a:pt x="530586" y="38792"/>
                    <a:pt x="523490" y="43656"/>
                  </a:cubicBezTo>
                  <a:lnTo>
                    <a:pt x="416169" y="117003"/>
                  </a:lnTo>
                  <a:cubicBezTo>
                    <a:pt x="403191" y="50456"/>
                    <a:pt x="344432" y="0"/>
                    <a:pt x="273950" y="0"/>
                  </a:cubicBezTo>
                  <a:cubicBezTo>
                    <a:pt x="203526" y="0"/>
                    <a:pt x="144767" y="50427"/>
                    <a:pt x="131789" y="117003"/>
                  </a:cubicBezTo>
                  <a:lnTo>
                    <a:pt x="24471" y="43656"/>
                  </a:lnTo>
                  <a:cubicBezTo>
                    <a:pt x="17310" y="38762"/>
                    <a:pt x="7616" y="40573"/>
                    <a:pt x="2738" y="47710"/>
                  </a:cubicBezTo>
                  <a:cubicBezTo>
                    <a:pt x="-2140" y="54824"/>
                    <a:pt x="-327" y="64523"/>
                    <a:pt x="6803" y="69352"/>
                  </a:cubicBezTo>
                  <a:lnTo>
                    <a:pt x="129884" y="153457"/>
                  </a:lnTo>
                  <a:cubicBezTo>
                    <a:pt x="134541" y="229011"/>
                    <a:pt x="197022" y="289197"/>
                    <a:pt x="273950" y="289197"/>
                  </a:cubicBezTo>
                  <a:cubicBezTo>
                    <a:pt x="344432" y="289197"/>
                    <a:pt x="403191" y="238806"/>
                    <a:pt x="416169" y="172288"/>
                  </a:cubicBezTo>
                  <a:lnTo>
                    <a:pt x="523520" y="245605"/>
                  </a:lnTo>
                  <a:cubicBezTo>
                    <a:pt x="526213" y="247475"/>
                    <a:pt x="529308" y="248345"/>
                    <a:pt x="532338" y="248345"/>
                  </a:cubicBezTo>
                  <a:cubicBezTo>
                    <a:pt x="537309" y="248345"/>
                    <a:pt x="542191" y="245978"/>
                    <a:pt x="545221" y="241551"/>
                  </a:cubicBezTo>
                  <a:cubicBezTo>
                    <a:pt x="550103" y="234438"/>
                    <a:pt x="548316" y="224739"/>
                    <a:pt x="541155" y="219910"/>
                  </a:cubicBezTo>
                  <a:lnTo>
                    <a:pt x="430993" y="144634"/>
                  </a:lnTo>
                  <a:close/>
                  <a:moveTo>
                    <a:pt x="273950" y="257985"/>
                  </a:moveTo>
                  <a:cubicBezTo>
                    <a:pt x="211249" y="257985"/>
                    <a:pt x="160249" y="207121"/>
                    <a:pt x="160249" y="144598"/>
                  </a:cubicBezTo>
                  <a:cubicBezTo>
                    <a:pt x="160249" y="82016"/>
                    <a:pt x="211249" y="31122"/>
                    <a:pt x="273950" y="31122"/>
                  </a:cubicBezTo>
                  <a:cubicBezTo>
                    <a:pt x="336679" y="31122"/>
                    <a:pt x="387710" y="82016"/>
                    <a:pt x="387710" y="144598"/>
                  </a:cubicBezTo>
                  <a:cubicBezTo>
                    <a:pt x="387710" y="207157"/>
                    <a:pt x="336679" y="257985"/>
                    <a:pt x="273950" y="257985"/>
                  </a:cubicBezTo>
                  <a:close/>
                </a:path>
              </a:pathLst>
            </a:custGeom>
            <a:grpFill/>
            <a:ln w="59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2" name="Section Zoom 21">
                <a:extLst>
                  <a:ext uri="{FF2B5EF4-FFF2-40B4-BE49-F238E27FC236}">
                    <a16:creationId xmlns:a16="http://schemas.microsoft.com/office/drawing/2014/main" id="{8A55B2A7-6037-4A5E-ADBA-E16E4363E8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2115866"/>
                  </p:ext>
                </p:extLst>
              </p:nvPr>
            </p:nvGraphicFramePr>
            <p:xfrm>
              <a:off x="2834214" y="229817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13A5374-92C3-4EFE-90A2-16B7C3FB5F0C}">
                    <psez:zmPr id="{8242A8D4-39E2-45F2-AB67-F4B38BCD808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2" name="Section Zoom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A55B2A7-6037-4A5E-ADBA-E16E4363E8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4214" y="2298174"/>
                <a:ext cx="30480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68354EB2-703F-4BFB-945B-DBDD23A9F5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4505806"/>
                  </p:ext>
                </p:extLst>
              </p:nvPr>
            </p:nvGraphicFramePr>
            <p:xfrm>
              <a:off x="7014529" y="227009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DD42A98-995F-411C-9F13-B02B8ECFB19D}">
                    <psez:zmPr id="{69ECD281-246F-4B8D-BCE4-E2197E8A09A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4" name="Section Zoom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8354EB2-703F-4BFB-945B-DBDD23A9F5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4529" y="227009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6" name="Section Zoom 25">
                <a:extLst>
                  <a:ext uri="{FF2B5EF4-FFF2-40B4-BE49-F238E27FC236}">
                    <a16:creationId xmlns:a16="http://schemas.microsoft.com/office/drawing/2014/main" id="{B5523722-7DFD-4850-977A-00B557419A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0227190"/>
                  </p:ext>
                </p:extLst>
              </p:nvPr>
            </p:nvGraphicFramePr>
            <p:xfrm>
              <a:off x="1784409" y="474670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A36A128-7F3B-43C5-BF8A-333386B89421}">
                    <psez:zmPr id="{0361C541-7BFB-4D3E-85D7-BE09D1A2606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6" name="Section Zoom 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5523722-7DFD-4850-977A-00B557419A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4409" y="474670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8" name="Section Zoom 27">
                <a:extLst>
                  <a:ext uri="{FF2B5EF4-FFF2-40B4-BE49-F238E27FC236}">
                    <a16:creationId xmlns:a16="http://schemas.microsoft.com/office/drawing/2014/main" id="{CCE986A8-7D97-4B58-8574-DF583D3BD4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2159178"/>
                  </p:ext>
                </p:extLst>
              </p:nvPr>
            </p:nvGraphicFramePr>
            <p:xfrm>
              <a:off x="5336577" y="472591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11E03D1-6B8B-41A0-BFC7-146A82D3B143}">
                    <psez:zmPr id="{247DF2C6-A192-40CF-85E6-53D9AACEB37C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8" name="Section Zoom 2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CCE986A8-7D97-4B58-8574-DF583D3BD4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6577" y="472591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0" name="Section Zoom 29">
                <a:extLst>
                  <a:ext uri="{FF2B5EF4-FFF2-40B4-BE49-F238E27FC236}">
                    <a16:creationId xmlns:a16="http://schemas.microsoft.com/office/drawing/2014/main" id="{87CCDFAD-D24E-409A-8C66-932E5C21BA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5424618"/>
                  </p:ext>
                </p:extLst>
              </p:nvPr>
            </p:nvGraphicFramePr>
            <p:xfrm>
              <a:off x="8674100" y="473614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7F4AC17-FD3B-4E92-BDD9-6B4D5848C286}">
                    <psez:zmPr id="{6D2B2962-D9BB-4BCB-98BC-FEAA9763C8FC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0" name="Section Zoom 2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7CCDFAD-D24E-409A-8C66-932E5C21B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74100" y="473614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F24FD1B-9F28-4C76-A8DA-B10C037CBF28}"/>
              </a:ext>
            </a:extLst>
          </p:cNvPr>
          <p:cNvSpPr txBox="1"/>
          <p:nvPr/>
        </p:nvSpPr>
        <p:spPr>
          <a:xfrm>
            <a:off x="5696839" y="583080"/>
            <a:ext cx="1441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INDEX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49C5B67F-DBE7-4588-AF54-C6EC0BEC7C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540000">
            <a:off x="5756963" y="1103782"/>
            <a:ext cx="1363822" cy="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decel="100000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ownload 25k Approach Horiz 24 Nov 2013 - Work Of Art - Full Size PNG Image  - PNGkit">
            <a:extLst>
              <a:ext uri="{FF2B5EF4-FFF2-40B4-BE49-F238E27FC236}">
                <a16:creationId xmlns:a16="http://schemas.microsoft.com/office/drawing/2014/main" id="{6C985682-B498-4F7A-8C53-493DCFA2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07" y="4664945"/>
            <a:ext cx="4481868" cy="17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66458" y="494367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829198" y="583080"/>
            <a:ext cx="3176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API OVERVIEW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59DAE-FC3D-40A5-A721-96B257B73C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0" detail="0"/>
                    </a14:imgEffect>
                  </a14:imgLayer>
                </a14:imgProps>
              </a:ext>
            </a:extLst>
          </a:blip>
          <a:srcRect l="17140"/>
          <a:stretch/>
        </p:blipFill>
        <p:spPr>
          <a:xfrm>
            <a:off x="3618595" y="871657"/>
            <a:ext cx="7577386" cy="2956816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BEC2A863-1FAF-4E13-81F6-B6A378B93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pic>
        <p:nvPicPr>
          <p:cNvPr id="1026" name="Picture 2" descr="Free Icon | Tablet computer sketch">
            <a:extLst>
              <a:ext uri="{FF2B5EF4-FFF2-40B4-BE49-F238E27FC236}">
                <a16:creationId xmlns:a16="http://schemas.microsoft.com/office/drawing/2014/main" id="{E1F597E9-BDA0-4E2E-9AE7-C7AE849A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63" y="2142530"/>
            <a:ext cx="477685" cy="477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4E3622AD-0A55-4C73-BF78-7F8AF932934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0" detail="0"/>
                    </a14:imgEffect>
                  </a14:imgLayer>
                </a14:imgProps>
              </a:ext>
            </a:extLst>
          </a:blip>
          <a:srcRect t="36885" r="85056" b="19623"/>
          <a:stretch/>
        </p:blipFill>
        <p:spPr>
          <a:xfrm>
            <a:off x="1376983" y="2063996"/>
            <a:ext cx="827568" cy="778779"/>
          </a:xfrm>
          <a:prstGeom prst="rect">
            <a:avLst/>
          </a:prstGeom>
        </p:spPr>
      </p:pic>
      <p:pic>
        <p:nvPicPr>
          <p:cNvPr id="1028" name="Picture 4" descr="Free Icon | Laptop sketch">
            <a:extLst>
              <a:ext uri="{FF2B5EF4-FFF2-40B4-BE49-F238E27FC236}">
                <a16:creationId xmlns:a16="http://schemas.microsoft.com/office/drawing/2014/main" id="{2ED96509-5CEE-4E50-80BC-3CE6965E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99" y="2041451"/>
            <a:ext cx="679842" cy="6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40BB3328-E1C2-4423-A3DE-CA4B00BE48E4}"/>
              </a:ext>
            </a:extLst>
          </p:cNvPr>
          <p:cNvSpPr txBox="1"/>
          <p:nvPr/>
        </p:nvSpPr>
        <p:spPr>
          <a:xfrm>
            <a:off x="2694286" y="3603695"/>
            <a:ext cx="7535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" pitchFamily="2" charset="77"/>
              </a:rPr>
              <a:t>API stands for Application Programming Interface</a:t>
            </a:r>
            <a:endParaRPr lang="en-LT" sz="2800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A477B-B3BC-424E-8BDA-D99DAF4652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1760" y="1663170"/>
            <a:ext cx="1475360" cy="371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513F09-C338-47D7-8F28-FE14E8518B31}"/>
              </a:ext>
            </a:extLst>
          </p:cNvPr>
          <p:cNvSpPr/>
          <p:nvPr/>
        </p:nvSpPr>
        <p:spPr>
          <a:xfrm>
            <a:off x="1962574" y="4709487"/>
            <a:ext cx="4355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APIs are a set of functions, procedures, and definitions and protocols that allow technology products and services to communicate with each other via the internet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0C324-A061-4483-8B0C-BDED697BA3B6}"/>
              </a:ext>
            </a:extLst>
          </p:cNvPr>
          <p:cNvSpPr txBox="1"/>
          <p:nvPr/>
        </p:nvSpPr>
        <p:spPr>
          <a:xfrm rot="20203433">
            <a:off x="1241797" y="4322872"/>
            <a:ext cx="132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uxton Sketch" panose="03080500000500000004" pitchFamily="66" charset="0"/>
              </a:rPr>
              <a:t>technically</a:t>
            </a:r>
          </a:p>
        </p:txBody>
      </p:sp>
      <p:pic>
        <p:nvPicPr>
          <p:cNvPr id="183" name="Picture 8" descr="Download 25k Approach Horiz 24 Nov 2013 - Work Of Art - Full Size PNG Image  - PNGkit">
            <a:extLst>
              <a:ext uri="{FF2B5EF4-FFF2-40B4-BE49-F238E27FC236}">
                <a16:creationId xmlns:a16="http://schemas.microsoft.com/office/drawing/2014/main" id="{D5536CBF-34AB-4460-BEAD-2BA4478D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04" y="4664945"/>
            <a:ext cx="4481868" cy="17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F7F7AC-DE12-463E-A765-8FE7E0C437DB}"/>
              </a:ext>
            </a:extLst>
          </p:cNvPr>
          <p:cNvSpPr/>
          <p:nvPr/>
        </p:nvSpPr>
        <p:spPr>
          <a:xfrm>
            <a:off x="7477429" y="4825000"/>
            <a:ext cx="4181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 is a toolset that programmers can use to help them create software. Simply put, an API specifies how software components should interact..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D2504-1BDD-4C00-A085-0420F917FB6A}"/>
              </a:ext>
            </a:extLst>
          </p:cNvPr>
          <p:cNvSpPr txBox="1"/>
          <p:nvPr/>
        </p:nvSpPr>
        <p:spPr>
          <a:xfrm rot="20203433">
            <a:off x="6687937" y="4324825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uxton Sketch" panose="03080500000500000004" pitchFamily="66" charset="0"/>
              </a:rPr>
              <a:t>actually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8DC3AA7-02DB-4371-80D6-10E519DFBDD4}"/>
              </a:ext>
            </a:extLst>
          </p:cNvPr>
          <p:cNvGrpSpPr/>
          <p:nvPr/>
        </p:nvGrpSpPr>
        <p:grpSpPr>
          <a:xfrm>
            <a:off x="866458" y="461467"/>
            <a:ext cx="827568" cy="828000"/>
            <a:chOff x="-842559" y="4288420"/>
            <a:chExt cx="827568" cy="828000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362B986-0AEB-408E-BC99-51FC3A2DE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7" name="Graphic 186" descr="Single gear">
              <a:extLst>
                <a:ext uri="{FF2B5EF4-FFF2-40B4-BE49-F238E27FC236}">
                  <a16:creationId xmlns:a16="http://schemas.microsoft.com/office/drawing/2014/main" id="{36C9AAD0-3123-4A8F-8281-14559BD41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5631BC-CFB0-4543-AC5A-143FD1B04F37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DB6D5A8-F2DB-4A5E-92FC-B959A6D39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pic>
        <p:nvPicPr>
          <p:cNvPr id="189" name="Picture 188">
            <a:hlinkClick r:id="rId19" action="ppaction://hlinksldjump"/>
            <a:extLst>
              <a:ext uri="{FF2B5EF4-FFF2-40B4-BE49-F238E27FC236}">
                <a16:creationId xmlns:a16="http://schemas.microsoft.com/office/drawing/2014/main" id="{53A6171B-E171-47AF-9286-8D5157EB7BC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4617B34-52D7-45C8-AE29-7E886C86AD48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C1A4C51-26A1-40DD-87DE-E593B0C62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94" name="Google Shape;8410;p67">
              <a:extLst>
                <a:ext uri="{FF2B5EF4-FFF2-40B4-BE49-F238E27FC236}">
                  <a16:creationId xmlns:a16="http://schemas.microsoft.com/office/drawing/2014/main" id="{AEB4C05F-EB69-4494-BE4A-82A0DA0734AA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195" name="Google Shape;8411;p67">
                <a:extLst>
                  <a:ext uri="{FF2B5EF4-FFF2-40B4-BE49-F238E27FC236}">
                    <a16:creationId xmlns:a16="http://schemas.microsoft.com/office/drawing/2014/main" id="{BD6683B7-B73E-4EE6-A3BA-D99E74133A10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8412;p67">
                <a:extLst>
                  <a:ext uri="{FF2B5EF4-FFF2-40B4-BE49-F238E27FC236}">
                    <a16:creationId xmlns:a16="http://schemas.microsoft.com/office/drawing/2014/main" id="{B3B26C08-1178-447B-A402-C6B7105509E9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8413;p67">
                <a:extLst>
                  <a:ext uri="{FF2B5EF4-FFF2-40B4-BE49-F238E27FC236}">
                    <a16:creationId xmlns:a16="http://schemas.microsoft.com/office/drawing/2014/main" id="{CD19C8DB-4F6B-4486-B47A-6FE7F2A9FD87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8414;p67">
                <a:extLst>
                  <a:ext uri="{FF2B5EF4-FFF2-40B4-BE49-F238E27FC236}">
                    <a16:creationId xmlns:a16="http://schemas.microsoft.com/office/drawing/2014/main" id="{FD6E821C-BAD1-48BE-BD49-48F871A43DBB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89BFCD7-5C1B-4EF4-B6E1-259FA5605765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35D5BB2-ABF7-4C58-AF70-01518F28A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6" name="Graphic 205" descr="Lightbulb">
              <a:extLst>
                <a:ext uri="{FF2B5EF4-FFF2-40B4-BE49-F238E27FC236}">
                  <a16:creationId xmlns:a16="http://schemas.microsoft.com/office/drawing/2014/main" id="{BDAD6C4F-C37B-4C4F-BE32-7AE21E00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207" name="Graphic 206" descr="Lightbulb">
            <a:hlinkClick r:id="rId23" action="ppaction://hlinksldjump"/>
            <a:extLst>
              <a:ext uri="{FF2B5EF4-FFF2-40B4-BE49-F238E27FC236}">
                <a16:creationId xmlns:a16="http://schemas.microsoft.com/office/drawing/2014/main" id="{C594E6E0-D41A-4E33-8DCE-59A9B16C83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787D4F-DACC-4492-A8B7-D4DFB1236268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247D10C-3BD6-4559-8EC2-1A3AFEA3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210" name="Google Shape;6232;p62">
              <a:extLst>
                <a:ext uri="{FF2B5EF4-FFF2-40B4-BE49-F238E27FC236}">
                  <a16:creationId xmlns:a16="http://schemas.microsoft.com/office/drawing/2014/main" id="{C41EBB08-9A62-4C46-811D-F3BEBE518C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211" name="Google Shape;6233;p62">
                <a:extLst>
                  <a:ext uri="{FF2B5EF4-FFF2-40B4-BE49-F238E27FC236}">
                    <a16:creationId xmlns:a16="http://schemas.microsoft.com/office/drawing/2014/main" id="{C54484C9-5B85-44A3-BFFD-3A51D1418624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234;p62">
                <a:extLst>
                  <a:ext uri="{FF2B5EF4-FFF2-40B4-BE49-F238E27FC236}">
                    <a16:creationId xmlns:a16="http://schemas.microsoft.com/office/drawing/2014/main" id="{29EE450B-9313-4373-A554-5105FF3D2CEE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Picture 8">
            <a:hlinkClick r:id="rId26" action="ppaction://hlinksldjump"/>
            <a:extLst>
              <a:ext uri="{FF2B5EF4-FFF2-40B4-BE49-F238E27FC236}">
                <a16:creationId xmlns:a16="http://schemas.microsoft.com/office/drawing/2014/main" id="{B4E66848-DCD4-4993-936B-4192A94A836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11" name="Picture 10">
            <a:hlinkClick r:id="rId28" action="ppaction://hlinksldjump"/>
            <a:extLst>
              <a:ext uri="{FF2B5EF4-FFF2-40B4-BE49-F238E27FC236}">
                <a16:creationId xmlns:a16="http://schemas.microsoft.com/office/drawing/2014/main" id="{A18D2D90-4BD7-49DC-AD13-2D7605963AC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66458" y="494367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966672" y="583080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API EXAMPLE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BEC2A863-1FAF-4E13-81F6-B6A378B93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8DC3AA7-02DB-4371-80D6-10E519DFBDD4}"/>
              </a:ext>
            </a:extLst>
          </p:cNvPr>
          <p:cNvGrpSpPr/>
          <p:nvPr/>
        </p:nvGrpSpPr>
        <p:grpSpPr>
          <a:xfrm>
            <a:off x="866458" y="461467"/>
            <a:ext cx="827568" cy="828000"/>
            <a:chOff x="-842559" y="4288420"/>
            <a:chExt cx="827568" cy="828000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362B986-0AEB-408E-BC99-51FC3A2DE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7" name="Graphic 186" descr="Single gear">
              <a:extLst>
                <a:ext uri="{FF2B5EF4-FFF2-40B4-BE49-F238E27FC236}">
                  <a16:creationId xmlns:a16="http://schemas.microsoft.com/office/drawing/2014/main" id="{36C9AAD0-3123-4A8F-8281-14559BD41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38" name="Picture 8" descr="Download 25k Approach Horiz 24 Nov 2013 - Work Of Art - Full Size PNG Image  - PNGkit">
            <a:extLst>
              <a:ext uri="{FF2B5EF4-FFF2-40B4-BE49-F238E27FC236}">
                <a16:creationId xmlns:a16="http://schemas.microsoft.com/office/drawing/2014/main" id="{2EC196B8-F978-45D8-B571-DAFB629F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57" y="3296817"/>
            <a:ext cx="1280242" cy="4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aphic 43">
            <a:extLst>
              <a:ext uri="{FF2B5EF4-FFF2-40B4-BE49-F238E27FC236}">
                <a16:creationId xmlns:a16="http://schemas.microsoft.com/office/drawing/2014/main" id="{568CAC74-A9F3-47E8-92EE-73349260160A}"/>
              </a:ext>
            </a:extLst>
          </p:cNvPr>
          <p:cNvGrpSpPr/>
          <p:nvPr/>
        </p:nvGrpSpPr>
        <p:grpSpPr>
          <a:xfrm rot="20089075" flipH="1" flipV="1">
            <a:off x="8250663" y="3515402"/>
            <a:ext cx="2505006" cy="1037217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08BD5D8B-AEF1-4AE5-B5A3-93395D9C3D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8CEC6636-1815-40E1-B322-ECAEE64A935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3" name="Picture 8" descr="Download 25k Approach Horiz 24 Nov 2013 - Work Of Art - Full Size PNG Image  - PNGkit">
            <a:extLst>
              <a:ext uri="{FF2B5EF4-FFF2-40B4-BE49-F238E27FC236}">
                <a16:creationId xmlns:a16="http://schemas.microsoft.com/office/drawing/2014/main" id="{2B27A0EA-809F-4172-BE0A-3DD2AD84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699" y="3251466"/>
            <a:ext cx="1280242" cy="4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aphic 43">
            <a:extLst>
              <a:ext uri="{FF2B5EF4-FFF2-40B4-BE49-F238E27FC236}">
                <a16:creationId xmlns:a16="http://schemas.microsoft.com/office/drawing/2014/main" id="{78061F6A-7621-49BE-8FB7-667A37EB7CE9}"/>
              </a:ext>
            </a:extLst>
          </p:cNvPr>
          <p:cNvGrpSpPr/>
          <p:nvPr/>
        </p:nvGrpSpPr>
        <p:grpSpPr>
          <a:xfrm rot="9309247" flipH="1" flipV="1">
            <a:off x="8336175" y="2517446"/>
            <a:ext cx="2443243" cy="1135029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B7CCDF9C-9FFC-451A-B746-DDBB4E15A22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09D18C12-55F6-48A0-808A-FA77687C4D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A67FABA-FF65-4558-87CB-255F8DCD7A6E}"/>
              </a:ext>
            </a:extLst>
          </p:cNvPr>
          <p:cNvSpPr txBox="1"/>
          <p:nvPr/>
        </p:nvSpPr>
        <p:spPr>
          <a:xfrm>
            <a:off x="7252722" y="338380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uxton Sketch" panose="03080500000500000004" pitchFamily="66" charset="0"/>
              </a:rPr>
              <a:t>Weather App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B42A76-D209-4CED-A941-966D0B11068B}"/>
              </a:ext>
            </a:extLst>
          </p:cNvPr>
          <p:cNvSpPr txBox="1"/>
          <p:nvPr/>
        </p:nvSpPr>
        <p:spPr>
          <a:xfrm>
            <a:off x="10449199" y="3321146"/>
            <a:ext cx="124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uxton Sketch" panose="03080500000500000004" pitchFamily="66" charset="0"/>
              </a:rPr>
              <a:t>weather.com/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86E923-16E0-4A4E-BAE3-AAB5911C3632}"/>
              </a:ext>
            </a:extLst>
          </p:cNvPr>
          <p:cNvSpPr txBox="1"/>
          <p:nvPr/>
        </p:nvSpPr>
        <p:spPr>
          <a:xfrm>
            <a:off x="8526177" y="445219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Buxton Sketch" panose="03080500000500000004" pitchFamily="66" charset="0"/>
              </a:rPr>
              <a:t>Rain expected today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8DD25C-14D0-4BCE-99DB-B66B997A1224}"/>
              </a:ext>
            </a:extLst>
          </p:cNvPr>
          <p:cNvSpPr txBox="1"/>
          <p:nvPr/>
        </p:nvSpPr>
        <p:spPr>
          <a:xfrm>
            <a:off x="8326653" y="2384687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Buxton Sketch" panose="03080500000500000004" pitchFamily="66" charset="0"/>
              </a:rPr>
              <a:t>Do I need umbrella today? </a:t>
            </a:r>
          </a:p>
        </p:txBody>
      </p:sp>
      <p:pic>
        <p:nvPicPr>
          <p:cNvPr id="60" name="Picture 8" descr="Download 25k Approach Horiz 24 Nov 2013 - Work Of Art - Full Size PNG Image  - PNGkit">
            <a:extLst>
              <a:ext uri="{FF2B5EF4-FFF2-40B4-BE49-F238E27FC236}">
                <a16:creationId xmlns:a16="http://schemas.microsoft.com/office/drawing/2014/main" id="{87FF1919-15F0-434B-A3E5-DAD70296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1" y="3317664"/>
            <a:ext cx="1280242" cy="4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aphic 43">
            <a:extLst>
              <a:ext uri="{FF2B5EF4-FFF2-40B4-BE49-F238E27FC236}">
                <a16:creationId xmlns:a16="http://schemas.microsoft.com/office/drawing/2014/main" id="{FF1E3857-0398-48F8-8083-DA9FA16873EF}"/>
              </a:ext>
            </a:extLst>
          </p:cNvPr>
          <p:cNvGrpSpPr/>
          <p:nvPr/>
        </p:nvGrpSpPr>
        <p:grpSpPr>
          <a:xfrm rot="20089075" flipH="1" flipV="1">
            <a:off x="2808647" y="3536249"/>
            <a:ext cx="2505006" cy="1037217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D8AADBDB-B37D-46D2-A36A-5B67F777DA0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C50A69F3-BD84-4F9F-A0E6-8EFBDB55E5D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83" name="Picture 8" descr="Download 25k Approach Horiz 24 Nov 2013 - Work Of Art - Full Size PNG Image  - PNGkit">
            <a:extLst>
              <a:ext uri="{FF2B5EF4-FFF2-40B4-BE49-F238E27FC236}">
                <a16:creationId xmlns:a16="http://schemas.microsoft.com/office/drawing/2014/main" id="{6014BAF6-F2A1-4D24-B7CE-7131AEA5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683" y="3272313"/>
            <a:ext cx="1280242" cy="4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aphic 43">
            <a:extLst>
              <a:ext uri="{FF2B5EF4-FFF2-40B4-BE49-F238E27FC236}">
                <a16:creationId xmlns:a16="http://schemas.microsoft.com/office/drawing/2014/main" id="{19034147-3FFB-445D-A3A3-1C07312CAC5A}"/>
              </a:ext>
            </a:extLst>
          </p:cNvPr>
          <p:cNvGrpSpPr/>
          <p:nvPr/>
        </p:nvGrpSpPr>
        <p:grpSpPr>
          <a:xfrm rot="9309247" flipH="1" flipV="1">
            <a:off x="2894159" y="2538293"/>
            <a:ext cx="2443243" cy="1135029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2C603E82-7016-47D9-BD88-582DD7089F5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62DA4D72-7D2A-4430-8D34-72CD9323F4A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88DB093-6DE6-41C5-95FC-B56CF7FB77D3}"/>
              </a:ext>
            </a:extLst>
          </p:cNvPr>
          <p:cNvSpPr txBox="1"/>
          <p:nvPr/>
        </p:nvSpPr>
        <p:spPr>
          <a:xfrm>
            <a:off x="1810706" y="340465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uxton Sketch" panose="03080500000500000004" pitchFamily="66" charset="0"/>
              </a:rPr>
              <a:t>Application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4D8EB-DD87-48A7-8B6D-4BE03186F99D}"/>
              </a:ext>
            </a:extLst>
          </p:cNvPr>
          <p:cNvSpPr txBox="1"/>
          <p:nvPr/>
        </p:nvSpPr>
        <p:spPr>
          <a:xfrm>
            <a:off x="5007183" y="334199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uxton Sketch" panose="03080500000500000004" pitchFamily="66" charset="0"/>
              </a:rPr>
              <a:t>Application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F07DA4-AD66-4B64-B056-7854335C5DB0}"/>
              </a:ext>
            </a:extLst>
          </p:cNvPr>
          <p:cNvSpPr txBox="1"/>
          <p:nvPr/>
        </p:nvSpPr>
        <p:spPr>
          <a:xfrm>
            <a:off x="3457215" y="400439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Buxton Sketch" panose="03080500000500000004" pitchFamily="66" charset="0"/>
              </a:rPr>
              <a:t>response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E25D8C3-FD58-4252-8BA2-36923C2BB96D}"/>
              </a:ext>
            </a:extLst>
          </p:cNvPr>
          <p:cNvSpPr txBox="1"/>
          <p:nvPr/>
        </p:nvSpPr>
        <p:spPr>
          <a:xfrm>
            <a:off x="3470277" y="24055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Buxton Sketch" panose="03080500000500000004" pitchFamily="66" charset="0"/>
              </a:rPr>
              <a:t>request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BFD8EB-3595-4E4E-9CEE-8C7673975B95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59E5460-FFF9-49EA-982C-708CD87B6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D0F11AA-76CF-4347-AB5E-93DEAF130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C0F46B-934E-4E36-B7F5-C9DDD1ACC2F2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C6F83C8-4C2D-4417-8423-61BB2B002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05" name="Google Shape;8410;p67">
              <a:extLst>
                <a:ext uri="{FF2B5EF4-FFF2-40B4-BE49-F238E27FC236}">
                  <a16:creationId xmlns:a16="http://schemas.microsoft.com/office/drawing/2014/main" id="{9CEDAB71-6E12-48B1-B76B-8557D6B38AF9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106" name="Google Shape;8411;p67">
                <a:extLst>
                  <a:ext uri="{FF2B5EF4-FFF2-40B4-BE49-F238E27FC236}">
                    <a16:creationId xmlns:a16="http://schemas.microsoft.com/office/drawing/2014/main" id="{695AE3CB-185C-4C22-9AEA-EBC6AD63D5D5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412;p67">
                <a:extLst>
                  <a:ext uri="{FF2B5EF4-FFF2-40B4-BE49-F238E27FC236}">
                    <a16:creationId xmlns:a16="http://schemas.microsoft.com/office/drawing/2014/main" id="{B3B8EBCA-8F5A-43C1-B705-999A1296C9E4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8413;p67">
                <a:extLst>
                  <a:ext uri="{FF2B5EF4-FFF2-40B4-BE49-F238E27FC236}">
                    <a16:creationId xmlns:a16="http://schemas.microsoft.com/office/drawing/2014/main" id="{C6ACEF20-31C3-4287-8E60-279788BA0182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414;p67">
                <a:extLst>
                  <a:ext uri="{FF2B5EF4-FFF2-40B4-BE49-F238E27FC236}">
                    <a16:creationId xmlns:a16="http://schemas.microsoft.com/office/drawing/2014/main" id="{2EACE2B6-31BB-4FF1-A92B-A5579DAB2203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CB7F5B-2054-4878-A3DD-5A3DC0D8B17D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1E69F56-3F43-445B-8660-C0551509E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7" name="Graphic 116" descr="Lightbulb">
              <a:extLst>
                <a:ext uri="{FF2B5EF4-FFF2-40B4-BE49-F238E27FC236}">
                  <a16:creationId xmlns:a16="http://schemas.microsoft.com/office/drawing/2014/main" id="{DFAE2243-CAAC-4CC1-8515-C68BE696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8B21B3E-069A-4095-8BFF-3FF5FD5A023F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5875539-8730-4CE8-9A04-C5CF29C047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21" name="Google Shape;6232;p62">
              <a:extLst>
                <a:ext uri="{FF2B5EF4-FFF2-40B4-BE49-F238E27FC236}">
                  <a16:creationId xmlns:a16="http://schemas.microsoft.com/office/drawing/2014/main" id="{B294B72D-C221-485E-9203-6CBDFE4EB1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122" name="Google Shape;6233;p62">
                <a:extLst>
                  <a:ext uri="{FF2B5EF4-FFF2-40B4-BE49-F238E27FC236}">
                    <a16:creationId xmlns:a16="http://schemas.microsoft.com/office/drawing/2014/main" id="{2D8685B2-6D52-4EF8-AA3D-00E61E4CB521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234;p62">
                <a:extLst>
                  <a:ext uri="{FF2B5EF4-FFF2-40B4-BE49-F238E27FC236}">
                    <a16:creationId xmlns:a16="http://schemas.microsoft.com/office/drawing/2014/main" id="{BC0DF837-C8E7-4AC3-9A6F-604235CCAA57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7" name="Picture 126">
            <a:hlinkClick r:id="rId14" action="ppaction://hlinksldjump"/>
            <a:extLst>
              <a:ext uri="{FF2B5EF4-FFF2-40B4-BE49-F238E27FC236}">
                <a16:creationId xmlns:a16="http://schemas.microsoft.com/office/drawing/2014/main" id="{CEA2931D-174E-4CC0-AE56-5E791E8882D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pic>
        <p:nvPicPr>
          <p:cNvPr id="128" name="Graphic 127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F5361E3E-EB90-404F-9925-6A83EFA405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129" name="Picture 128">
            <a:hlinkClick r:id="rId19" action="ppaction://hlinksldjump"/>
            <a:extLst>
              <a:ext uri="{FF2B5EF4-FFF2-40B4-BE49-F238E27FC236}">
                <a16:creationId xmlns:a16="http://schemas.microsoft.com/office/drawing/2014/main" id="{BF29AF9C-3826-41EB-AB0E-CC500980297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130" name="Picture 129">
            <a:hlinkClick r:id="rId21" action="ppaction://hlinksldjump"/>
            <a:extLst>
              <a:ext uri="{FF2B5EF4-FFF2-40B4-BE49-F238E27FC236}">
                <a16:creationId xmlns:a16="http://schemas.microsoft.com/office/drawing/2014/main" id="{3D736CFE-1A68-48A2-BC9C-9BD4C359958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282">
            <a:extLst>
              <a:ext uri="{FF2B5EF4-FFF2-40B4-BE49-F238E27FC236}">
                <a16:creationId xmlns:a16="http://schemas.microsoft.com/office/drawing/2014/main" id="{B41615F6-469C-4326-B51D-8FF108B56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0"/>
          </a:blip>
          <a:srcRect l="17140"/>
          <a:stretch/>
        </p:blipFill>
        <p:spPr>
          <a:xfrm>
            <a:off x="5403016" y="3144728"/>
            <a:ext cx="1919897" cy="82682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66458" y="494367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671143" y="583080"/>
            <a:ext cx="349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API CATEGORIES</a:t>
            </a: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7FE3562F-1182-4F36-96E2-CEFD7804F773}"/>
              </a:ext>
            </a:extLst>
          </p:cNvPr>
          <p:cNvSpPr txBox="1"/>
          <p:nvPr/>
        </p:nvSpPr>
        <p:spPr>
          <a:xfrm>
            <a:off x="2520323" y="2633577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OPEN API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F3353E4-9064-48C7-8F8A-4F0F5DF2A41D}"/>
              </a:ext>
            </a:extLst>
          </p:cNvPr>
          <p:cNvSpPr txBox="1"/>
          <p:nvPr/>
        </p:nvSpPr>
        <p:spPr>
          <a:xfrm>
            <a:off x="2131704" y="3008283"/>
            <a:ext cx="2419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APIs that are publicly available with no restriction to use such as Google, weather, NASA etc.,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4E66455-D3A8-434C-AAC4-37156BDC61B3}"/>
              </a:ext>
            </a:extLst>
          </p:cNvPr>
          <p:cNvSpPr txBox="1"/>
          <p:nvPr/>
        </p:nvSpPr>
        <p:spPr>
          <a:xfrm>
            <a:off x="2273785" y="5112898"/>
            <a:ext cx="200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PARTNER API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040189B-5EB7-4E43-B34B-169A84358D87}"/>
              </a:ext>
            </a:extLst>
          </p:cNvPr>
          <p:cNvSpPr txBox="1"/>
          <p:nvPr/>
        </p:nvSpPr>
        <p:spPr>
          <a:xfrm>
            <a:off x="1674621" y="5436784"/>
            <a:ext cx="3204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APIs between allowed partners.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Ex: Uber/Grab utilizing Google Maps APIS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F748BD6-35BE-4930-8658-A40BDE81EE1E}"/>
              </a:ext>
            </a:extLst>
          </p:cNvPr>
          <p:cNvSpPr txBox="1"/>
          <p:nvPr/>
        </p:nvSpPr>
        <p:spPr>
          <a:xfrm>
            <a:off x="8602043" y="2633577"/>
            <a:ext cx="190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PRIVATE API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59EA594-A387-4207-93E1-22E6A05550D8}"/>
              </a:ext>
            </a:extLst>
          </p:cNvPr>
          <p:cNvSpPr txBox="1"/>
          <p:nvPr/>
        </p:nvSpPr>
        <p:spPr>
          <a:xfrm>
            <a:off x="7826083" y="2970312"/>
            <a:ext cx="3067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APIs created to be consumed within a system/application.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Ex: Facebook APIs to retrieve no of likes 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B742574-FF12-49CD-9757-6A3C998609A8}"/>
              </a:ext>
            </a:extLst>
          </p:cNvPr>
          <p:cNvSpPr txBox="1"/>
          <p:nvPr/>
        </p:nvSpPr>
        <p:spPr>
          <a:xfrm>
            <a:off x="8359285" y="5112898"/>
            <a:ext cx="2386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COMPOSITE API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6ED8E0C-6DBA-428E-A34C-744FEFD0F969}"/>
              </a:ext>
            </a:extLst>
          </p:cNvPr>
          <p:cNvSpPr txBox="1"/>
          <p:nvPr/>
        </p:nvSpPr>
        <p:spPr>
          <a:xfrm>
            <a:off x="7985448" y="5436784"/>
            <a:ext cx="290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Design approach to batch API requests sequentially into a single API call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86" name="Graphic 43">
            <a:extLst>
              <a:ext uri="{FF2B5EF4-FFF2-40B4-BE49-F238E27FC236}">
                <a16:creationId xmlns:a16="http://schemas.microsoft.com/office/drawing/2014/main" id="{69A8B059-38A0-49AC-A47C-D140A151A4A1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87" name="Freeform 55">
              <a:extLst>
                <a:ext uri="{FF2B5EF4-FFF2-40B4-BE49-F238E27FC236}">
                  <a16:creationId xmlns:a16="http://schemas.microsoft.com/office/drawing/2014/main" id="{1A51FE87-A14F-454F-B235-37747688222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56">
              <a:extLst>
                <a:ext uri="{FF2B5EF4-FFF2-40B4-BE49-F238E27FC236}">
                  <a16:creationId xmlns:a16="http://schemas.microsoft.com/office/drawing/2014/main" id="{9D07E8DD-958A-4973-A508-45CF104C1C2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89" name="Graphic 43">
            <a:extLst>
              <a:ext uri="{FF2B5EF4-FFF2-40B4-BE49-F238E27FC236}">
                <a16:creationId xmlns:a16="http://schemas.microsoft.com/office/drawing/2014/main" id="{F8C3D854-9742-49E4-ACA2-0B511042428D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90" name="Freeform 58">
              <a:extLst>
                <a:ext uri="{FF2B5EF4-FFF2-40B4-BE49-F238E27FC236}">
                  <a16:creationId xmlns:a16="http://schemas.microsoft.com/office/drawing/2014/main" id="{824B8944-49E8-4770-8EF3-D1FB28C3D65D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59">
              <a:extLst>
                <a:ext uri="{FF2B5EF4-FFF2-40B4-BE49-F238E27FC236}">
                  <a16:creationId xmlns:a16="http://schemas.microsoft.com/office/drawing/2014/main" id="{2D262322-2303-4ADD-B5F6-839274C1867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92" name="Graphic 43">
            <a:extLst>
              <a:ext uri="{FF2B5EF4-FFF2-40B4-BE49-F238E27FC236}">
                <a16:creationId xmlns:a16="http://schemas.microsoft.com/office/drawing/2014/main" id="{FD386131-0184-4878-B496-4F4216038957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93" name="Freeform 61">
              <a:extLst>
                <a:ext uri="{FF2B5EF4-FFF2-40B4-BE49-F238E27FC236}">
                  <a16:creationId xmlns:a16="http://schemas.microsoft.com/office/drawing/2014/main" id="{E57782EB-5132-4911-A7A1-1141A65D2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62">
              <a:extLst>
                <a:ext uri="{FF2B5EF4-FFF2-40B4-BE49-F238E27FC236}">
                  <a16:creationId xmlns:a16="http://schemas.microsoft.com/office/drawing/2014/main" id="{D654DB06-E21F-4041-BC2C-A3F61220454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95" name="Graphic 43">
            <a:extLst>
              <a:ext uri="{FF2B5EF4-FFF2-40B4-BE49-F238E27FC236}">
                <a16:creationId xmlns:a16="http://schemas.microsoft.com/office/drawing/2014/main" id="{1EDD4F7E-4C97-454B-8AA6-699D452F4E8E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96" name="Freeform 64">
              <a:extLst>
                <a:ext uri="{FF2B5EF4-FFF2-40B4-BE49-F238E27FC236}">
                  <a16:creationId xmlns:a16="http://schemas.microsoft.com/office/drawing/2014/main" id="{A520898C-5DF9-424E-8BC4-07AF0861473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65">
              <a:extLst>
                <a:ext uri="{FF2B5EF4-FFF2-40B4-BE49-F238E27FC236}">
                  <a16:creationId xmlns:a16="http://schemas.microsoft.com/office/drawing/2014/main" id="{C553A8AE-4072-4C6B-8670-C8B3C513628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387D902-E0F3-4AA4-B2C8-A1A9D0138D6C}"/>
              </a:ext>
            </a:extLst>
          </p:cNvPr>
          <p:cNvGrpSpPr/>
          <p:nvPr/>
        </p:nvGrpSpPr>
        <p:grpSpPr>
          <a:xfrm>
            <a:off x="9097952" y="1550321"/>
            <a:ext cx="901492" cy="901844"/>
            <a:chOff x="9097952" y="1550321"/>
            <a:chExt cx="901492" cy="901844"/>
          </a:xfrm>
        </p:grpSpPr>
        <p:sp>
          <p:nvSpPr>
            <p:cNvPr id="217" name="Freeform 86">
              <a:extLst>
                <a:ext uri="{FF2B5EF4-FFF2-40B4-BE49-F238E27FC236}">
                  <a16:creationId xmlns:a16="http://schemas.microsoft.com/office/drawing/2014/main" id="{D01F6A99-D706-4600-A16D-56E220001D76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87">
              <a:extLst>
                <a:ext uri="{FF2B5EF4-FFF2-40B4-BE49-F238E27FC236}">
                  <a16:creationId xmlns:a16="http://schemas.microsoft.com/office/drawing/2014/main" id="{F7AF0CF4-BE4B-4F76-8079-04A1228570F9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88">
              <a:extLst>
                <a:ext uri="{FF2B5EF4-FFF2-40B4-BE49-F238E27FC236}">
                  <a16:creationId xmlns:a16="http://schemas.microsoft.com/office/drawing/2014/main" id="{F27E093D-2B32-42CC-84BF-F81F7E8418FF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89">
              <a:extLst>
                <a:ext uri="{FF2B5EF4-FFF2-40B4-BE49-F238E27FC236}">
                  <a16:creationId xmlns:a16="http://schemas.microsoft.com/office/drawing/2014/main" id="{3E36E355-46D9-4023-B55C-359AD673AD60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90">
              <a:extLst>
                <a:ext uri="{FF2B5EF4-FFF2-40B4-BE49-F238E27FC236}">
                  <a16:creationId xmlns:a16="http://schemas.microsoft.com/office/drawing/2014/main" id="{3A3AD6A1-234E-4969-8B0E-E4166AEAF552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91">
              <a:extLst>
                <a:ext uri="{FF2B5EF4-FFF2-40B4-BE49-F238E27FC236}">
                  <a16:creationId xmlns:a16="http://schemas.microsoft.com/office/drawing/2014/main" id="{71105E16-66D5-4684-8DEA-7F5D62966A38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92">
              <a:extLst>
                <a:ext uri="{FF2B5EF4-FFF2-40B4-BE49-F238E27FC236}">
                  <a16:creationId xmlns:a16="http://schemas.microsoft.com/office/drawing/2014/main" id="{277941FB-EC6F-45DA-AFF8-834B22147DA0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93">
              <a:extLst>
                <a:ext uri="{FF2B5EF4-FFF2-40B4-BE49-F238E27FC236}">
                  <a16:creationId xmlns:a16="http://schemas.microsoft.com/office/drawing/2014/main" id="{489E695F-F054-44D9-88B2-0205FD8ABF9F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94">
              <a:extLst>
                <a:ext uri="{FF2B5EF4-FFF2-40B4-BE49-F238E27FC236}">
                  <a16:creationId xmlns:a16="http://schemas.microsoft.com/office/drawing/2014/main" id="{3816C0B0-D6BB-45E7-A699-9CB2B493F2CB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95">
              <a:extLst>
                <a:ext uri="{FF2B5EF4-FFF2-40B4-BE49-F238E27FC236}">
                  <a16:creationId xmlns:a16="http://schemas.microsoft.com/office/drawing/2014/main" id="{84A3BC26-D3EE-441A-A416-14CAFFBC9270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96">
              <a:extLst>
                <a:ext uri="{FF2B5EF4-FFF2-40B4-BE49-F238E27FC236}">
                  <a16:creationId xmlns:a16="http://schemas.microsoft.com/office/drawing/2014/main" id="{FCB31E24-EDB3-4A9F-8C32-DA84535E45FE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97">
              <a:extLst>
                <a:ext uri="{FF2B5EF4-FFF2-40B4-BE49-F238E27FC236}">
                  <a16:creationId xmlns:a16="http://schemas.microsoft.com/office/drawing/2014/main" id="{99479246-575D-4E79-A663-655D8247AC1A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98">
              <a:extLst>
                <a:ext uri="{FF2B5EF4-FFF2-40B4-BE49-F238E27FC236}">
                  <a16:creationId xmlns:a16="http://schemas.microsoft.com/office/drawing/2014/main" id="{EA54C8EC-2CB7-4E6B-B90E-1CB11BE0CE09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F055AA-C3C3-49DF-AE10-93F185EB4E38}"/>
              </a:ext>
            </a:extLst>
          </p:cNvPr>
          <p:cNvGrpSpPr/>
          <p:nvPr/>
        </p:nvGrpSpPr>
        <p:grpSpPr>
          <a:xfrm>
            <a:off x="9097952" y="4120801"/>
            <a:ext cx="901492" cy="901844"/>
            <a:chOff x="9097952" y="1550321"/>
            <a:chExt cx="901492" cy="901844"/>
          </a:xfrm>
        </p:grpSpPr>
        <p:sp>
          <p:nvSpPr>
            <p:cNvPr id="231" name="Freeform 100">
              <a:extLst>
                <a:ext uri="{FF2B5EF4-FFF2-40B4-BE49-F238E27FC236}">
                  <a16:creationId xmlns:a16="http://schemas.microsoft.com/office/drawing/2014/main" id="{D27C34C8-0D46-4428-A369-920BFE218AA5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101">
              <a:extLst>
                <a:ext uri="{FF2B5EF4-FFF2-40B4-BE49-F238E27FC236}">
                  <a16:creationId xmlns:a16="http://schemas.microsoft.com/office/drawing/2014/main" id="{600C1252-B28C-4BDF-A323-1F71160C8B2A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102">
              <a:extLst>
                <a:ext uri="{FF2B5EF4-FFF2-40B4-BE49-F238E27FC236}">
                  <a16:creationId xmlns:a16="http://schemas.microsoft.com/office/drawing/2014/main" id="{D09DFA0B-B25D-4FEA-89C8-9967569AC40D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103">
              <a:extLst>
                <a:ext uri="{FF2B5EF4-FFF2-40B4-BE49-F238E27FC236}">
                  <a16:creationId xmlns:a16="http://schemas.microsoft.com/office/drawing/2014/main" id="{C1FAE8D5-777B-46D0-97CB-5EE2A61F1BAD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104">
              <a:extLst>
                <a:ext uri="{FF2B5EF4-FFF2-40B4-BE49-F238E27FC236}">
                  <a16:creationId xmlns:a16="http://schemas.microsoft.com/office/drawing/2014/main" id="{DA37CE2B-C887-45FA-B6E3-CDB96A3AD8C3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105">
              <a:extLst>
                <a:ext uri="{FF2B5EF4-FFF2-40B4-BE49-F238E27FC236}">
                  <a16:creationId xmlns:a16="http://schemas.microsoft.com/office/drawing/2014/main" id="{DA3324DA-6770-4AE2-A455-569D670CAE1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106">
              <a:extLst>
                <a:ext uri="{FF2B5EF4-FFF2-40B4-BE49-F238E27FC236}">
                  <a16:creationId xmlns:a16="http://schemas.microsoft.com/office/drawing/2014/main" id="{44610661-3C5C-47FB-8C51-A654382DA0EF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107">
              <a:extLst>
                <a:ext uri="{FF2B5EF4-FFF2-40B4-BE49-F238E27FC236}">
                  <a16:creationId xmlns:a16="http://schemas.microsoft.com/office/drawing/2014/main" id="{11E00AE0-EB94-4848-89CC-6D03062CAD1B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9" name="Freeform 108">
              <a:extLst>
                <a:ext uri="{FF2B5EF4-FFF2-40B4-BE49-F238E27FC236}">
                  <a16:creationId xmlns:a16="http://schemas.microsoft.com/office/drawing/2014/main" id="{224A758F-902D-47EF-833B-5432A5CD2611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0" name="Freeform 109">
              <a:extLst>
                <a:ext uri="{FF2B5EF4-FFF2-40B4-BE49-F238E27FC236}">
                  <a16:creationId xmlns:a16="http://schemas.microsoft.com/office/drawing/2014/main" id="{FF107209-66E2-4813-9937-71E41D66D594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1" name="Freeform 110">
              <a:extLst>
                <a:ext uri="{FF2B5EF4-FFF2-40B4-BE49-F238E27FC236}">
                  <a16:creationId xmlns:a16="http://schemas.microsoft.com/office/drawing/2014/main" id="{CADFFA6F-09F7-4D51-A7BA-FD5A918CD641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2" name="Freeform 111">
              <a:extLst>
                <a:ext uri="{FF2B5EF4-FFF2-40B4-BE49-F238E27FC236}">
                  <a16:creationId xmlns:a16="http://schemas.microsoft.com/office/drawing/2014/main" id="{BF6E3A0A-7111-4DF0-B8BD-39CBA5FBFE34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3" name="Freeform 112">
              <a:extLst>
                <a:ext uri="{FF2B5EF4-FFF2-40B4-BE49-F238E27FC236}">
                  <a16:creationId xmlns:a16="http://schemas.microsoft.com/office/drawing/2014/main" id="{0ED650E8-A3FE-4119-AE2D-2C18E1856759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6E44203-AF2D-4519-A155-0EF67CEA0905}"/>
              </a:ext>
            </a:extLst>
          </p:cNvPr>
          <p:cNvGrpSpPr/>
          <p:nvPr/>
        </p:nvGrpSpPr>
        <p:grpSpPr>
          <a:xfrm>
            <a:off x="2808912" y="1550321"/>
            <a:ext cx="901492" cy="901844"/>
            <a:chOff x="9097952" y="1550321"/>
            <a:chExt cx="901492" cy="901844"/>
          </a:xfrm>
        </p:grpSpPr>
        <p:sp>
          <p:nvSpPr>
            <p:cNvPr id="245" name="Freeform 114">
              <a:extLst>
                <a:ext uri="{FF2B5EF4-FFF2-40B4-BE49-F238E27FC236}">
                  <a16:creationId xmlns:a16="http://schemas.microsoft.com/office/drawing/2014/main" id="{0049B85B-D6BC-482D-842C-CB5569197AE8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6" name="Freeform 115">
              <a:extLst>
                <a:ext uri="{FF2B5EF4-FFF2-40B4-BE49-F238E27FC236}">
                  <a16:creationId xmlns:a16="http://schemas.microsoft.com/office/drawing/2014/main" id="{AB945B71-B14C-4D86-848B-175516FED025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7" name="Freeform 116">
              <a:extLst>
                <a:ext uri="{FF2B5EF4-FFF2-40B4-BE49-F238E27FC236}">
                  <a16:creationId xmlns:a16="http://schemas.microsoft.com/office/drawing/2014/main" id="{0EBE5CE9-B3AC-4B69-B2F3-284BFE2F0C47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8" name="Freeform 117">
              <a:extLst>
                <a:ext uri="{FF2B5EF4-FFF2-40B4-BE49-F238E27FC236}">
                  <a16:creationId xmlns:a16="http://schemas.microsoft.com/office/drawing/2014/main" id="{6F95B577-A3A4-4539-A3B6-624FA32949CF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9" name="Freeform 118">
              <a:extLst>
                <a:ext uri="{FF2B5EF4-FFF2-40B4-BE49-F238E27FC236}">
                  <a16:creationId xmlns:a16="http://schemas.microsoft.com/office/drawing/2014/main" id="{78E7CE36-4EA7-4BEC-A6EB-C29D3B3CF579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0" name="Freeform 119">
              <a:extLst>
                <a:ext uri="{FF2B5EF4-FFF2-40B4-BE49-F238E27FC236}">
                  <a16:creationId xmlns:a16="http://schemas.microsoft.com/office/drawing/2014/main" id="{1FB53618-D386-45BD-92F4-27A325D0E49A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1" name="Freeform 120">
              <a:extLst>
                <a:ext uri="{FF2B5EF4-FFF2-40B4-BE49-F238E27FC236}">
                  <a16:creationId xmlns:a16="http://schemas.microsoft.com/office/drawing/2014/main" id="{37170DE6-2E68-4DB5-AC52-049D5D1A2B57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2" name="Freeform 121">
              <a:extLst>
                <a:ext uri="{FF2B5EF4-FFF2-40B4-BE49-F238E27FC236}">
                  <a16:creationId xmlns:a16="http://schemas.microsoft.com/office/drawing/2014/main" id="{9E887FC6-1D59-41D3-A86F-4E6FED2B06E3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3" name="Freeform 122">
              <a:extLst>
                <a:ext uri="{FF2B5EF4-FFF2-40B4-BE49-F238E27FC236}">
                  <a16:creationId xmlns:a16="http://schemas.microsoft.com/office/drawing/2014/main" id="{09FFA84C-5D99-4635-BCFF-E5843C8EFDDD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4" name="Freeform 123">
              <a:extLst>
                <a:ext uri="{FF2B5EF4-FFF2-40B4-BE49-F238E27FC236}">
                  <a16:creationId xmlns:a16="http://schemas.microsoft.com/office/drawing/2014/main" id="{DFFA510F-6A77-471B-B7B0-B9E74A9A0199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5" name="Freeform 124">
              <a:extLst>
                <a:ext uri="{FF2B5EF4-FFF2-40B4-BE49-F238E27FC236}">
                  <a16:creationId xmlns:a16="http://schemas.microsoft.com/office/drawing/2014/main" id="{9333406F-C0B2-482B-B073-90ACFA0816CD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6" name="Freeform 125">
              <a:extLst>
                <a:ext uri="{FF2B5EF4-FFF2-40B4-BE49-F238E27FC236}">
                  <a16:creationId xmlns:a16="http://schemas.microsoft.com/office/drawing/2014/main" id="{E5FF4F32-68D2-48EC-8D7D-3ED208A8C1D2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7" name="Freeform 126">
              <a:extLst>
                <a:ext uri="{FF2B5EF4-FFF2-40B4-BE49-F238E27FC236}">
                  <a16:creationId xmlns:a16="http://schemas.microsoft.com/office/drawing/2014/main" id="{0D06C728-67D6-4CDF-AE2F-3FCDEDFB0ADA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B466A3B-F1FC-487D-9A7C-0D19204E7E5F}"/>
              </a:ext>
            </a:extLst>
          </p:cNvPr>
          <p:cNvGrpSpPr/>
          <p:nvPr/>
        </p:nvGrpSpPr>
        <p:grpSpPr>
          <a:xfrm>
            <a:off x="2808912" y="4120801"/>
            <a:ext cx="901492" cy="901844"/>
            <a:chOff x="9097952" y="1550321"/>
            <a:chExt cx="901492" cy="901844"/>
          </a:xfrm>
        </p:grpSpPr>
        <p:sp>
          <p:nvSpPr>
            <p:cNvPr id="259" name="Freeform 128">
              <a:extLst>
                <a:ext uri="{FF2B5EF4-FFF2-40B4-BE49-F238E27FC236}">
                  <a16:creationId xmlns:a16="http://schemas.microsoft.com/office/drawing/2014/main" id="{C53CD6D1-34FB-481F-B0B6-E2F386162B0A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0" name="Freeform 129">
              <a:extLst>
                <a:ext uri="{FF2B5EF4-FFF2-40B4-BE49-F238E27FC236}">
                  <a16:creationId xmlns:a16="http://schemas.microsoft.com/office/drawing/2014/main" id="{DB8694FF-42BF-4B87-9827-AB6EEC421CB0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1" name="Freeform 130">
              <a:extLst>
                <a:ext uri="{FF2B5EF4-FFF2-40B4-BE49-F238E27FC236}">
                  <a16:creationId xmlns:a16="http://schemas.microsoft.com/office/drawing/2014/main" id="{EA2460DA-16E1-4DFB-9DC6-30FE4F36A789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CB7F179F-ABE7-4859-9069-4F9478B959D6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3" name="Freeform 132">
              <a:extLst>
                <a:ext uri="{FF2B5EF4-FFF2-40B4-BE49-F238E27FC236}">
                  <a16:creationId xmlns:a16="http://schemas.microsoft.com/office/drawing/2014/main" id="{DF075BD4-C876-41A9-93F3-23DB587B16A4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3036E9E5-C25D-496C-A16B-DEFB68C30471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EAA1212A-B38D-4D87-979A-0C75EF478431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6" name="Freeform 135">
              <a:extLst>
                <a:ext uri="{FF2B5EF4-FFF2-40B4-BE49-F238E27FC236}">
                  <a16:creationId xmlns:a16="http://schemas.microsoft.com/office/drawing/2014/main" id="{0F0C6284-5DDE-4A65-AAE2-833E345DE9ED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7" name="Freeform 136">
              <a:extLst>
                <a:ext uri="{FF2B5EF4-FFF2-40B4-BE49-F238E27FC236}">
                  <a16:creationId xmlns:a16="http://schemas.microsoft.com/office/drawing/2014/main" id="{3A2B6E43-25B2-48B5-9223-11256CBB8D6D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8" name="Freeform 137">
              <a:extLst>
                <a:ext uri="{FF2B5EF4-FFF2-40B4-BE49-F238E27FC236}">
                  <a16:creationId xmlns:a16="http://schemas.microsoft.com/office/drawing/2014/main" id="{E95A63E2-775E-457E-8421-77BEE133F8AD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9" name="Freeform 138">
              <a:extLst>
                <a:ext uri="{FF2B5EF4-FFF2-40B4-BE49-F238E27FC236}">
                  <a16:creationId xmlns:a16="http://schemas.microsoft.com/office/drawing/2014/main" id="{E38689BD-9884-41BB-BC25-B246367F39B0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0" name="Freeform 139">
              <a:extLst>
                <a:ext uri="{FF2B5EF4-FFF2-40B4-BE49-F238E27FC236}">
                  <a16:creationId xmlns:a16="http://schemas.microsoft.com/office/drawing/2014/main" id="{C2DCDC02-EAA1-4B4A-A70A-45A0EE052A36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1" name="Freeform 140">
              <a:extLst>
                <a:ext uri="{FF2B5EF4-FFF2-40B4-BE49-F238E27FC236}">
                  <a16:creationId xmlns:a16="http://schemas.microsoft.com/office/drawing/2014/main" id="{5DD6CCEF-9DB5-485D-83F6-430A2D79CB01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94ACF1-7634-4886-B5C1-6DAA71EE83AE}"/>
              </a:ext>
            </a:extLst>
          </p:cNvPr>
          <p:cNvGrpSpPr/>
          <p:nvPr/>
        </p:nvGrpSpPr>
        <p:grpSpPr>
          <a:xfrm>
            <a:off x="5383797" y="2504750"/>
            <a:ext cx="1974089" cy="1921526"/>
            <a:chOff x="5383797" y="2504750"/>
            <a:chExt cx="1974089" cy="1921526"/>
          </a:xfrm>
        </p:grpSpPr>
        <p:grpSp>
          <p:nvGrpSpPr>
            <p:cNvPr id="198" name="!!lamp">
              <a:extLst>
                <a:ext uri="{FF2B5EF4-FFF2-40B4-BE49-F238E27FC236}">
                  <a16:creationId xmlns:a16="http://schemas.microsoft.com/office/drawing/2014/main" id="{5809C4B4-BD1F-476F-B8B5-5F30AB738B89}"/>
                </a:ext>
              </a:extLst>
            </p:cNvPr>
            <p:cNvGrpSpPr/>
            <p:nvPr/>
          </p:nvGrpSpPr>
          <p:grpSpPr>
            <a:xfrm>
              <a:off x="5383797" y="2504750"/>
              <a:ext cx="1974089" cy="1921526"/>
              <a:chOff x="5105414" y="2463804"/>
              <a:chExt cx="1974089" cy="1921526"/>
            </a:xfrm>
            <a:solidFill>
              <a:schemeClr val="bg1"/>
            </a:solidFill>
          </p:grpSpPr>
          <p:sp>
            <p:nvSpPr>
              <p:cNvPr id="199" name="Freeform 68">
                <a:extLst>
                  <a:ext uri="{FF2B5EF4-FFF2-40B4-BE49-F238E27FC236}">
                    <a16:creationId xmlns:a16="http://schemas.microsoft.com/office/drawing/2014/main" id="{DCA67CC2-EFA9-44BC-A3F1-08A1EC928650}"/>
                  </a:ext>
                </a:extLst>
              </p:cNvPr>
              <p:cNvSpPr/>
              <p:nvPr/>
            </p:nvSpPr>
            <p:spPr>
              <a:xfrm>
                <a:off x="5249687" y="2612395"/>
                <a:ext cx="1670533" cy="1671185"/>
              </a:xfrm>
              <a:custGeom>
                <a:avLst/>
                <a:gdLst>
                  <a:gd name="connsiteX0" fmla="*/ 598272 w 1670533"/>
                  <a:gd name="connsiteY0" fmla="*/ 1371675 h 1671185"/>
                  <a:gd name="connsiteX1" fmla="*/ 533022 w 1670533"/>
                  <a:gd name="connsiteY1" fmla="*/ 1330507 h 1671185"/>
                  <a:gd name="connsiteX2" fmla="*/ 527611 w 1670533"/>
                  <a:gd name="connsiteY2" fmla="*/ 1323375 h 1671185"/>
                  <a:gd name="connsiteX3" fmla="*/ 598786 w 1670533"/>
                  <a:gd name="connsiteY3" fmla="*/ 1364661 h 1671185"/>
                  <a:gd name="connsiteX4" fmla="*/ 610872 w 1670533"/>
                  <a:gd name="connsiteY4" fmla="*/ 1343939 h 1671185"/>
                  <a:gd name="connsiteX5" fmla="*/ 488824 w 1670533"/>
                  <a:gd name="connsiteY5" fmla="*/ 1273134 h 1671185"/>
                  <a:gd name="connsiteX6" fmla="*/ 476738 w 1670533"/>
                  <a:gd name="connsiteY6" fmla="*/ 1293856 h 1671185"/>
                  <a:gd name="connsiteX7" fmla="*/ 527097 w 1670533"/>
                  <a:gd name="connsiteY7" fmla="*/ 1323019 h 1671185"/>
                  <a:gd name="connsiteX8" fmla="*/ 522279 w 1670533"/>
                  <a:gd name="connsiteY8" fmla="*/ 1321711 h 1671185"/>
                  <a:gd name="connsiteX9" fmla="*/ 514655 w 1670533"/>
                  <a:gd name="connsiteY9" fmla="*/ 1321473 h 1671185"/>
                  <a:gd name="connsiteX10" fmla="*/ 493683 w 1670533"/>
                  <a:gd name="connsiteY10" fmla="*/ 1311568 h 1671185"/>
                  <a:gd name="connsiteX11" fmla="*/ 463743 w 1670533"/>
                  <a:gd name="connsiteY11" fmla="*/ 1305466 h 1671185"/>
                  <a:gd name="connsiteX12" fmla="*/ 445495 w 1670533"/>
                  <a:gd name="connsiteY12" fmla="*/ 1308002 h 1671185"/>
                  <a:gd name="connsiteX13" fmla="*/ 420217 w 1670533"/>
                  <a:gd name="connsiteY13" fmla="*/ 1267627 h 1671185"/>
                  <a:gd name="connsiteX14" fmla="*/ 399559 w 1670533"/>
                  <a:gd name="connsiteY14" fmla="*/ 1279751 h 1671185"/>
                  <a:gd name="connsiteX15" fmla="*/ 423258 w 1670533"/>
                  <a:gd name="connsiteY15" fmla="*/ 1317591 h 1671185"/>
                  <a:gd name="connsiteX16" fmla="*/ 414766 w 1670533"/>
                  <a:gd name="connsiteY16" fmla="*/ 1323692 h 1671185"/>
                  <a:gd name="connsiteX17" fmla="*/ 397347 w 1670533"/>
                  <a:gd name="connsiteY17" fmla="*/ 1338749 h 1671185"/>
                  <a:gd name="connsiteX18" fmla="*/ 366421 w 1670533"/>
                  <a:gd name="connsiteY18" fmla="*/ 1298374 h 1671185"/>
                  <a:gd name="connsiteX19" fmla="*/ 345764 w 1670533"/>
                  <a:gd name="connsiteY19" fmla="*/ 1310458 h 1671185"/>
                  <a:gd name="connsiteX20" fmla="*/ 379337 w 1670533"/>
                  <a:gd name="connsiteY20" fmla="*/ 1354360 h 1671185"/>
                  <a:gd name="connsiteX21" fmla="*/ 354058 w 1670533"/>
                  <a:gd name="connsiteY21" fmla="*/ 1376271 h 1671185"/>
                  <a:gd name="connsiteX22" fmla="*/ 320920 w 1670533"/>
                  <a:gd name="connsiteY22" fmla="*/ 1335737 h 1671185"/>
                  <a:gd name="connsiteX23" fmla="*/ 303975 w 1670533"/>
                  <a:gd name="connsiteY23" fmla="*/ 1352656 h 1671185"/>
                  <a:gd name="connsiteX24" fmla="*/ 336047 w 1670533"/>
                  <a:gd name="connsiteY24" fmla="*/ 1391922 h 1671185"/>
                  <a:gd name="connsiteX25" fmla="*/ 331071 w 1670533"/>
                  <a:gd name="connsiteY25" fmla="*/ 1396201 h 1671185"/>
                  <a:gd name="connsiteX26" fmla="*/ 321907 w 1670533"/>
                  <a:gd name="connsiteY26" fmla="*/ 1401788 h 1671185"/>
                  <a:gd name="connsiteX27" fmla="*/ 317523 w 1670533"/>
                  <a:gd name="connsiteY27" fmla="*/ 1400480 h 1671185"/>
                  <a:gd name="connsiteX28" fmla="*/ 316930 w 1670533"/>
                  <a:gd name="connsiteY28" fmla="*/ 1399648 h 1671185"/>
                  <a:gd name="connsiteX29" fmla="*/ 269059 w 1670533"/>
                  <a:gd name="connsiteY29" fmla="*/ 1355707 h 1671185"/>
                  <a:gd name="connsiteX30" fmla="*/ 252154 w 1670533"/>
                  <a:gd name="connsiteY30" fmla="*/ 1372666 h 1671185"/>
                  <a:gd name="connsiteX31" fmla="*/ 290190 w 1670533"/>
                  <a:gd name="connsiteY31" fmla="*/ 1407612 h 1671185"/>
                  <a:gd name="connsiteX32" fmla="*/ 270521 w 1670533"/>
                  <a:gd name="connsiteY32" fmla="*/ 1401471 h 1671185"/>
                  <a:gd name="connsiteX33" fmla="*/ 223953 w 1670533"/>
                  <a:gd name="connsiteY33" fmla="*/ 1365296 h 1671185"/>
                  <a:gd name="connsiteX34" fmla="*/ 181019 w 1670533"/>
                  <a:gd name="connsiteY34" fmla="*/ 1303643 h 1671185"/>
                  <a:gd name="connsiteX35" fmla="*/ 195554 w 1670533"/>
                  <a:gd name="connsiteY35" fmla="*/ 1242427 h 1671185"/>
                  <a:gd name="connsiteX36" fmla="*/ 300894 w 1670533"/>
                  <a:gd name="connsiteY36" fmla="*/ 1156050 h 1671185"/>
                  <a:gd name="connsiteX37" fmla="*/ 326094 w 1670533"/>
                  <a:gd name="connsiteY37" fmla="*/ 1079341 h 1671185"/>
                  <a:gd name="connsiteX38" fmla="*/ 303501 w 1670533"/>
                  <a:gd name="connsiteY38" fmla="*/ 1010041 h 1671185"/>
                  <a:gd name="connsiteX39" fmla="*/ 301211 w 1670533"/>
                  <a:gd name="connsiteY39" fmla="*/ 1004811 h 1671185"/>
                  <a:gd name="connsiteX40" fmla="*/ 300065 w 1670533"/>
                  <a:gd name="connsiteY40" fmla="*/ 995223 h 1671185"/>
                  <a:gd name="connsiteX41" fmla="*/ 292363 w 1670533"/>
                  <a:gd name="connsiteY41" fmla="*/ 984644 h 1671185"/>
                  <a:gd name="connsiteX42" fmla="*/ 271863 w 1670533"/>
                  <a:gd name="connsiteY42" fmla="*/ 943714 h 1671185"/>
                  <a:gd name="connsiteX43" fmla="*/ 238133 w 1670533"/>
                  <a:gd name="connsiteY43" fmla="*/ 913600 h 1671185"/>
                  <a:gd name="connsiteX44" fmla="*/ 242438 w 1670533"/>
                  <a:gd name="connsiteY44" fmla="*/ 904408 h 1671185"/>
                  <a:gd name="connsiteX45" fmla="*/ 240858 w 1670533"/>
                  <a:gd name="connsiteY45" fmla="*/ 856465 h 1671185"/>
                  <a:gd name="connsiteX46" fmla="*/ 216962 w 1670533"/>
                  <a:gd name="connsiteY46" fmla="*/ 856465 h 1671185"/>
                  <a:gd name="connsiteX47" fmla="*/ 218502 w 1670533"/>
                  <a:gd name="connsiteY47" fmla="*/ 904408 h 1671185"/>
                  <a:gd name="connsiteX48" fmla="*/ 219331 w 1670533"/>
                  <a:gd name="connsiteY48" fmla="*/ 907895 h 1671185"/>
                  <a:gd name="connsiteX49" fmla="*/ 207008 w 1670533"/>
                  <a:gd name="connsiteY49" fmla="*/ 906270 h 1671185"/>
                  <a:gd name="connsiteX50" fmla="*/ 182401 w 1670533"/>
                  <a:gd name="connsiteY50" fmla="*/ 906270 h 1671185"/>
                  <a:gd name="connsiteX51" fmla="*/ 184376 w 1670533"/>
                  <a:gd name="connsiteY51" fmla="*/ 897276 h 1671185"/>
                  <a:gd name="connsiteX52" fmla="*/ 176398 w 1670533"/>
                  <a:gd name="connsiteY52" fmla="*/ 849294 h 1671185"/>
                  <a:gd name="connsiteX53" fmla="*/ 153291 w 1670533"/>
                  <a:gd name="connsiteY53" fmla="*/ 855673 h 1671185"/>
                  <a:gd name="connsiteX54" fmla="*/ 161270 w 1670533"/>
                  <a:gd name="connsiteY54" fmla="*/ 903655 h 1671185"/>
                  <a:gd name="connsiteX55" fmla="*/ 162258 w 1670533"/>
                  <a:gd name="connsiteY55" fmla="*/ 906270 h 1671185"/>
                  <a:gd name="connsiteX56" fmla="*/ 121062 w 1670533"/>
                  <a:gd name="connsiteY56" fmla="*/ 906270 h 1671185"/>
                  <a:gd name="connsiteX57" fmla="*/ 117388 w 1670533"/>
                  <a:gd name="connsiteY57" fmla="*/ 856465 h 1671185"/>
                  <a:gd name="connsiteX58" fmla="*/ 93492 w 1670533"/>
                  <a:gd name="connsiteY58" fmla="*/ 856465 h 1671185"/>
                  <a:gd name="connsiteX59" fmla="*/ 97166 w 1670533"/>
                  <a:gd name="connsiteY59" fmla="*/ 906270 h 1671185"/>
                  <a:gd name="connsiteX60" fmla="*/ 80814 w 1670533"/>
                  <a:gd name="connsiteY60" fmla="*/ 906270 h 1671185"/>
                  <a:gd name="connsiteX61" fmla="*/ 76666 w 1670533"/>
                  <a:gd name="connsiteY61" fmla="*/ 905914 h 1671185"/>
                  <a:gd name="connsiteX62" fmla="*/ 76666 w 1670533"/>
                  <a:gd name="connsiteY62" fmla="*/ 905240 h 1671185"/>
                  <a:gd name="connsiteX63" fmla="*/ 68688 w 1670533"/>
                  <a:gd name="connsiteY63" fmla="*/ 857297 h 1671185"/>
                  <a:gd name="connsiteX64" fmla="*/ 45621 w 1670533"/>
                  <a:gd name="connsiteY64" fmla="*/ 863676 h 1671185"/>
                  <a:gd name="connsiteX65" fmla="*/ 51151 w 1670533"/>
                  <a:gd name="connsiteY65" fmla="*/ 896801 h 1671185"/>
                  <a:gd name="connsiteX66" fmla="*/ 30178 w 1670533"/>
                  <a:gd name="connsiteY66" fmla="*/ 865697 h 1671185"/>
                  <a:gd name="connsiteX67" fmla="*/ 23029 w 1670533"/>
                  <a:gd name="connsiteY67" fmla="*/ 794575 h 1671185"/>
                  <a:gd name="connsiteX68" fmla="*/ 25991 w 1670533"/>
                  <a:gd name="connsiteY68" fmla="*/ 759272 h 1671185"/>
                  <a:gd name="connsiteX69" fmla="*/ 76113 w 1670533"/>
                  <a:gd name="connsiteY69" fmla="*/ 716163 h 1671185"/>
                  <a:gd name="connsiteX70" fmla="*/ 201242 w 1670533"/>
                  <a:gd name="connsiteY70" fmla="*/ 713745 h 1671185"/>
                  <a:gd name="connsiteX71" fmla="*/ 256301 w 1670533"/>
                  <a:gd name="connsiteY71" fmla="*/ 688030 h 1671185"/>
                  <a:gd name="connsiteX72" fmla="*/ 291691 w 1670533"/>
                  <a:gd name="connsiteY72" fmla="*/ 633272 h 1671185"/>
                  <a:gd name="connsiteX73" fmla="*/ 312072 w 1670533"/>
                  <a:gd name="connsiteY73" fmla="*/ 569362 h 1671185"/>
                  <a:gd name="connsiteX74" fmla="*/ 303777 w 1670533"/>
                  <a:gd name="connsiteY74" fmla="*/ 522449 h 1671185"/>
                  <a:gd name="connsiteX75" fmla="*/ 303383 w 1670533"/>
                  <a:gd name="connsiteY75" fmla="*/ 516624 h 1671185"/>
                  <a:gd name="connsiteX76" fmla="*/ 310808 w 1670533"/>
                  <a:gd name="connsiteY76" fmla="*/ 510760 h 1671185"/>
                  <a:gd name="connsiteX77" fmla="*/ 318787 w 1670533"/>
                  <a:gd name="connsiteY77" fmla="*/ 494752 h 1671185"/>
                  <a:gd name="connsiteX78" fmla="*/ 298169 w 1670533"/>
                  <a:gd name="connsiteY78" fmla="*/ 482668 h 1671185"/>
                  <a:gd name="connsiteX79" fmla="*/ 290151 w 1670533"/>
                  <a:gd name="connsiteY79" fmla="*/ 498636 h 1671185"/>
                  <a:gd name="connsiteX80" fmla="*/ 289045 w 1670533"/>
                  <a:gd name="connsiteY80" fmla="*/ 502717 h 1671185"/>
                  <a:gd name="connsiteX81" fmla="*/ 288176 w 1670533"/>
                  <a:gd name="connsiteY81" fmla="*/ 501686 h 1671185"/>
                  <a:gd name="connsiteX82" fmla="*/ 275181 w 1670533"/>
                  <a:gd name="connsiteY82" fmla="*/ 491662 h 1671185"/>
                  <a:gd name="connsiteX83" fmla="*/ 275221 w 1670533"/>
                  <a:gd name="connsiteY83" fmla="*/ 491622 h 1671185"/>
                  <a:gd name="connsiteX84" fmla="*/ 287109 w 1670533"/>
                  <a:gd name="connsiteY84" fmla="*/ 451643 h 1671185"/>
                  <a:gd name="connsiteX85" fmla="*/ 264043 w 1670533"/>
                  <a:gd name="connsiteY85" fmla="*/ 445264 h 1671185"/>
                  <a:gd name="connsiteX86" fmla="*/ 254761 w 1670533"/>
                  <a:gd name="connsiteY86" fmla="*/ 476328 h 1671185"/>
                  <a:gd name="connsiteX87" fmla="*/ 229522 w 1670533"/>
                  <a:gd name="connsiteY87" fmla="*/ 457389 h 1671185"/>
                  <a:gd name="connsiteX88" fmla="*/ 227271 w 1670533"/>
                  <a:gd name="connsiteY88" fmla="*/ 455685 h 1671185"/>
                  <a:gd name="connsiteX89" fmla="*/ 239397 w 1670533"/>
                  <a:gd name="connsiteY89" fmla="*/ 407742 h 1671185"/>
                  <a:gd name="connsiteX90" fmla="*/ 216330 w 1670533"/>
                  <a:gd name="connsiteY90" fmla="*/ 401363 h 1671185"/>
                  <a:gd name="connsiteX91" fmla="*/ 206495 w 1670533"/>
                  <a:gd name="connsiteY91" fmla="*/ 440113 h 1671185"/>
                  <a:gd name="connsiteX92" fmla="*/ 189037 w 1670533"/>
                  <a:gd name="connsiteY92" fmla="*/ 426998 h 1671185"/>
                  <a:gd name="connsiteX93" fmla="*/ 190735 w 1670533"/>
                  <a:gd name="connsiteY93" fmla="*/ 423512 h 1671185"/>
                  <a:gd name="connsiteX94" fmla="*/ 203454 w 1670533"/>
                  <a:gd name="connsiteY94" fmla="*/ 375767 h 1671185"/>
                  <a:gd name="connsiteX95" fmla="*/ 183547 w 1670533"/>
                  <a:gd name="connsiteY95" fmla="*/ 364038 h 1671185"/>
                  <a:gd name="connsiteX96" fmla="*/ 252193 w 1670533"/>
                  <a:gd name="connsiteY96" fmla="*/ 278652 h 1671185"/>
                  <a:gd name="connsiteX97" fmla="*/ 273088 w 1670533"/>
                  <a:gd name="connsiteY97" fmla="*/ 261179 h 1671185"/>
                  <a:gd name="connsiteX98" fmla="*/ 340392 w 1670533"/>
                  <a:gd name="connsiteY98" fmla="*/ 257494 h 1671185"/>
                  <a:gd name="connsiteX99" fmla="*/ 446996 w 1670533"/>
                  <a:gd name="connsiteY99" fmla="*/ 339512 h 1671185"/>
                  <a:gd name="connsiteX100" fmla="*/ 492497 w 1670533"/>
                  <a:gd name="connsiteY100" fmla="*/ 355084 h 1671185"/>
                  <a:gd name="connsiteX101" fmla="*/ 496724 w 1670533"/>
                  <a:gd name="connsiteY101" fmla="*/ 354965 h 1671185"/>
                  <a:gd name="connsiteX102" fmla="*/ 580419 w 1670533"/>
                  <a:gd name="connsiteY102" fmla="*/ 325248 h 1671185"/>
                  <a:gd name="connsiteX103" fmla="*/ 588951 w 1670533"/>
                  <a:gd name="connsiteY103" fmla="*/ 319503 h 1671185"/>
                  <a:gd name="connsiteX104" fmla="*/ 590334 w 1670533"/>
                  <a:gd name="connsiteY104" fmla="*/ 316611 h 1671185"/>
                  <a:gd name="connsiteX105" fmla="*/ 632872 w 1670533"/>
                  <a:gd name="connsiteY105" fmla="*/ 256900 h 1671185"/>
                  <a:gd name="connsiteX106" fmla="*/ 634768 w 1670533"/>
                  <a:gd name="connsiteY106" fmla="*/ 250917 h 1671185"/>
                  <a:gd name="connsiteX107" fmla="*/ 683547 w 1670533"/>
                  <a:gd name="connsiteY107" fmla="*/ 232968 h 1671185"/>
                  <a:gd name="connsiteX108" fmla="*/ 666603 w 1670533"/>
                  <a:gd name="connsiteY108" fmla="*/ 216009 h 1671185"/>
                  <a:gd name="connsiteX109" fmla="*/ 637888 w 1670533"/>
                  <a:gd name="connsiteY109" fmla="*/ 227381 h 1671185"/>
                  <a:gd name="connsiteX110" fmla="*/ 636901 w 1670533"/>
                  <a:gd name="connsiteY110" fmla="*/ 217436 h 1671185"/>
                  <a:gd name="connsiteX111" fmla="*/ 634413 w 1670533"/>
                  <a:gd name="connsiteY111" fmla="*/ 202458 h 1671185"/>
                  <a:gd name="connsiteX112" fmla="*/ 675569 w 1670533"/>
                  <a:gd name="connsiteY112" fmla="*/ 201864 h 1671185"/>
                  <a:gd name="connsiteX113" fmla="*/ 675569 w 1670533"/>
                  <a:gd name="connsiteY113" fmla="*/ 177893 h 1671185"/>
                  <a:gd name="connsiteX114" fmla="*/ 630463 w 1670533"/>
                  <a:gd name="connsiteY114" fmla="*/ 178566 h 1671185"/>
                  <a:gd name="connsiteX115" fmla="*/ 625802 w 1670533"/>
                  <a:gd name="connsiteY115" fmla="*/ 150553 h 1671185"/>
                  <a:gd name="connsiteX116" fmla="*/ 675687 w 1670533"/>
                  <a:gd name="connsiteY116" fmla="*/ 147026 h 1671185"/>
                  <a:gd name="connsiteX117" fmla="*/ 675687 w 1670533"/>
                  <a:gd name="connsiteY117" fmla="*/ 123055 h 1671185"/>
                  <a:gd name="connsiteX118" fmla="*/ 621813 w 1670533"/>
                  <a:gd name="connsiteY118" fmla="*/ 126819 h 1671185"/>
                  <a:gd name="connsiteX119" fmla="*/ 617389 w 1670533"/>
                  <a:gd name="connsiteY119" fmla="*/ 100153 h 1671185"/>
                  <a:gd name="connsiteX120" fmla="*/ 666880 w 1670533"/>
                  <a:gd name="connsiteY120" fmla="*/ 93259 h 1671185"/>
                  <a:gd name="connsiteX121" fmla="*/ 660481 w 1670533"/>
                  <a:gd name="connsiteY121" fmla="*/ 70160 h 1671185"/>
                  <a:gd name="connsiteX122" fmla="*/ 617231 w 1670533"/>
                  <a:gd name="connsiteY122" fmla="*/ 76143 h 1671185"/>
                  <a:gd name="connsiteX123" fmla="*/ 651120 w 1670533"/>
                  <a:gd name="connsiteY123" fmla="*/ 38145 h 1671185"/>
                  <a:gd name="connsiteX124" fmla="*/ 702862 w 1670533"/>
                  <a:gd name="connsiteY124" fmla="*/ 25901 h 1671185"/>
                  <a:gd name="connsiteX125" fmla="*/ 798012 w 1670533"/>
                  <a:gd name="connsiteY125" fmla="*/ 28278 h 1671185"/>
                  <a:gd name="connsiteX126" fmla="*/ 840591 w 1670533"/>
                  <a:gd name="connsiteY126" fmla="*/ 74121 h 1671185"/>
                  <a:gd name="connsiteX127" fmla="*/ 849516 w 1670533"/>
                  <a:gd name="connsiteY127" fmla="*/ 161132 h 1671185"/>
                  <a:gd name="connsiteX128" fmla="*/ 870924 w 1670533"/>
                  <a:gd name="connsiteY128" fmla="*/ 206421 h 1671185"/>
                  <a:gd name="connsiteX129" fmla="*/ 924206 w 1670533"/>
                  <a:gd name="connsiteY129" fmla="*/ 241368 h 1671185"/>
                  <a:gd name="connsiteX130" fmla="*/ 1046807 w 1670533"/>
                  <a:gd name="connsiteY130" fmla="*/ 243784 h 1671185"/>
                  <a:gd name="connsiteX131" fmla="*/ 1078010 w 1670533"/>
                  <a:gd name="connsiteY131" fmla="*/ 223617 h 1671185"/>
                  <a:gd name="connsiteX132" fmla="*/ 1107989 w 1670533"/>
                  <a:gd name="connsiteY132" fmla="*/ 240060 h 1671185"/>
                  <a:gd name="connsiteX133" fmla="*/ 1120036 w 1670533"/>
                  <a:gd name="connsiteY133" fmla="*/ 219338 h 1671185"/>
                  <a:gd name="connsiteX134" fmla="*/ 1091913 w 1670533"/>
                  <a:gd name="connsiteY134" fmla="*/ 203924 h 1671185"/>
                  <a:gd name="connsiteX135" fmla="*/ 1099971 w 1670533"/>
                  <a:gd name="connsiteY135" fmla="*/ 190215 h 1671185"/>
                  <a:gd name="connsiteX136" fmla="*/ 1147724 w 1670533"/>
                  <a:gd name="connsiteY136" fmla="*/ 212483 h 1671185"/>
                  <a:gd name="connsiteX137" fmla="*/ 1159811 w 1670533"/>
                  <a:gd name="connsiteY137" fmla="*/ 191761 h 1671185"/>
                  <a:gd name="connsiteX138" fmla="*/ 1112137 w 1670533"/>
                  <a:gd name="connsiteY138" fmla="*/ 169572 h 1671185"/>
                  <a:gd name="connsiteX139" fmla="*/ 1128449 w 1670533"/>
                  <a:gd name="connsiteY139" fmla="*/ 141836 h 1671185"/>
                  <a:gd name="connsiteX140" fmla="*/ 1188051 w 1670533"/>
                  <a:gd name="connsiteY140" fmla="*/ 175515 h 1671185"/>
                  <a:gd name="connsiteX141" fmla="*/ 1200137 w 1670533"/>
                  <a:gd name="connsiteY141" fmla="*/ 154832 h 1671185"/>
                  <a:gd name="connsiteX142" fmla="*/ 1140614 w 1670533"/>
                  <a:gd name="connsiteY142" fmla="*/ 121193 h 1671185"/>
                  <a:gd name="connsiteX143" fmla="*/ 1146380 w 1670533"/>
                  <a:gd name="connsiteY143" fmla="*/ 111367 h 1671185"/>
                  <a:gd name="connsiteX144" fmla="*/ 1158309 w 1670533"/>
                  <a:gd name="connsiteY144" fmla="*/ 97855 h 1671185"/>
                  <a:gd name="connsiteX145" fmla="*/ 1164313 w 1670533"/>
                  <a:gd name="connsiteY145" fmla="*/ 107166 h 1671185"/>
                  <a:gd name="connsiteX146" fmla="*/ 1236199 w 1670533"/>
                  <a:gd name="connsiteY146" fmla="*/ 139063 h 1671185"/>
                  <a:gd name="connsiteX147" fmla="*/ 1248245 w 1670533"/>
                  <a:gd name="connsiteY147" fmla="*/ 118380 h 1671185"/>
                  <a:gd name="connsiteX148" fmla="*/ 1178848 w 1670533"/>
                  <a:gd name="connsiteY148" fmla="*/ 87554 h 1671185"/>
                  <a:gd name="connsiteX149" fmla="*/ 1197768 w 1670533"/>
                  <a:gd name="connsiteY149" fmla="*/ 86286 h 1671185"/>
                  <a:gd name="connsiteX150" fmla="*/ 1258633 w 1670533"/>
                  <a:gd name="connsiteY150" fmla="*/ 105859 h 1671185"/>
                  <a:gd name="connsiteX151" fmla="*/ 1332099 w 1670533"/>
                  <a:gd name="connsiteY151" fmla="*/ 168621 h 1671185"/>
                  <a:gd name="connsiteX152" fmla="*/ 1333284 w 1670533"/>
                  <a:gd name="connsiteY152" fmla="*/ 226351 h 1671185"/>
                  <a:gd name="connsiteX153" fmla="*/ 1273169 w 1670533"/>
                  <a:gd name="connsiteY153" fmla="*/ 320335 h 1671185"/>
                  <a:gd name="connsiteX154" fmla="*/ 1265308 w 1670533"/>
                  <a:gd name="connsiteY154" fmla="*/ 385078 h 1671185"/>
                  <a:gd name="connsiteX155" fmla="*/ 1300461 w 1670533"/>
                  <a:gd name="connsiteY155" fmla="*/ 457111 h 1671185"/>
                  <a:gd name="connsiteX156" fmla="*/ 1338695 w 1670533"/>
                  <a:gd name="connsiteY156" fmla="*/ 503984 h 1671185"/>
                  <a:gd name="connsiteX157" fmla="*/ 1405209 w 1670533"/>
                  <a:gd name="connsiteY157" fmla="*/ 524548 h 1671185"/>
                  <a:gd name="connsiteX158" fmla="*/ 1429026 w 1670533"/>
                  <a:gd name="connsiteY158" fmla="*/ 588222 h 1671185"/>
                  <a:gd name="connsiteX159" fmla="*/ 1452133 w 1670533"/>
                  <a:gd name="connsiteY159" fmla="*/ 581843 h 1671185"/>
                  <a:gd name="connsiteX160" fmla="*/ 1428196 w 1670533"/>
                  <a:gd name="connsiteY160" fmla="*/ 517892 h 1671185"/>
                  <a:gd name="connsiteX161" fmla="*/ 1427841 w 1670533"/>
                  <a:gd name="connsiteY161" fmla="*/ 517297 h 1671185"/>
                  <a:gd name="connsiteX162" fmla="*/ 1466825 w 1670533"/>
                  <a:gd name="connsiteY162" fmla="*/ 501845 h 1671185"/>
                  <a:gd name="connsiteX163" fmla="*/ 1467141 w 1670533"/>
                  <a:gd name="connsiteY163" fmla="*/ 510760 h 1671185"/>
                  <a:gd name="connsiteX164" fmla="*/ 1491117 w 1670533"/>
                  <a:gd name="connsiteY164" fmla="*/ 566746 h 1671185"/>
                  <a:gd name="connsiteX165" fmla="*/ 1511773 w 1670533"/>
                  <a:gd name="connsiteY165" fmla="*/ 554622 h 1671185"/>
                  <a:gd name="connsiteX166" fmla="*/ 1487838 w 1670533"/>
                  <a:gd name="connsiteY166" fmla="*/ 498675 h 1671185"/>
                  <a:gd name="connsiteX167" fmla="*/ 1484995 w 1670533"/>
                  <a:gd name="connsiteY167" fmla="*/ 494634 h 1671185"/>
                  <a:gd name="connsiteX168" fmla="*/ 1519357 w 1670533"/>
                  <a:gd name="connsiteY168" fmla="*/ 481043 h 1671185"/>
                  <a:gd name="connsiteX169" fmla="*/ 1533813 w 1670533"/>
                  <a:gd name="connsiteY169" fmla="*/ 531879 h 1671185"/>
                  <a:gd name="connsiteX170" fmla="*/ 1556919 w 1670533"/>
                  <a:gd name="connsiteY170" fmla="*/ 525499 h 1671185"/>
                  <a:gd name="connsiteX171" fmla="*/ 1541989 w 1670533"/>
                  <a:gd name="connsiteY171" fmla="*/ 473158 h 1671185"/>
                  <a:gd name="connsiteX172" fmla="*/ 1565253 w 1670533"/>
                  <a:gd name="connsiteY172" fmla="*/ 472326 h 1671185"/>
                  <a:gd name="connsiteX173" fmla="*/ 1565727 w 1670533"/>
                  <a:gd name="connsiteY173" fmla="*/ 475892 h 1671185"/>
                  <a:gd name="connsiteX174" fmla="*/ 1589703 w 1670533"/>
                  <a:gd name="connsiteY174" fmla="*/ 543884 h 1671185"/>
                  <a:gd name="connsiteX175" fmla="*/ 1612769 w 1670533"/>
                  <a:gd name="connsiteY175" fmla="*/ 537505 h 1671185"/>
                  <a:gd name="connsiteX176" fmla="*/ 1597326 w 1670533"/>
                  <a:gd name="connsiteY176" fmla="*/ 493722 h 1671185"/>
                  <a:gd name="connsiteX177" fmla="*/ 1623236 w 1670533"/>
                  <a:gd name="connsiteY177" fmla="*/ 532711 h 1671185"/>
                  <a:gd name="connsiteX178" fmla="*/ 1635441 w 1670533"/>
                  <a:gd name="connsiteY178" fmla="*/ 624952 h 1671185"/>
                  <a:gd name="connsiteX179" fmla="*/ 1603922 w 1670533"/>
                  <a:gd name="connsiteY179" fmla="*/ 664336 h 1671185"/>
                  <a:gd name="connsiteX180" fmla="*/ 1466351 w 1670533"/>
                  <a:gd name="connsiteY180" fmla="*/ 720560 h 1671185"/>
                  <a:gd name="connsiteX181" fmla="*/ 1425431 w 1670533"/>
                  <a:gd name="connsiteY181" fmla="*/ 761292 h 1671185"/>
                  <a:gd name="connsiteX182" fmla="*/ 1410264 w 1670533"/>
                  <a:gd name="connsiteY182" fmla="*/ 832573 h 1671185"/>
                  <a:gd name="connsiteX183" fmla="*/ 1423101 w 1670533"/>
                  <a:gd name="connsiteY183" fmla="*/ 909282 h 1671185"/>
                  <a:gd name="connsiteX184" fmla="*/ 1444984 w 1670533"/>
                  <a:gd name="connsiteY184" fmla="*/ 939672 h 1671185"/>
                  <a:gd name="connsiteX185" fmla="*/ 1422588 w 1670533"/>
                  <a:gd name="connsiteY185" fmla="*/ 1017371 h 1671185"/>
                  <a:gd name="connsiteX186" fmla="*/ 1445693 w 1670533"/>
                  <a:gd name="connsiteY186" fmla="*/ 1023711 h 1671185"/>
                  <a:gd name="connsiteX187" fmla="*/ 1466114 w 1670533"/>
                  <a:gd name="connsiteY187" fmla="*/ 952747 h 1671185"/>
                  <a:gd name="connsiteX188" fmla="*/ 1487047 w 1670533"/>
                  <a:gd name="connsiteY188" fmla="*/ 963049 h 1671185"/>
                  <a:gd name="connsiteX189" fmla="*/ 1485153 w 1670533"/>
                  <a:gd name="connsiteY189" fmla="*/ 968398 h 1671185"/>
                  <a:gd name="connsiteX190" fmla="*/ 1477332 w 1670533"/>
                  <a:gd name="connsiteY190" fmla="*/ 1040352 h 1671185"/>
                  <a:gd name="connsiteX191" fmla="*/ 1501267 w 1670533"/>
                  <a:gd name="connsiteY191" fmla="*/ 1040352 h 1671185"/>
                  <a:gd name="connsiteX192" fmla="*/ 1508534 w 1670533"/>
                  <a:gd name="connsiteY192" fmla="*/ 973629 h 1671185"/>
                  <a:gd name="connsiteX193" fmla="*/ 1535354 w 1670533"/>
                  <a:gd name="connsiteY193" fmla="*/ 986783 h 1671185"/>
                  <a:gd name="connsiteX194" fmla="*/ 1533813 w 1670533"/>
                  <a:gd name="connsiteY194" fmla="*/ 989240 h 1671185"/>
                  <a:gd name="connsiteX195" fmla="*/ 1509877 w 1670533"/>
                  <a:gd name="connsiteY195" fmla="*/ 1053190 h 1671185"/>
                  <a:gd name="connsiteX196" fmla="*/ 1532944 w 1670533"/>
                  <a:gd name="connsiteY196" fmla="*/ 1059530 h 1671185"/>
                  <a:gd name="connsiteX197" fmla="*/ 1556327 w 1670533"/>
                  <a:gd name="connsiteY197" fmla="*/ 997124 h 1671185"/>
                  <a:gd name="connsiteX198" fmla="*/ 1591046 w 1670533"/>
                  <a:gd name="connsiteY198" fmla="*/ 1014162 h 1671185"/>
                  <a:gd name="connsiteX199" fmla="*/ 1585673 w 1670533"/>
                  <a:gd name="connsiteY199" fmla="*/ 1021215 h 1671185"/>
                  <a:gd name="connsiteX200" fmla="*/ 1569717 w 1670533"/>
                  <a:gd name="connsiteY200" fmla="*/ 1081163 h 1671185"/>
                  <a:gd name="connsiteX201" fmla="*/ 1592822 w 1670533"/>
                  <a:gd name="connsiteY201" fmla="*/ 1087543 h 1671185"/>
                  <a:gd name="connsiteX202" fmla="*/ 1608779 w 1670533"/>
                  <a:gd name="connsiteY202" fmla="*/ 1027594 h 1671185"/>
                  <a:gd name="connsiteX203" fmla="*/ 1609056 w 1670533"/>
                  <a:gd name="connsiteY203" fmla="*/ 1023038 h 1671185"/>
                  <a:gd name="connsiteX204" fmla="*/ 1617786 w 1670533"/>
                  <a:gd name="connsiteY204" fmla="*/ 1027317 h 1671185"/>
                  <a:gd name="connsiteX205" fmla="*/ 1646618 w 1670533"/>
                  <a:gd name="connsiteY205" fmla="*/ 1077717 h 1671185"/>
                  <a:gd name="connsiteX206" fmla="*/ 1620352 w 1670533"/>
                  <a:gd name="connsiteY206" fmla="*/ 1150661 h 1671185"/>
                  <a:gd name="connsiteX207" fmla="*/ 1568610 w 1670533"/>
                  <a:gd name="connsiteY207" fmla="*/ 1198208 h 1671185"/>
                  <a:gd name="connsiteX208" fmla="*/ 1520463 w 1670533"/>
                  <a:gd name="connsiteY208" fmla="*/ 1200110 h 1671185"/>
                  <a:gd name="connsiteX209" fmla="*/ 1409554 w 1670533"/>
                  <a:gd name="connsiteY209" fmla="*/ 1147333 h 1671185"/>
                  <a:gd name="connsiteX210" fmla="*/ 1360616 w 1670533"/>
                  <a:gd name="connsiteY210" fmla="*/ 1141944 h 1671185"/>
                  <a:gd name="connsiteX211" fmla="*/ 1287071 w 1670533"/>
                  <a:gd name="connsiteY211" fmla="*/ 1179387 h 1671185"/>
                  <a:gd name="connsiteX212" fmla="*/ 1234382 w 1670533"/>
                  <a:gd name="connsiteY212" fmla="*/ 1267587 h 1671185"/>
                  <a:gd name="connsiteX213" fmla="*/ 1237502 w 1670533"/>
                  <a:gd name="connsiteY213" fmla="*/ 1311092 h 1671185"/>
                  <a:gd name="connsiteX214" fmla="*/ 1177781 w 1670533"/>
                  <a:gd name="connsiteY214" fmla="*/ 1359709 h 1671185"/>
                  <a:gd name="connsiteX215" fmla="*/ 1194727 w 1670533"/>
                  <a:gd name="connsiteY215" fmla="*/ 1376667 h 1671185"/>
                  <a:gd name="connsiteX216" fmla="*/ 1249194 w 1670533"/>
                  <a:gd name="connsiteY216" fmla="*/ 1332330 h 1671185"/>
                  <a:gd name="connsiteX217" fmla="*/ 1249510 w 1670533"/>
                  <a:gd name="connsiteY217" fmla="*/ 1332766 h 1671185"/>
                  <a:gd name="connsiteX218" fmla="*/ 1259226 w 1670533"/>
                  <a:gd name="connsiteY218" fmla="*/ 1344573 h 1671185"/>
                  <a:gd name="connsiteX219" fmla="*/ 1213171 w 1670533"/>
                  <a:gd name="connsiteY219" fmla="*/ 1387127 h 1671185"/>
                  <a:gd name="connsiteX220" fmla="*/ 1230076 w 1670533"/>
                  <a:gd name="connsiteY220" fmla="*/ 1404086 h 1671185"/>
                  <a:gd name="connsiteX221" fmla="*/ 1274432 w 1670533"/>
                  <a:gd name="connsiteY221" fmla="*/ 1363077 h 1671185"/>
                  <a:gd name="connsiteX222" fmla="*/ 1291771 w 1670533"/>
                  <a:gd name="connsiteY222" fmla="*/ 1384116 h 1671185"/>
                  <a:gd name="connsiteX223" fmla="*/ 1248956 w 1670533"/>
                  <a:gd name="connsiteY223" fmla="*/ 1426987 h 1671185"/>
                  <a:gd name="connsiteX224" fmla="*/ 1265900 w 1670533"/>
                  <a:gd name="connsiteY224" fmla="*/ 1443946 h 1671185"/>
                  <a:gd name="connsiteX225" fmla="*/ 1307096 w 1670533"/>
                  <a:gd name="connsiteY225" fmla="*/ 1402699 h 1671185"/>
                  <a:gd name="connsiteX226" fmla="*/ 1326332 w 1670533"/>
                  <a:gd name="connsiteY226" fmla="*/ 1426037 h 1671185"/>
                  <a:gd name="connsiteX227" fmla="*/ 1332731 w 1670533"/>
                  <a:gd name="connsiteY227" fmla="*/ 1436339 h 1671185"/>
                  <a:gd name="connsiteX228" fmla="*/ 1281660 w 1670533"/>
                  <a:gd name="connsiteY228" fmla="*/ 1483767 h 1671185"/>
                  <a:gd name="connsiteX229" fmla="*/ 1298604 w 1670533"/>
                  <a:gd name="connsiteY229" fmla="*/ 1500725 h 1671185"/>
                  <a:gd name="connsiteX230" fmla="*/ 1337588 w 1670533"/>
                  <a:gd name="connsiteY230" fmla="*/ 1464510 h 1671185"/>
                  <a:gd name="connsiteX231" fmla="*/ 1322896 w 1670533"/>
                  <a:gd name="connsiteY231" fmla="*/ 1495930 h 1671185"/>
                  <a:gd name="connsiteX232" fmla="*/ 1265624 w 1670533"/>
                  <a:gd name="connsiteY232" fmla="*/ 1541061 h 1671185"/>
                  <a:gd name="connsiteX233" fmla="*/ 1213409 w 1670533"/>
                  <a:gd name="connsiteY233" fmla="*/ 1565468 h 1671185"/>
                  <a:gd name="connsiteX234" fmla="*/ 1151397 w 1670533"/>
                  <a:gd name="connsiteY234" fmla="*/ 1539198 h 1671185"/>
                  <a:gd name="connsiteX235" fmla="*/ 1105184 w 1670533"/>
                  <a:gd name="connsiteY235" fmla="*/ 1446561 h 1671185"/>
                  <a:gd name="connsiteX236" fmla="*/ 1072520 w 1670533"/>
                  <a:gd name="connsiteY236" fmla="*/ 1413357 h 1671185"/>
                  <a:gd name="connsiteX237" fmla="*/ 958688 w 1670533"/>
                  <a:gd name="connsiteY237" fmla="*/ 1388871 h 1671185"/>
                  <a:gd name="connsiteX238" fmla="*/ 869463 w 1670533"/>
                  <a:gd name="connsiteY238" fmla="*/ 1414903 h 1671185"/>
                  <a:gd name="connsiteX239" fmla="*/ 834744 w 1670533"/>
                  <a:gd name="connsiteY239" fmla="*/ 1459874 h 1671185"/>
                  <a:gd name="connsiteX240" fmla="*/ 767322 w 1670533"/>
                  <a:gd name="connsiteY240" fmla="*/ 1456110 h 1671185"/>
                  <a:gd name="connsiteX241" fmla="*/ 767322 w 1670533"/>
                  <a:gd name="connsiteY241" fmla="*/ 1480121 h 1671185"/>
                  <a:gd name="connsiteX242" fmla="*/ 830203 w 1670533"/>
                  <a:gd name="connsiteY242" fmla="*/ 1483608 h 1671185"/>
                  <a:gd name="connsiteX243" fmla="*/ 826292 w 1670533"/>
                  <a:gd name="connsiteY243" fmla="*/ 1510987 h 1671185"/>
                  <a:gd name="connsiteX244" fmla="*/ 762464 w 1670533"/>
                  <a:gd name="connsiteY244" fmla="*/ 1500804 h 1671185"/>
                  <a:gd name="connsiteX245" fmla="*/ 756105 w 1670533"/>
                  <a:gd name="connsiteY245" fmla="*/ 1523904 h 1671185"/>
                  <a:gd name="connsiteX246" fmla="*/ 822934 w 1670533"/>
                  <a:gd name="connsiteY246" fmla="*/ 1534602 h 1671185"/>
                  <a:gd name="connsiteX247" fmla="*/ 819459 w 1670533"/>
                  <a:gd name="connsiteY247" fmla="*/ 1558930 h 1671185"/>
                  <a:gd name="connsiteX248" fmla="*/ 763294 w 1670533"/>
                  <a:gd name="connsiteY248" fmla="*/ 1551957 h 1671185"/>
                  <a:gd name="connsiteX249" fmla="*/ 763294 w 1670533"/>
                  <a:gd name="connsiteY249" fmla="*/ 1575928 h 1671185"/>
                  <a:gd name="connsiteX250" fmla="*/ 816101 w 1670533"/>
                  <a:gd name="connsiteY250" fmla="*/ 1582505 h 1671185"/>
                  <a:gd name="connsiteX251" fmla="*/ 814048 w 1670533"/>
                  <a:gd name="connsiteY251" fmla="*/ 1596690 h 1671185"/>
                  <a:gd name="connsiteX252" fmla="*/ 813139 w 1670533"/>
                  <a:gd name="connsiteY252" fmla="*/ 1600058 h 1671185"/>
                  <a:gd name="connsiteX253" fmla="*/ 751365 w 1670533"/>
                  <a:gd name="connsiteY253" fmla="*/ 1600058 h 1671185"/>
                  <a:gd name="connsiteX254" fmla="*/ 751365 w 1670533"/>
                  <a:gd name="connsiteY254" fmla="*/ 1624030 h 1671185"/>
                  <a:gd name="connsiteX255" fmla="*/ 801251 w 1670533"/>
                  <a:gd name="connsiteY255" fmla="*/ 1624030 h 1671185"/>
                  <a:gd name="connsiteX256" fmla="*/ 780751 w 1670533"/>
                  <a:gd name="connsiteY256" fmla="*/ 1638056 h 1671185"/>
                  <a:gd name="connsiteX257" fmla="*/ 717121 w 1670533"/>
                  <a:gd name="connsiteY257" fmla="*/ 1647565 h 1671185"/>
                  <a:gd name="connsiteX258" fmla="*/ 642589 w 1670533"/>
                  <a:gd name="connsiteY258" fmla="*/ 1627318 h 1671185"/>
                  <a:gd name="connsiteX259" fmla="*/ 615967 w 1670533"/>
                  <a:gd name="connsiteY259" fmla="*/ 1576958 h 1671185"/>
                  <a:gd name="connsiteX260" fmla="*/ 628725 w 1670533"/>
                  <a:gd name="connsiteY260" fmla="*/ 1439231 h 1671185"/>
                  <a:gd name="connsiteX261" fmla="*/ 598272 w 1670533"/>
                  <a:gd name="connsiteY261" fmla="*/ 1371675 h 1671185"/>
                  <a:gd name="connsiteX262" fmla="*/ 1360853 w 1670533"/>
                  <a:gd name="connsiteY262" fmla="*/ 488175 h 1671185"/>
                  <a:gd name="connsiteX263" fmla="*/ 1358246 w 1670533"/>
                  <a:gd name="connsiteY263" fmla="*/ 490038 h 1671185"/>
                  <a:gd name="connsiteX264" fmla="*/ 1355087 w 1670533"/>
                  <a:gd name="connsiteY264" fmla="*/ 487660 h 1671185"/>
                  <a:gd name="connsiteX265" fmla="*/ 1351966 w 1670533"/>
                  <a:gd name="connsiteY265" fmla="*/ 484173 h 1671185"/>
                  <a:gd name="connsiteX266" fmla="*/ 1360853 w 1670533"/>
                  <a:gd name="connsiteY266" fmla="*/ 488175 h 1671185"/>
                  <a:gd name="connsiteX267" fmla="*/ 631885 w 1670533"/>
                  <a:gd name="connsiteY267" fmla="*/ 1647803 h 1671185"/>
                  <a:gd name="connsiteX268" fmla="*/ 716212 w 1670533"/>
                  <a:gd name="connsiteY268" fmla="*/ 1670705 h 1671185"/>
                  <a:gd name="connsiteX269" fmla="*/ 851728 w 1670533"/>
                  <a:gd name="connsiteY269" fmla="*/ 1575334 h 1671185"/>
                  <a:gd name="connsiteX270" fmla="*/ 1061856 w 1670533"/>
                  <a:gd name="connsiteY270" fmla="*/ 1433921 h 1671185"/>
                  <a:gd name="connsiteX271" fmla="*/ 1084488 w 1670533"/>
                  <a:gd name="connsiteY271" fmla="*/ 1456902 h 1671185"/>
                  <a:gd name="connsiteX272" fmla="*/ 1130739 w 1670533"/>
                  <a:gd name="connsiteY272" fmla="*/ 1549579 h 1671185"/>
                  <a:gd name="connsiteX273" fmla="*/ 1221031 w 1670533"/>
                  <a:gd name="connsiteY273" fmla="*/ 1587340 h 1671185"/>
                  <a:gd name="connsiteX274" fmla="*/ 1277473 w 1670533"/>
                  <a:gd name="connsiteY274" fmla="*/ 1560951 h 1671185"/>
                  <a:gd name="connsiteX275" fmla="*/ 1349201 w 1670533"/>
                  <a:gd name="connsiteY275" fmla="*/ 1395924 h 1671185"/>
                  <a:gd name="connsiteX276" fmla="*/ 1367449 w 1670533"/>
                  <a:gd name="connsiteY276" fmla="*/ 1160250 h 1671185"/>
                  <a:gd name="connsiteX277" fmla="*/ 1510549 w 1670533"/>
                  <a:gd name="connsiteY277" fmla="*/ 1221030 h 1671185"/>
                  <a:gd name="connsiteX278" fmla="*/ 1580065 w 1670533"/>
                  <a:gd name="connsiteY278" fmla="*/ 1218376 h 1671185"/>
                  <a:gd name="connsiteX279" fmla="*/ 1639469 w 1670533"/>
                  <a:gd name="connsiteY279" fmla="*/ 1163736 h 1671185"/>
                  <a:gd name="connsiteX280" fmla="*/ 1634769 w 1670533"/>
                  <a:gd name="connsiteY280" fmla="*/ 998234 h 1671185"/>
                  <a:gd name="connsiteX281" fmla="*/ 1611505 w 1670533"/>
                  <a:gd name="connsiteY281" fmla="*/ 982147 h 1671185"/>
                  <a:gd name="connsiteX282" fmla="*/ 1440007 w 1670533"/>
                  <a:gd name="connsiteY282" fmla="*/ 788949 h 1671185"/>
                  <a:gd name="connsiteX283" fmla="*/ 1612651 w 1670533"/>
                  <a:gd name="connsiteY283" fmla="*/ 685772 h 1671185"/>
                  <a:gd name="connsiteX284" fmla="*/ 1658310 w 1670533"/>
                  <a:gd name="connsiteY284" fmla="*/ 628399 h 1671185"/>
                  <a:gd name="connsiteX285" fmla="*/ 1644328 w 1670533"/>
                  <a:gd name="connsiteY285" fmla="*/ 523122 h 1671185"/>
                  <a:gd name="connsiteX286" fmla="*/ 1536617 w 1670533"/>
                  <a:gd name="connsiteY286" fmla="*/ 439241 h 1671185"/>
                  <a:gd name="connsiteX287" fmla="*/ 1414056 w 1670533"/>
                  <a:gd name="connsiteY287" fmla="*/ 476606 h 1671185"/>
                  <a:gd name="connsiteX288" fmla="*/ 1352756 w 1670533"/>
                  <a:gd name="connsiteY288" fmla="*/ 238871 h 1671185"/>
                  <a:gd name="connsiteX289" fmla="*/ 1350741 w 1670533"/>
                  <a:gd name="connsiteY289" fmla="*/ 154872 h 1671185"/>
                  <a:gd name="connsiteX290" fmla="*/ 1269061 w 1670533"/>
                  <a:gd name="connsiteY290" fmla="*/ 85176 h 1671185"/>
                  <a:gd name="connsiteX291" fmla="*/ 1201322 w 1670533"/>
                  <a:gd name="connsiteY291" fmla="*/ 63384 h 1671185"/>
                  <a:gd name="connsiteX292" fmla="*/ 970774 w 1670533"/>
                  <a:gd name="connsiteY292" fmla="*/ 224528 h 1671185"/>
                  <a:gd name="connsiteX293" fmla="*/ 802120 w 1670533"/>
                  <a:gd name="connsiteY293" fmla="*/ 5456 h 1671185"/>
                  <a:gd name="connsiteX294" fmla="*/ 699623 w 1670533"/>
                  <a:gd name="connsiteY294" fmla="*/ 2960 h 1671185"/>
                  <a:gd name="connsiteX295" fmla="*/ 643774 w 1670533"/>
                  <a:gd name="connsiteY295" fmla="*/ 16154 h 1671185"/>
                  <a:gd name="connsiteX296" fmla="*/ 586502 w 1670533"/>
                  <a:gd name="connsiteY296" fmla="*/ 112555 h 1671185"/>
                  <a:gd name="connsiteX297" fmla="*/ 569874 w 1670533"/>
                  <a:gd name="connsiteY297" fmla="*/ 303892 h 1671185"/>
                  <a:gd name="connsiteX298" fmla="*/ 567188 w 1670533"/>
                  <a:gd name="connsiteY298" fmla="*/ 306269 h 1671185"/>
                  <a:gd name="connsiteX299" fmla="*/ 354414 w 1670533"/>
                  <a:gd name="connsiteY299" fmla="*/ 239109 h 1671185"/>
                  <a:gd name="connsiteX300" fmla="*/ 257605 w 1670533"/>
                  <a:gd name="connsiteY300" fmla="*/ 243943 h 1671185"/>
                  <a:gd name="connsiteX301" fmla="*/ 237501 w 1670533"/>
                  <a:gd name="connsiteY301" fmla="*/ 260743 h 1671185"/>
                  <a:gd name="connsiteX302" fmla="*/ 157360 w 1670533"/>
                  <a:gd name="connsiteY302" fmla="*/ 433298 h 1671185"/>
                  <a:gd name="connsiteX303" fmla="*/ 228653 w 1670533"/>
                  <a:gd name="connsiteY303" fmla="*/ 499309 h 1671185"/>
                  <a:gd name="connsiteX304" fmla="*/ 225888 w 1670533"/>
                  <a:gd name="connsiteY304" fmla="*/ 683118 h 1671185"/>
                  <a:gd name="connsiteX305" fmla="*/ 75600 w 1670533"/>
                  <a:gd name="connsiteY305" fmla="*/ 692983 h 1671185"/>
                  <a:gd name="connsiteX306" fmla="*/ 3121 w 1670533"/>
                  <a:gd name="connsiteY306" fmla="*/ 755943 h 1671185"/>
                  <a:gd name="connsiteX307" fmla="*/ -78 w 1670533"/>
                  <a:gd name="connsiteY307" fmla="*/ 794060 h 1671185"/>
                  <a:gd name="connsiteX308" fmla="*/ 7625 w 1670533"/>
                  <a:gd name="connsiteY308" fmla="*/ 870848 h 1671185"/>
                  <a:gd name="connsiteX309" fmla="*/ 168064 w 1670533"/>
                  <a:gd name="connsiteY309" fmla="*/ 943119 h 1671185"/>
                  <a:gd name="connsiteX310" fmla="*/ 277512 w 1670533"/>
                  <a:gd name="connsiteY310" fmla="*/ 999106 h 1671185"/>
                  <a:gd name="connsiteX311" fmla="*/ 180901 w 1670533"/>
                  <a:gd name="connsiteY311" fmla="*/ 1224478 h 1671185"/>
                  <a:gd name="connsiteX312" fmla="*/ 160085 w 1670533"/>
                  <a:gd name="connsiteY312" fmla="*/ 1313549 h 1671185"/>
                  <a:gd name="connsiteX313" fmla="*/ 207483 w 1670533"/>
                  <a:gd name="connsiteY313" fmla="*/ 1381541 h 1671185"/>
                  <a:gd name="connsiteX314" fmla="*/ 258988 w 1670533"/>
                  <a:gd name="connsiteY314" fmla="*/ 1421599 h 1671185"/>
                  <a:gd name="connsiteX315" fmla="*/ 371161 w 1670533"/>
                  <a:gd name="connsiteY315" fmla="*/ 1394775 h 1671185"/>
                  <a:gd name="connsiteX316" fmla="*/ 514103 w 1670533"/>
                  <a:gd name="connsiteY316" fmla="*/ 1365732 h 1671185"/>
                  <a:gd name="connsiteX317" fmla="*/ 605619 w 1670533"/>
                  <a:gd name="connsiteY317" fmla="*/ 1429286 h 1671185"/>
                  <a:gd name="connsiteX318" fmla="*/ 592940 w 1670533"/>
                  <a:gd name="connsiteY318" fmla="*/ 1574818 h 1671185"/>
                  <a:gd name="connsiteX319" fmla="*/ 631885 w 1670533"/>
                  <a:gd name="connsiteY319" fmla="*/ 1647803 h 167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</a:cxnLst>
                <a:rect l="l" t="t" r="r" b="b"/>
                <a:pathLst>
                  <a:path w="1670533" h="1671185">
                    <a:moveTo>
                      <a:pt x="598272" y="1371675"/>
                    </a:moveTo>
                    <a:cubicBezTo>
                      <a:pt x="577694" y="1356301"/>
                      <a:pt x="555694" y="1342592"/>
                      <a:pt x="533022" y="1330507"/>
                    </a:cubicBezTo>
                    <a:cubicBezTo>
                      <a:pt x="532113" y="1327655"/>
                      <a:pt x="530415" y="1325000"/>
                      <a:pt x="527611" y="1323375"/>
                    </a:cubicBezTo>
                    <a:cubicBezTo>
                      <a:pt x="551349" y="1337124"/>
                      <a:pt x="575008" y="1350873"/>
                      <a:pt x="598786" y="1364661"/>
                    </a:cubicBezTo>
                    <a:cubicBezTo>
                      <a:pt x="612136" y="1372388"/>
                      <a:pt x="624183" y="1351665"/>
                      <a:pt x="610872" y="1343939"/>
                    </a:cubicBezTo>
                    <a:cubicBezTo>
                      <a:pt x="570150" y="1320324"/>
                      <a:pt x="529507" y="1296749"/>
                      <a:pt x="488824" y="1273134"/>
                    </a:cubicBezTo>
                    <a:cubicBezTo>
                      <a:pt x="475474" y="1265368"/>
                      <a:pt x="463387" y="1286090"/>
                      <a:pt x="476738" y="1293856"/>
                    </a:cubicBezTo>
                    <a:cubicBezTo>
                      <a:pt x="493524" y="1303564"/>
                      <a:pt x="510311" y="1313311"/>
                      <a:pt x="527097" y="1323019"/>
                    </a:cubicBezTo>
                    <a:cubicBezTo>
                      <a:pt x="525676" y="1322345"/>
                      <a:pt x="524095" y="1321830"/>
                      <a:pt x="522279" y="1321711"/>
                    </a:cubicBezTo>
                    <a:cubicBezTo>
                      <a:pt x="519751" y="1321513"/>
                      <a:pt x="517223" y="1321592"/>
                      <a:pt x="514655" y="1321473"/>
                    </a:cubicBezTo>
                    <a:cubicBezTo>
                      <a:pt x="507664" y="1318105"/>
                      <a:pt x="500752" y="1314579"/>
                      <a:pt x="493683" y="1311568"/>
                    </a:cubicBezTo>
                    <a:cubicBezTo>
                      <a:pt x="484124" y="1307526"/>
                      <a:pt x="474052" y="1305466"/>
                      <a:pt x="463743" y="1305466"/>
                    </a:cubicBezTo>
                    <a:cubicBezTo>
                      <a:pt x="457503" y="1305466"/>
                      <a:pt x="451420" y="1306496"/>
                      <a:pt x="445495" y="1308002"/>
                    </a:cubicBezTo>
                    <a:cubicBezTo>
                      <a:pt x="437082" y="1294570"/>
                      <a:pt x="428630" y="1281098"/>
                      <a:pt x="420217" y="1267627"/>
                    </a:cubicBezTo>
                    <a:cubicBezTo>
                      <a:pt x="412041" y="1254591"/>
                      <a:pt x="391344" y="1266636"/>
                      <a:pt x="399559" y="1279751"/>
                    </a:cubicBezTo>
                    <a:lnTo>
                      <a:pt x="423258" y="1317591"/>
                    </a:lnTo>
                    <a:cubicBezTo>
                      <a:pt x="420296" y="1319453"/>
                      <a:pt x="417413" y="1321394"/>
                      <a:pt x="414766" y="1323692"/>
                    </a:cubicBezTo>
                    <a:lnTo>
                      <a:pt x="397347" y="1338749"/>
                    </a:lnTo>
                    <a:cubicBezTo>
                      <a:pt x="387038" y="1325277"/>
                      <a:pt x="376730" y="1311845"/>
                      <a:pt x="366421" y="1298374"/>
                    </a:cubicBezTo>
                    <a:cubicBezTo>
                      <a:pt x="357178" y="1286289"/>
                      <a:pt x="336363" y="1298215"/>
                      <a:pt x="345764" y="1310458"/>
                    </a:cubicBezTo>
                    <a:cubicBezTo>
                      <a:pt x="356942" y="1325118"/>
                      <a:pt x="368159" y="1339739"/>
                      <a:pt x="379337" y="1354360"/>
                    </a:cubicBezTo>
                    <a:lnTo>
                      <a:pt x="354058" y="1376271"/>
                    </a:lnTo>
                    <a:cubicBezTo>
                      <a:pt x="342999" y="1362760"/>
                      <a:pt x="331979" y="1349249"/>
                      <a:pt x="320920" y="1335737"/>
                    </a:cubicBezTo>
                    <a:cubicBezTo>
                      <a:pt x="311164" y="1323771"/>
                      <a:pt x="294298" y="1340809"/>
                      <a:pt x="303975" y="1352656"/>
                    </a:cubicBezTo>
                    <a:lnTo>
                      <a:pt x="336047" y="1391922"/>
                    </a:lnTo>
                    <a:lnTo>
                      <a:pt x="331071" y="1396201"/>
                    </a:lnTo>
                    <a:cubicBezTo>
                      <a:pt x="328305" y="1398578"/>
                      <a:pt x="325067" y="1400124"/>
                      <a:pt x="321907" y="1401788"/>
                    </a:cubicBezTo>
                    <a:cubicBezTo>
                      <a:pt x="320683" y="1401114"/>
                      <a:pt x="319221" y="1400639"/>
                      <a:pt x="317523" y="1400480"/>
                    </a:cubicBezTo>
                    <a:cubicBezTo>
                      <a:pt x="317286" y="1400243"/>
                      <a:pt x="317207" y="1399925"/>
                      <a:pt x="316930" y="1399648"/>
                    </a:cubicBezTo>
                    <a:cubicBezTo>
                      <a:pt x="300973" y="1385028"/>
                      <a:pt x="285016" y="1370367"/>
                      <a:pt x="269059" y="1355707"/>
                    </a:cubicBezTo>
                    <a:cubicBezTo>
                      <a:pt x="257723" y="1345286"/>
                      <a:pt x="240739" y="1362205"/>
                      <a:pt x="252154" y="1372666"/>
                    </a:cubicBezTo>
                    <a:cubicBezTo>
                      <a:pt x="264833" y="1384314"/>
                      <a:pt x="277512" y="1395963"/>
                      <a:pt x="290190" y="1407612"/>
                    </a:cubicBezTo>
                    <a:cubicBezTo>
                      <a:pt x="283357" y="1406741"/>
                      <a:pt x="276603" y="1405037"/>
                      <a:pt x="270521" y="1401471"/>
                    </a:cubicBezTo>
                    <a:cubicBezTo>
                      <a:pt x="253418" y="1391486"/>
                      <a:pt x="237737" y="1379322"/>
                      <a:pt x="223953" y="1365296"/>
                    </a:cubicBezTo>
                    <a:cubicBezTo>
                      <a:pt x="206298" y="1347387"/>
                      <a:pt x="191841" y="1326624"/>
                      <a:pt x="181019" y="1303643"/>
                    </a:cubicBezTo>
                    <a:cubicBezTo>
                      <a:pt x="171145" y="1282683"/>
                      <a:pt x="177109" y="1257523"/>
                      <a:pt x="195554" y="1242427"/>
                    </a:cubicBezTo>
                    <a:lnTo>
                      <a:pt x="300894" y="1156050"/>
                    </a:lnTo>
                    <a:cubicBezTo>
                      <a:pt x="323408" y="1137625"/>
                      <a:pt x="333282" y="1107473"/>
                      <a:pt x="326094" y="1079341"/>
                    </a:cubicBezTo>
                    <a:cubicBezTo>
                      <a:pt x="320051" y="1055845"/>
                      <a:pt x="312507" y="1032547"/>
                      <a:pt x="303501" y="1010041"/>
                    </a:cubicBezTo>
                    <a:cubicBezTo>
                      <a:pt x="302830" y="1008298"/>
                      <a:pt x="301921" y="1006594"/>
                      <a:pt x="301211" y="1004811"/>
                    </a:cubicBezTo>
                    <a:cubicBezTo>
                      <a:pt x="302238" y="1001959"/>
                      <a:pt x="302158" y="998630"/>
                      <a:pt x="300065" y="995223"/>
                    </a:cubicBezTo>
                    <a:cubicBezTo>
                      <a:pt x="297734" y="991340"/>
                      <a:pt x="294970" y="988170"/>
                      <a:pt x="292363" y="984644"/>
                    </a:cubicBezTo>
                    <a:cubicBezTo>
                      <a:pt x="286004" y="970736"/>
                      <a:pt x="279289" y="956987"/>
                      <a:pt x="271863" y="943714"/>
                    </a:cubicBezTo>
                    <a:cubicBezTo>
                      <a:pt x="264162" y="930044"/>
                      <a:pt x="252115" y="919980"/>
                      <a:pt x="238133" y="913600"/>
                    </a:cubicBezTo>
                    <a:cubicBezTo>
                      <a:pt x="240739" y="911699"/>
                      <a:pt x="242557" y="908727"/>
                      <a:pt x="242438" y="904408"/>
                    </a:cubicBezTo>
                    <a:cubicBezTo>
                      <a:pt x="241924" y="888440"/>
                      <a:pt x="241411" y="872473"/>
                      <a:pt x="240858" y="856465"/>
                    </a:cubicBezTo>
                    <a:cubicBezTo>
                      <a:pt x="240384" y="841092"/>
                      <a:pt x="216448" y="841013"/>
                      <a:pt x="216962" y="856465"/>
                    </a:cubicBezTo>
                    <a:cubicBezTo>
                      <a:pt x="217475" y="872473"/>
                      <a:pt x="217989" y="888440"/>
                      <a:pt x="218502" y="904408"/>
                    </a:cubicBezTo>
                    <a:cubicBezTo>
                      <a:pt x="218542" y="905755"/>
                      <a:pt x="218976" y="906785"/>
                      <a:pt x="219331" y="907895"/>
                    </a:cubicBezTo>
                    <a:cubicBezTo>
                      <a:pt x="215263" y="907221"/>
                      <a:pt x="211195" y="906270"/>
                      <a:pt x="207008" y="906270"/>
                    </a:cubicBezTo>
                    <a:lnTo>
                      <a:pt x="182401" y="906270"/>
                    </a:lnTo>
                    <a:cubicBezTo>
                      <a:pt x="184021" y="903854"/>
                      <a:pt x="184929" y="900842"/>
                      <a:pt x="184376" y="897276"/>
                    </a:cubicBezTo>
                    <a:cubicBezTo>
                      <a:pt x="181691" y="881269"/>
                      <a:pt x="179044" y="865301"/>
                      <a:pt x="176398" y="849294"/>
                    </a:cubicBezTo>
                    <a:cubicBezTo>
                      <a:pt x="173830" y="834118"/>
                      <a:pt x="150764" y="840577"/>
                      <a:pt x="153291" y="855673"/>
                    </a:cubicBezTo>
                    <a:cubicBezTo>
                      <a:pt x="155938" y="871680"/>
                      <a:pt x="158584" y="887688"/>
                      <a:pt x="161270" y="903655"/>
                    </a:cubicBezTo>
                    <a:cubicBezTo>
                      <a:pt x="161467" y="904725"/>
                      <a:pt x="161902" y="905399"/>
                      <a:pt x="162258" y="906270"/>
                    </a:cubicBezTo>
                    <a:lnTo>
                      <a:pt x="121062" y="906270"/>
                    </a:lnTo>
                    <a:lnTo>
                      <a:pt x="117388" y="856465"/>
                    </a:lnTo>
                    <a:cubicBezTo>
                      <a:pt x="116282" y="841171"/>
                      <a:pt x="92347" y="841013"/>
                      <a:pt x="93492" y="856465"/>
                    </a:cubicBezTo>
                    <a:lnTo>
                      <a:pt x="97166" y="906270"/>
                    </a:lnTo>
                    <a:lnTo>
                      <a:pt x="80814" y="906270"/>
                    </a:lnTo>
                    <a:cubicBezTo>
                      <a:pt x="79391" y="906270"/>
                      <a:pt x="78049" y="906033"/>
                      <a:pt x="76666" y="905914"/>
                    </a:cubicBezTo>
                    <a:cubicBezTo>
                      <a:pt x="76627" y="905676"/>
                      <a:pt x="76706" y="905478"/>
                      <a:pt x="76666" y="905240"/>
                    </a:cubicBezTo>
                    <a:cubicBezTo>
                      <a:pt x="74020" y="889272"/>
                      <a:pt x="71334" y="873265"/>
                      <a:pt x="68688" y="857297"/>
                    </a:cubicBezTo>
                    <a:cubicBezTo>
                      <a:pt x="66160" y="842122"/>
                      <a:pt x="43093" y="848540"/>
                      <a:pt x="45621" y="863676"/>
                    </a:cubicBezTo>
                    <a:lnTo>
                      <a:pt x="51151" y="896801"/>
                    </a:lnTo>
                    <a:cubicBezTo>
                      <a:pt x="40842" y="889590"/>
                      <a:pt x="33179" y="878812"/>
                      <a:pt x="30178" y="865697"/>
                    </a:cubicBezTo>
                    <a:cubicBezTo>
                      <a:pt x="24924" y="842320"/>
                      <a:pt x="22475" y="818388"/>
                      <a:pt x="23029" y="794575"/>
                    </a:cubicBezTo>
                    <a:cubicBezTo>
                      <a:pt x="23305" y="782807"/>
                      <a:pt x="24293" y="770960"/>
                      <a:pt x="25991" y="759272"/>
                    </a:cubicBezTo>
                    <a:cubicBezTo>
                      <a:pt x="29585" y="734785"/>
                      <a:pt x="50637" y="716638"/>
                      <a:pt x="76113" y="716163"/>
                    </a:cubicBezTo>
                    <a:lnTo>
                      <a:pt x="201242" y="713745"/>
                    </a:lnTo>
                    <a:cubicBezTo>
                      <a:pt x="222729" y="713310"/>
                      <a:pt x="242833" y="703919"/>
                      <a:pt x="256301" y="688030"/>
                    </a:cubicBezTo>
                    <a:cubicBezTo>
                      <a:pt x="270402" y="671349"/>
                      <a:pt x="282330" y="652925"/>
                      <a:pt x="291691" y="633272"/>
                    </a:cubicBezTo>
                    <a:cubicBezTo>
                      <a:pt x="301289" y="613025"/>
                      <a:pt x="308162" y="591510"/>
                      <a:pt x="312072" y="569362"/>
                    </a:cubicBezTo>
                    <a:cubicBezTo>
                      <a:pt x="314916" y="553315"/>
                      <a:pt x="311519" y="536871"/>
                      <a:pt x="303777" y="522449"/>
                    </a:cubicBezTo>
                    <a:cubicBezTo>
                      <a:pt x="304015" y="520467"/>
                      <a:pt x="303975" y="518526"/>
                      <a:pt x="303383" y="516624"/>
                    </a:cubicBezTo>
                    <a:cubicBezTo>
                      <a:pt x="306345" y="516109"/>
                      <a:pt x="309031" y="514326"/>
                      <a:pt x="310808" y="510760"/>
                    </a:cubicBezTo>
                    <a:cubicBezTo>
                      <a:pt x="313494" y="505451"/>
                      <a:pt x="316140" y="500102"/>
                      <a:pt x="318787" y="494752"/>
                    </a:cubicBezTo>
                    <a:cubicBezTo>
                      <a:pt x="325659" y="481003"/>
                      <a:pt x="305002" y="468840"/>
                      <a:pt x="298169" y="482668"/>
                    </a:cubicBezTo>
                    <a:cubicBezTo>
                      <a:pt x="295443" y="487977"/>
                      <a:pt x="292837" y="493326"/>
                      <a:pt x="290151" y="498636"/>
                    </a:cubicBezTo>
                    <a:cubicBezTo>
                      <a:pt x="289479" y="500023"/>
                      <a:pt x="289242" y="501370"/>
                      <a:pt x="289045" y="502717"/>
                    </a:cubicBezTo>
                    <a:cubicBezTo>
                      <a:pt x="288690" y="502400"/>
                      <a:pt x="288492" y="502004"/>
                      <a:pt x="288176" y="501686"/>
                    </a:cubicBezTo>
                    <a:cubicBezTo>
                      <a:pt x="287188" y="500815"/>
                      <a:pt x="283476" y="497922"/>
                      <a:pt x="275181" y="491662"/>
                    </a:cubicBezTo>
                    <a:lnTo>
                      <a:pt x="275221" y="491622"/>
                    </a:lnTo>
                    <a:cubicBezTo>
                      <a:pt x="279171" y="478309"/>
                      <a:pt x="283160" y="464956"/>
                      <a:pt x="287109" y="451643"/>
                    </a:cubicBezTo>
                    <a:cubicBezTo>
                      <a:pt x="291573" y="436825"/>
                      <a:pt x="268467" y="430485"/>
                      <a:pt x="264043" y="445264"/>
                    </a:cubicBezTo>
                    <a:cubicBezTo>
                      <a:pt x="260962" y="455606"/>
                      <a:pt x="257882" y="465947"/>
                      <a:pt x="254761" y="476328"/>
                    </a:cubicBezTo>
                    <a:cubicBezTo>
                      <a:pt x="247731" y="471019"/>
                      <a:pt x="239476" y="464877"/>
                      <a:pt x="229522" y="457389"/>
                    </a:cubicBezTo>
                    <a:cubicBezTo>
                      <a:pt x="228811" y="456834"/>
                      <a:pt x="227982" y="456239"/>
                      <a:pt x="227271" y="455685"/>
                    </a:cubicBezTo>
                    <a:cubicBezTo>
                      <a:pt x="231300" y="439677"/>
                      <a:pt x="235368" y="423749"/>
                      <a:pt x="239397" y="407742"/>
                    </a:cubicBezTo>
                    <a:cubicBezTo>
                      <a:pt x="243228" y="392765"/>
                      <a:pt x="220161" y="386425"/>
                      <a:pt x="216330" y="401363"/>
                    </a:cubicBezTo>
                    <a:cubicBezTo>
                      <a:pt x="213051" y="414280"/>
                      <a:pt x="209773" y="427197"/>
                      <a:pt x="206495" y="440113"/>
                    </a:cubicBezTo>
                    <a:cubicBezTo>
                      <a:pt x="200136" y="435359"/>
                      <a:pt x="194211" y="430881"/>
                      <a:pt x="189037" y="426998"/>
                    </a:cubicBezTo>
                    <a:cubicBezTo>
                      <a:pt x="189708" y="425968"/>
                      <a:pt x="190380" y="424898"/>
                      <a:pt x="190735" y="423512"/>
                    </a:cubicBezTo>
                    <a:cubicBezTo>
                      <a:pt x="194962" y="407583"/>
                      <a:pt x="199228" y="391655"/>
                      <a:pt x="203454" y="375767"/>
                    </a:cubicBezTo>
                    <a:cubicBezTo>
                      <a:pt x="206811" y="363127"/>
                      <a:pt x="190973" y="356827"/>
                      <a:pt x="183547" y="364038"/>
                    </a:cubicBezTo>
                    <a:cubicBezTo>
                      <a:pt x="193856" y="327388"/>
                      <a:pt x="216725" y="307933"/>
                      <a:pt x="252193" y="278652"/>
                    </a:cubicBezTo>
                    <a:cubicBezTo>
                      <a:pt x="258632" y="273343"/>
                      <a:pt x="265425" y="267716"/>
                      <a:pt x="273088" y="261179"/>
                    </a:cubicBezTo>
                    <a:cubicBezTo>
                      <a:pt x="291059" y="243943"/>
                      <a:pt x="320604" y="242319"/>
                      <a:pt x="340392" y="257494"/>
                    </a:cubicBezTo>
                    <a:lnTo>
                      <a:pt x="446996" y="339512"/>
                    </a:lnTo>
                    <a:cubicBezTo>
                      <a:pt x="460070" y="349537"/>
                      <a:pt x="476185" y="355084"/>
                      <a:pt x="492497" y="355084"/>
                    </a:cubicBezTo>
                    <a:cubicBezTo>
                      <a:pt x="492853" y="355559"/>
                      <a:pt x="495302" y="355044"/>
                      <a:pt x="496724" y="354965"/>
                    </a:cubicBezTo>
                    <a:cubicBezTo>
                      <a:pt x="518210" y="353697"/>
                      <a:pt x="550125" y="347516"/>
                      <a:pt x="580419" y="325248"/>
                    </a:cubicBezTo>
                    <a:cubicBezTo>
                      <a:pt x="583698" y="324971"/>
                      <a:pt x="586857" y="323386"/>
                      <a:pt x="588951" y="319503"/>
                    </a:cubicBezTo>
                    <a:cubicBezTo>
                      <a:pt x="589464" y="318552"/>
                      <a:pt x="589820" y="317561"/>
                      <a:pt x="590334" y="316611"/>
                    </a:cubicBezTo>
                    <a:cubicBezTo>
                      <a:pt x="613044" y="296601"/>
                      <a:pt x="626197" y="273660"/>
                      <a:pt x="632872" y="256900"/>
                    </a:cubicBezTo>
                    <a:cubicBezTo>
                      <a:pt x="633662" y="254958"/>
                      <a:pt x="634175" y="252937"/>
                      <a:pt x="634768" y="250917"/>
                    </a:cubicBezTo>
                    <a:cubicBezTo>
                      <a:pt x="652819" y="252264"/>
                      <a:pt x="670434" y="246360"/>
                      <a:pt x="683547" y="232968"/>
                    </a:cubicBezTo>
                    <a:cubicBezTo>
                      <a:pt x="694409" y="221953"/>
                      <a:pt x="677465" y="204994"/>
                      <a:pt x="666603" y="216009"/>
                    </a:cubicBezTo>
                    <a:cubicBezTo>
                      <a:pt x="658743" y="224092"/>
                      <a:pt x="648671" y="227936"/>
                      <a:pt x="637888" y="227381"/>
                    </a:cubicBezTo>
                    <a:cubicBezTo>
                      <a:pt x="637770" y="224092"/>
                      <a:pt x="637454" y="220764"/>
                      <a:pt x="636901" y="217436"/>
                    </a:cubicBezTo>
                    <a:lnTo>
                      <a:pt x="634413" y="202458"/>
                    </a:lnTo>
                    <a:cubicBezTo>
                      <a:pt x="648118" y="202300"/>
                      <a:pt x="661824" y="202102"/>
                      <a:pt x="675569" y="201864"/>
                    </a:cubicBezTo>
                    <a:cubicBezTo>
                      <a:pt x="690934" y="201705"/>
                      <a:pt x="691012" y="177694"/>
                      <a:pt x="675569" y="177893"/>
                    </a:cubicBezTo>
                    <a:cubicBezTo>
                      <a:pt x="660481" y="178130"/>
                      <a:pt x="645472" y="178328"/>
                      <a:pt x="630463" y="178566"/>
                    </a:cubicBezTo>
                    <a:lnTo>
                      <a:pt x="625802" y="150553"/>
                    </a:lnTo>
                    <a:cubicBezTo>
                      <a:pt x="642391" y="149364"/>
                      <a:pt x="659019" y="148176"/>
                      <a:pt x="675687" y="147026"/>
                    </a:cubicBezTo>
                    <a:cubicBezTo>
                      <a:pt x="690934" y="145957"/>
                      <a:pt x="691092" y="121986"/>
                      <a:pt x="675687" y="123055"/>
                    </a:cubicBezTo>
                    <a:cubicBezTo>
                      <a:pt x="657716" y="124284"/>
                      <a:pt x="639784" y="125551"/>
                      <a:pt x="621813" y="126819"/>
                    </a:cubicBezTo>
                    <a:lnTo>
                      <a:pt x="617389" y="100153"/>
                    </a:lnTo>
                    <a:cubicBezTo>
                      <a:pt x="633899" y="97816"/>
                      <a:pt x="650409" y="95557"/>
                      <a:pt x="666880" y="93259"/>
                    </a:cubicBezTo>
                    <a:cubicBezTo>
                      <a:pt x="682047" y="91199"/>
                      <a:pt x="675569" y="68059"/>
                      <a:pt x="660481" y="70160"/>
                    </a:cubicBezTo>
                    <a:cubicBezTo>
                      <a:pt x="646064" y="72140"/>
                      <a:pt x="631648" y="74121"/>
                      <a:pt x="617231" y="76143"/>
                    </a:cubicBezTo>
                    <a:cubicBezTo>
                      <a:pt x="620944" y="58748"/>
                      <a:pt x="633386" y="44088"/>
                      <a:pt x="651120" y="38145"/>
                    </a:cubicBezTo>
                    <a:cubicBezTo>
                      <a:pt x="667946" y="32479"/>
                      <a:pt x="685325" y="28358"/>
                      <a:pt x="702862" y="25901"/>
                    </a:cubicBezTo>
                    <a:cubicBezTo>
                      <a:pt x="734184" y="21464"/>
                      <a:pt x="766532" y="22295"/>
                      <a:pt x="798012" y="28278"/>
                    </a:cubicBezTo>
                    <a:cubicBezTo>
                      <a:pt x="821118" y="32637"/>
                      <a:pt x="838181" y="51101"/>
                      <a:pt x="840591" y="74121"/>
                    </a:cubicBezTo>
                    <a:lnTo>
                      <a:pt x="849516" y="161132"/>
                    </a:lnTo>
                    <a:cubicBezTo>
                      <a:pt x="851294" y="178724"/>
                      <a:pt x="858917" y="194811"/>
                      <a:pt x="870924" y="206421"/>
                    </a:cubicBezTo>
                    <a:cubicBezTo>
                      <a:pt x="886604" y="221596"/>
                      <a:pt x="904537" y="233324"/>
                      <a:pt x="924206" y="241368"/>
                    </a:cubicBezTo>
                    <a:cubicBezTo>
                      <a:pt x="961927" y="256781"/>
                      <a:pt x="1005019" y="257454"/>
                      <a:pt x="1046807" y="243784"/>
                    </a:cubicBezTo>
                    <a:cubicBezTo>
                      <a:pt x="1058815" y="239822"/>
                      <a:pt x="1069439" y="232769"/>
                      <a:pt x="1078010" y="223617"/>
                    </a:cubicBezTo>
                    <a:cubicBezTo>
                      <a:pt x="1088003" y="229085"/>
                      <a:pt x="1097997" y="234592"/>
                      <a:pt x="1107989" y="240060"/>
                    </a:cubicBezTo>
                    <a:cubicBezTo>
                      <a:pt x="1121458" y="247469"/>
                      <a:pt x="1133584" y="226747"/>
                      <a:pt x="1120036" y="219338"/>
                    </a:cubicBezTo>
                    <a:cubicBezTo>
                      <a:pt x="1110675" y="214187"/>
                      <a:pt x="1101314" y="209075"/>
                      <a:pt x="1091913" y="203924"/>
                    </a:cubicBezTo>
                    <a:lnTo>
                      <a:pt x="1099971" y="190215"/>
                    </a:lnTo>
                    <a:lnTo>
                      <a:pt x="1147724" y="212483"/>
                    </a:lnTo>
                    <a:cubicBezTo>
                      <a:pt x="1161627" y="218941"/>
                      <a:pt x="1173792" y="198298"/>
                      <a:pt x="1159811" y="191761"/>
                    </a:cubicBezTo>
                    <a:cubicBezTo>
                      <a:pt x="1143932" y="184351"/>
                      <a:pt x="1128014" y="176942"/>
                      <a:pt x="1112137" y="169572"/>
                    </a:cubicBezTo>
                    <a:lnTo>
                      <a:pt x="1128449" y="141836"/>
                    </a:lnTo>
                    <a:cubicBezTo>
                      <a:pt x="1148316" y="153089"/>
                      <a:pt x="1168183" y="164302"/>
                      <a:pt x="1188051" y="175515"/>
                    </a:cubicBezTo>
                    <a:cubicBezTo>
                      <a:pt x="1201520" y="183123"/>
                      <a:pt x="1213567" y="162400"/>
                      <a:pt x="1200137" y="154832"/>
                    </a:cubicBezTo>
                    <a:cubicBezTo>
                      <a:pt x="1180309" y="143619"/>
                      <a:pt x="1160482" y="132406"/>
                      <a:pt x="1140614" y="121193"/>
                    </a:cubicBezTo>
                    <a:lnTo>
                      <a:pt x="1146380" y="111367"/>
                    </a:lnTo>
                    <a:cubicBezTo>
                      <a:pt x="1149541" y="106057"/>
                      <a:pt x="1153727" y="101699"/>
                      <a:pt x="1158309" y="97855"/>
                    </a:cubicBezTo>
                    <a:cubicBezTo>
                      <a:pt x="1158151" y="101540"/>
                      <a:pt x="1159731" y="105146"/>
                      <a:pt x="1164313" y="107166"/>
                    </a:cubicBezTo>
                    <a:cubicBezTo>
                      <a:pt x="1188287" y="117785"/>
                      <a:pt x="1212224" y="128444"/>
                      <a:pt x="1236199" y="139063"/>
                    </a:cubicBezTo>
                    <a:cubicBezTo>
                      <a:pt x="1250141" y="145283"/>
                      <a:pt x="1262346" y="124640"/>
                      <a:pt x="1248245" y="118380"/>
                    </a:cubicBezTo>
                    <a:cubicBezTo>
                      <a:pt x="1225100" y="108117"/>
                      <a:pt x="1201994" y="97816"/>
                      <a:pt x="1178848" y="87554"/>
                    </a:cubicBezTo>
                    <a:cubicBezTo>
                      <a:pt x="1185010" y="86048"/>
                      <a:pt x="1191329" y="85295"/>
                      <a:pt x="1197768" y="86286"/>
                    </a:cubicBezTo>
                    <a:cubicBezTo>
                      <a:pt x="1219096" y="89614"/>
                      <a:pt x="1239635" y="96191"/>
                      <a:pt x="1258633" y="105859"/>
                    </a:cubicBezTo>
                    <a:cubicBezTo>
                      <a:pt x="1287585" y="120519"/>
                      <a:pt x="1312271" y="141598"/>
                      <a:pt x="1332099" y="168621"/>
                    </a:cubicBezTo>
                    <a:cubicBezTo>
                      <a:pt x="1344304" y="185223"/>
                      <a:pt x="1344777" y="208402"/>
                      <a:pt x="1333284" y="226351"/>
                    </a:cubicBezTo>
                    <a:lnTo>
                      <a:pt x="1273169" y="320335"/>
                    </a:lnTo>
                    <a:cubicBezTo>
                      <a:pt x="1260845" y="339591"/>
                      <a:pt x="1257962" y="363206"/>
                      <a:pt x="1265308" y="385078"/>
                    </a:cubicBezTo>
                    <a:cubicBezTo>
                      <a:pt x="1273840" y="410555"/>
                      <a:pt x="1285689" y="434764"/>
                      <a:pt x="1300461" y="457111"/>
                    </a:cubicBezTo>
                    <a:cubicBezTo>
                      <a:pt x="1311639" y="473951"/>
                      <a:pt x="1324475" y="489720"/>
                      <a:pt x="1338695" y="503984"/>
                    </a:cubicBezTo>
                    <a:cubicBezTo>
                      <a:pt x="1356074" y="521418"/>
                      <a:pt x="1381313" y="528828"/>
                      <a:pt x="1405209" y="524548"/>
                    </a:cubicBezTo>
                    <a:cubicBezTo>
                      <a:pt x="1413148" y="545786"/>
                      <a:pt x="1421087" y="566984"/>
                      <a:pt x="1429026" y="588222"/>
                    </a:cubicBezTo>
                    <a:cubicBezTo>
                      <a:pt x="1434398" y="602565"/>
                      <a:pt x="1457583" y="596345"/>
                      <a:pt x="1452133" y="581843"/>
                    </a:cubicBezTo>
                    <a:cubicBezTo>
                      <a:pt x="1444153" y="560526"/>
                      <a:pt x="1436175" y="539209"/>
                      <a:pt x="1428196" y="517892"/>
                    </a:cubicBezTo>
                    <a:cubicBezTo>
                      <a:pt x="1428118" y="517654"/>
                      <a:pt x="1427920" y="517536"/>
                      <a:pt x="1427841" y="517297"/>
                    </a:cubicBezTo>
                    <a:lnTo>
                      <a:pt x="1466825" y="501845"/>
                    </a:lnTo>
                    <a:cubicBezTo>
                      <a:pt x="1465917" y="504579"/>
                      <a:pt x="1465798" y="507590"/>
                      <a:pt x="1467141" y="510760"/>
                    </a:cubicBezTo>
                    <a:cubicBezTo>
                      <a:pt x="1475120" y="529422"/>
                      <a:pt x="1483137" y="548084"/>
                      <a:pt x="1491117" y="566746"/>
                    </a:cubicBezTo>
                    <a:cubicBezTo>
                      <a:pt x="1497159" y="580892"/>
                      <a:pt x="1517817" y="568688"/>
                      <a:pt x="1511773" y="554622"/>
                    </a:cubicBezTo>
                    <a:cubicBezTo>
                      <a:pt x="1503795" y="535999"/>
                      <a:pt x="1495816" y="517337"/>
                      <a:pt x="1487838" y="498675"/>
                    </a:cubicBezTo>
                    <a:cubicBezTo>
                      <a:pt x="1487087" y="496932"/>
                      <a:pt x="1486140" y="495624"/>
                      <a:pt x="1484995" y="494634"/>
                    </a:cubicBezTo>
                    <a:lnTo>
                      <a:pt x="1519357" y="481043"/>
                    </a:lnTo>
                    <a:lnTo>
                      <a:pt x="1533813" y="531879"/>
                    </a:lnTo>
                    <a:cubicBezTo>
                      <a:pt x="1538039" y="546697"/>
                      <a:pt x="1561145" y="540398"/>
                      <a:pt x="1556919" y="525499"/>
                    </a:cubicBezTo>
                    <a:cubicBezTo>
                      <a:pt x="1551942" y="508066"/>
                      <a:pt x="1546966" y="490632"/>
                      <a:pt x="1541989" y="473158"/>
                    </a:cubicBezTo>
                    <a:cubicBezTo>
                      <a:pt x="1549692" y="471296"/>
                      <a:pt x="1557591" y="470702"/>
                      <a:pt x="1565253" y="472326"/>
                    </a:cubicBezTo>
                    <a:cubicBezTo>
                      <a:pt x="1565293" y="473476"/>
                      <a:pt x="1565293" y="474624"/>
                      <a:pt x="1565727" y="475892"/>
                    </a:cubicBezTo>
                    <a:cubicBezTo>
                      <a:pt x="1573745" y="498556"/>
                      <a:pt x="1581723" y="521220"/>
                      <a:pt x="1589703" y="543884"/>
                    </a:cubicBezTo>
                    <a:cubicBezTo>
                      <a:pt x="1594798" y="558347"/>
                      <a:pt x="1617944" y="552086"/>
                      <a:pt x="1612769" y="537505"/>
                    </a:cubicBezTo>
                    <a:cubicBezTo>
                      <a:pt x="1607634" y="522924"/>
                      <a:pt x="1602499" y="508304"/>
                      <a:pt x="1597326" y="493722"/>
                    </a:cubicBezTo>
                    <a:cubicBezTo>
                      <a:pt x="1607792" y="505609"/>
                      <a:pt x="1616759" y="518486"/>
                      <a:pt x="1623236" y="532711"/>
                    </a:cubicBezTo>
                    <a:cubicBezTo>
                      <a:pt x="1639429" y="568292"/>
                      <a:pt x="1638798" y="602486"/>
                      <a:pt x="1635441" y="624952"/>
                    </a:cubicBezTo>
                    <a:cubicBezTo>
                      <a:pt x="1632834" y="642346"/>
                      <a:pt x="1620747" y="657442"/>
                      <a:pt x="1603922" y="664336"/>
                    </a:cubicBezTo>
                    <a:lnTo>
                      <a:pt x="1466351" y="720560"/>
                    </a:lnTo>
                    <a:cubicBezTo>
                      <a:pt x="1447550" y="728247"/>
                      <a:pt x="1433015" y="742710"/>
                      <a:pt x="1425431" y="761292"/>
                    </a:cubicBezTo>
                    <a:cubicBezTo>
                      <a:pt x="1416032" y="784115"/>
                      <a:pt x="1410937" y="808086"/>
                      <a:pt x="1410264" y="832573"/>
                    </a:cubicBezTo>
                    <a:cubicBezTo>
                      <a:pt x="1409554" y="858803"/>
                      <a:pt x="1413898" y="884597"/>
                      <a:pt x="1423101" y="909282"/>
                    </a:cubicBezTo>
                    <a:cubicBezTo>
                      <a:pt x="1427565" y="921248"/>
                      <a:pt x="1435267" y="931510"/>
                      <a:pt x="1444984" y="939672"/>
                    </a:cubicBezTo>
                    <a:cubicBezTo>
                      <a:pt x="1437517" y="965545"/>
                      <a:pt x="1430092" y="991459"/>
                      <a:pt x="1422588" y="1017371"/>
                    </a:cubicBezTo>
                    <a:cubicBezTo>
                      <a:pt x="1418362" y="1032230"/>
                      <a:pt x="1441428" y="1038570"/>
                      <a:pt x="1445693" y="1023711"/>
                    </a:cubicBezTo>
                    <a:cubicBezTo>
                      <a:pt x="1452487" y="1000057"/>
                      <a:pt x="1459320" y="976402"/>
                      <a:pt x="1466114" y="952747"/>
                    </a:cubicBezTo>
                    <a:lnTo>
                      <a:pt x="1487047" y="963049"/>
                    </a:lnTo>
                    <a:cubicBezTo>
                      <a:pt x="1486100" y="964555"/>
                      <a:pt x="1485389" y="966298"/>
                      <a:pt x="1485153" y="968398"/>
                    </a:cubicBezTo>
                    <a:lnTo>
                      <a:pt x="1477332" y="1040352"/>
                    </a:lnTo>
                    <a:cubicBezTo>
                      <a:pt x="1475634" y="1055687"/>
                      <a:pt x="1499609" y="1055568"/>
                      <a:pt x="1501267" y="1040352"/>
                    </a:cubicBezTo>
                    <a:lnTo>
                      <a:pt x="1508534" y="973629"/>
                    </a:lnTo>
                    <a:lnTo>
                      <a:pt x="1535354" y="986783"/>
                    </a:lnTo>
                    <a:cubicBezTo>
                      <a:pt x="1534801" y="987575"/>
                      <a:pt x="1534208" y="988249"/>
                      <a:pt x="1533813" y="989240"/>
                    </a:cubicBezTo>
                    <a:cubicBezTo>
                      <a:pt x="1525835" y="1010556"/>
                      <a:pt x="1517857" y="1031873"/>
                      <a:pt x="1509877" y="1053190"/>
                    </a:cubicBezTo>
                    <a:cubicBezTo>
                      <a:pt x="1504466" y="1067652"/>
                      <a:pt x="1527612" y="1073913"/>
                      <a:pt x="1532944" y="1059530"/>
                    </a:cubicBezTo>
                    <a:cubicBezTo>
                      <a:pt x="1540765" y="1038768"/>
                      <a:pt x="1548545" y="1017926"/>
                      <a:pt x="1556327" y="997124"/>
                    </a:cubicBezTo>
                    <a:lnTo>
                      <a:pt x="1591046" y="1014162"/>
                    </a:lnTo>
                    <a:cubicBezTo>
                      <a:pt x="1588596" y="1015509"/>
                      <a:pt x="1586622" y="1017728"/>
                      <a:pt x="1585673" y="1021215"/>
                    </a:cubicBezTo>
                    <a:cubicBezTo>
                      <a:pt x="1580381" y="1041184"/>
                      <a:pt x="1575049" y="1061155"/>
                      <a:pt x="1569717" y="1081163"/>
                    </a:cubicBezTo>
                    <a:cubicBezTo>
                      <a:pt x="1565727" y="1096101"/>
                      <a:pt x="1588834" y="1102441"/>
                      <a:pt x="1592822" y="1087543"/>
                    </a:cubicBezTo>
                    <a:cubicBezTo>
                      <a:pt x="1598155" y="1067573"/>
                      <a:pt x="1603448" y="1047564"/>
                      <a:pt x="1608779" y="1027594"/>
                    </a:cubicBezTo>
                    <a:cubicBezTo>
                      <a:pt x="1609214" y="1025930"/>
                      <a:pt x="1609214" y="1024464"/>
                      <a:pt x="1609056" y="1023038"/>
                    </a:cubicBezTo>
                    <a:lnTo>
                      <a:pt x="1617786" y="1027317"/>
                    </a:lnTo>
                    <a:cubicBezTo>
                      <a:pt x="1637099" y="1036826"/>
                      <a:pt x="1648672" y="1057073"/>
                      <a:pt x="1646618" y="1077717"/>
                    </a:cubicBezTo>
                    <a:cubicBezTo>
                      <a:pt x="1643933" y="1104580"/>
                      <a:pt x="1635085" y="1129107"/>
                      <a:pt x="1620352" y="1150661"/>
                    </a:cubicBezTo>
                    <a:cubicBezTo>
                      <a:pt x="1607002" y="1170235"/>
                      <a:pt x="1589623" y="1186242"/>
                      <a:pt x="1568610" y="1198208"/>
                    </a:cubicBezTo>
                    <a:cubicBezTo>
                      <a:pt x="1553918" y="1206608"/>
                      <a:pt x="1535670" y="1207321"/>
                      <a:pt x="1520463" y="1200110"/>
                    </a:cubicBezTo>
                    <a:lnTo>
                      <a:pt x="1409554" y="1147333"/>
                    </a:lnTo>
                    <a:cubicBezTo>
                      <a:pt x="1394229" y="1140043"/>
                      <a:pt x="1377008" y="1138101"/>
                      <a:pt x="1360616" y="1141944"/>
                    </a:cubicBezTo>
                    <a:cubicBezTo>
                      <a:pt x="1332731" y="1148442"/>
                      <a:pt x="1307965" y="1161042"/>
                      <a:pt x="1287071" y="1179387"/>
                    </a:cubicBezTo>
                    <a:cubicBezTo>
                      <a:pt x="1254485" y="1208034"/>
                      <a:pt x="1240425" y="1243140"/>
                      <a:pt x="1234382" y="1267587"/>
                    </a:cubicBezTo>
                    <a:cubicBezTo>
                      <a:pt x="1230788" y="1282088"/>
                      <a:pt x="1232288" y="1297184"/>
                      <a:pt x="1237502" y="1311092"/>
                    </a:cubicBezTo>
                    <a:cubicBezTo>
                      <a:pt x="1217595" y="1327298"/>
                      <a:pt x="1197688" y="1343503"/>
                      <a:pt x="1177781" y="1359709"/>
                    </a:cubicBezTo>
                    <a:cubicBezTo>
                      <a:pt x="1165813" y="1369456"/>
                      <a:pt x="1182877" y="1386335"/>
                      <a:pt x="1194727" y="1376667"/>
                    </a:cubicBezTo>
                    <a:cubicBezTo>
                      <a:pt x="1212895" y="1361888"/>
                      <a:pt x="1231024" y="1347109"/>
                      <a:pt x="1249194" y="1332330"/>
                    </a:cubicBezTo>
                    <a:cubicBezTo>
                      <a:pt x="1249312" y="1332449"/>
                      <a:pt x="1249390" y="1332647"/>
                      <a:pt x="1249510" y="1332766"/>
                    </a:cubicBezTo>
                    <a:lnTo>
                      <a:pt x="1259226" y="1344573"/>
                    </a:lnTo>
                    <a:cubicBezTo>
                      <a:pt x="1243861" y="1358758"/>
                      <a:pt x="1228496" y="1372943"/>
                      <a:pt x="1213171" y="1387127"/>
                    </a:cubicBezTo>
                    <a:cubicBezTo>
                      <a:pt x="1201836" y="1397588"/>
                      <a:pt x="1218780" y="1414507"/>
                      <a:pt x="1230076" y="1404086"/>
                    </a:cubicBezTo>
                    <a:cubicBezTo>
                      <a:pt x="1244888" y="1390416"/>
                      <a:pt x="1259660" y="1376747"/>
                      <a:pt x="1274432" y="1363077"/>
                    </a:cubicBezTo>
                    <a:lnTo>
                      <a:pt x="1291771" y="1384116"/>
                    </a:lnTo>
                    <a:cubicBezTo>
                      <a:pt x="1277513" y="1398420"/>
                      <a:pt x="1263215" y="1412684"/>
                      <a:pt x="1248956" y="1426987"/>
                    </a:cubicBezTo>
                    <a:cubicBezTo>
                      <a:pt x="1238055" y="1437884"/>
                      <a:pt x="1254960" y="1454882"/>
                      <a:pt x="1265900" y="1443946"/>
                    </a:cubicBezTo>
                    <a:cubicBezTo>
                      <a:pt x="1279606" y="1430197"/>
                      <a:pt x="1293351" y="1416448"/>
                      <a:pt x="1307096" y="1402699"/>
                    </a:cubicBezTo>
                    <a:lnTo>
                      <a:pt x="1326332" y="1426037"/>
                    </a:lnTo>
                    <a:cubicBezTo>
                      <a:pt x="1328939" y="1429286"/>
                      <a:pt x="1330993" y="1432773"/>
                      <a:pt x="1332731" y="1436339"/>
                    </a:cubicBezTo>
                    <a:cubicBezTo>
                      <a:pt x="1315707" y="1452148"/>
                      <a:pt x="1298684" y="1467957"/>
                      <a:pt x="1281660" y="1483767"/>
                    </a:cubicBezTo>
                    <a:cubicBezTo>
                      <a:pt x="1270324" y="1494267"/>
                      <a:pt x="1287309" y="1511185"/>
                      <a:pt x="1298604" y="1500725"/>
                    </a:cubicBezTo>
                    <a:cubicBezTo>
                      <a:pt x="1311599" y="1488640"/>
                      <a:pt x="1324595" y="1476555"/>
                      <a:pt x="1337588" y="1464510"/>
                    </a:cubicBezTo>
                    <a:cubicBezTo>
                      <a:pt x="1336404" y="1475921"/>
                      <a:pt x="1331586" y="1487055"/>
                      <a:pt x="1322896" y="1495930"/>
                    </a:cubicBezTo>
                    <a:cubicBezTo>
                      <a:pt x="1305753" y="1513444"/>
                      <a:pt x="1286479" y="1528619"/>
                      <a:pt x="1265624" y="1541061"/>
                    </a:cubicBezTo>
                    <a:cubicBezTo>
                      <a:pt x="1249154" y="1550926"/>
                      <a:pt x="1231577" y="1559128"/>
                      <a:pt x="1213409" y="1565468"/>
                    </a:cubicBezTo>
                    <a:cubicBezTo>
                      <a:pt x="1190105" y="1573551"/>
                      <a:pt x="1162654" y="1561783"/>
                      <a:pt x="1151397" y="1539198"/>
                    </a:cubicBezTo>
                    <a:lnTo>
                      <a:pt x="1105184" y="1446561"/>
                    </a:lnTo>
                    <a:cubicBezTo>
                      <a:pt x="1098075" y="1432258"/>
                      <a:pt x="1086740" y="1420807"/>
                      <a:pt x="1072520" y="1413357"/>
                    </a:cubicBezTo>
                    <a:cubicBezTo>
                      <a:pt x="1048585" y="1400837"/>
                      <a:pt x="1008534" y="1385780"/>
                      <a:pt x="958688" y="1388871"/>
                    </a:cubicBezTo>
                    <a:cubicBezTo>
                      <a:pt x="927406" y="1390892"/>
                      <a:pt x="897388" y="1399648"/>
                      <a:pt x="869463" y="1414903"/>
                    </a:cubicBezTo>
                    <a:cubicBezTo>
                      <a:pt x="852360" y="1424253"/>
                      <a:pt x="840116" y="1440736"/>
                      <a:pt x="834744" y="1459874"/>
                    </a:cubicBezTo>
                    <a:cubicBezTo>
                      <a:pt x="812270" y="1458646"/>
                      <a:pt x="789796" y="1457378"/>
                      <a:pt x="767322" y="1456110"/>
                    </a:cubicBezTo>
                    <a:cubicBezTo>
                      <a:pt x="751879" y="1455278"/>
                      <a:pt x="751997" y="1479249"/>
                      <a:pt x="767322" y="1480121"/>
                    </a:cubicBezTo>
                    <a:cubicBezTo>
                      <a:pt x="788295" y="1481270"/>
                      <a:pt x="809229" y="1482459"/>
                      <a:pt x="830203" y="1483608"/>
                    </a:cubicBezTo>
                    <a:lnTo>
                      <a:pt x="826292" y="1510987"/>
                    </a:lnTo>
                    <a:cubicBezTo>
                      <a:pt x="805042" y="1507619"/>
                      <a:pt x="783714" y="1504212"/>
                      <a:pt x="762464" y="1500804"/>
                    </a:cubicBezTo>
                    <a:cubicBezTo>
                      <a:pt x="747415" y="1498387"/>
                      <a:pt x="740938" y="1521487"/>
                      <a:pt x="756105" y="1523904"/>
                    </a:cubicBezTo>
                    <a:cubicBezTo>
                      <a:pt x="778381" y="1527470"/>
                      <a:pt x="800658" y="1531036"/>
                      <a:pt x="822934" y="1534602"/>
                    </a:cubicBezTo>
                    <a:lnTo>
                      <a:pt x="819459" y="1558930"/>
                    </a:lnTo>
                    <a:cubicBezTo>
                      <a:pt x="800737" y="1556593"/>
                      <a:pt x="782015" y="1554294"/>
                      <a:pt x="763294" y="1551957"/>
                    </a:cubicBezTo>
                    <a:cubicBezTo>
                      <a:pt x="748087" y="1550015"/>
                      <a:pt x="748245" y="1574026"/>
                      <a:pt x="763294" y="1575928"/>
                    </a:cubicBezTo>
                    <a:cubicBezTo>
                      <a:pt x="780909" y="1578107"/>
                      <a:pt x="798525" y="1580326"/>
                      <a:pt x="816101" y="1582505"/>
                    </a:cubicBezTo>
                    <a:lnTo>
                      <a:pt x="814048" y="1596690"/>
                    </a:lnTo>
                    <a:cubicBezTo>
                      <a:pt x="813889" y="1597879"/>
                      <a:pt x="813376" y="1598909"/>
                      <a:pt x="813139" y="1600058"/>
                    </a:cubicBezTo>
                    <a:lnTo>
                      <a:pt x="751365" y="1600058"/>
                    </a:lnTo>
                    <a:cubicBezTo>
                      <a:pt x="735961" y="1600058"/>
                      <a:pt x="735961" y="1624030"/>
                      <a:pt x="751365" y="1624030"/>
                    </a:cubicBezTo>
                    <a:lnTo>
                      <a:pt x="801251" y="1624030"/>
                    </a:lnTo>
                    <a:cubicBezTo>
                      <a:pt x="795721" y="1630250"/>
                      <a:pt x="788849" y="1635282"/>
                      <a:pt x="780751" y="1638056"/>
                    </a:cubicBezTo>
                    <a:cubicBezTo>
                      <a:pt x="760133" y="1645188"/>
                      <a:pt x="739121" y="1648437"/>
                      <a:pt x="717121" y="1647565"/>
                    </a:cubicBezTo>
                    <a:cubicBezTo>
                      <a:pt x="691210" y="1646496"/>
                      <a:pt x="666090" y="1639720"/>
                      <a:pt x="642589" y="1627318"/>
                    </a:cubicBezTo>
                    <a:cubicBezTo>
                      <a:pt x="624499" y="1617730"/>
                      <a:pt x="613993" y="1597958"/>
                      <a:pt x="615967" y="1576958"/>
                    </a:cubicBezTo>
                    <a:lnTo>
                      <a:pt x="628725" y="1439231"/>
                    </a:lnTo>
                    <a:cubicBezTo>
                      <a:pt x="631134" y="1412961"/>
                      <a:pt x="619759" y="1387722"/>
                      <a:pt x="598272" y="1371675"/>
                    </a:cubicBezTo>
                    <a:close/>
                    <a:moveTo>
                      <a:pt x="1360853" y="488175"/>
                    </a:moveTo>
                    <a:cubicBezTo>
                      <a:pt x="1359866" y="488690"/>
                      <a:pt x="1359036" y="489284"/>
                      <a:pt x="1358246" y="490038"/>
                    </a:cubicBezTo>
                    <a:cubicBezTo>
                      <a:pt x="1357259" y="489166"/>
                      <a:pt x="1356034" y="488611"/>
                      <a:pt x="1355087" y="487660"/>
                    </a:cubicBezTo>
                    <a:cubicBezTo>
                      <a:pt x="1353980" y="486550"/>
                      <a:pt x="1353071" y="485283"/>
                      <a:pt x="1351966" y="484173"/>
                    </a:cubicBezTo>
                    <a:cubicBezTo>
                      <a:pt x="1354889" y="485679"/>
                      <a:pt x="1357891" y="486868"/>
                      <a:pt x="1360853" y="488175"/>
                    </a:cubicBezTo>
                    <a:close/>
                    <a:moveTo>
                      <a:pt x="631885" y="1647803"/>
                    </a:moveTo>
                    <a:cubicBezTo>
                      <a:pt x="658427" y="1661829"/>
                      <a:pt x="686786" y="1669516"/>
                      <a:pt x="716212" y="1670705"/>
                    </a:cubicBezTo>
                    <a:cubicBezTo>
                      <a:pt x="802633" y="1674112"/>
                      <a:pt x="838101" y="1657946"/>
                      <a:pt x="851728" y="1575334"/>
                    </a:cubicBezTo>
                    <a:cubicBezTo>
                      <a:pt x="869739" y="1466570"/>
                      <a:pt x="935305" y="1367792"/>
                      <a:pt x="1061856" y="1433921"/>
                    </a:cubicBezTo>
                    <a:cubicBezTo>
                      <a:pt x="1071730" y="1439072"/>
                      <a:pt x="1079551" y="1447037"/>
                      <a:pt x="1084488" y="1456902"/>
                    </a:cubicBezTo>
                    <a:lnTo>
                      <a:pt x="1130739" y="1549579"/>
                    </a:lnTo>
                    <a:cubicBezTo>
                      <a:pt x="1147053" y="1582228"/>
                      <a:pt x="1187024" y="1599147"/>
                      <a:pt x="1221031" y="1587340"/>
                    </a:cubicBezTo>
                    <a:cubicBezTo>
                      <a:pt x="1240662" y="1580485"/>
                      <a:pt x="1259660" y="1571609"/>
                      <a:pt x="1277473" y="1560951"/>
                    </a:cubicBezTo>
                    <a:cubicBezTo>
                      <a:pt x="1345922" y="1520060"/>
                      <a:pt x="1390634" y="1471682"/>
                      <a:pt x="1349201" y="1395924"/>
                    </a:cubicBezTo>
                    <a:cubicBezTo>
                      <a:pt x="1320881" y="1344137"/>
                      <a:pt x="1246151" y="1166154"/>
                      <a:pt x="1367449" y="1160250"/>
                    </a:cubicBezTo>
                    <a:cubicBezTo>
                      <a:pt x="1412160" y="1158071"/>
                      <a:pt x="1471762" y="1202567"/>
                      <a:pt x="1510549" y="1221030"/>
                    </a:cubicBezTo>
                    <a:cubicBezTo>
                      <a:pt x="1532471" y="1231451"/>
                      <a:pt x="1558894" y="1230461"/>
                      <a:pt x="1580065" y="1218376"/>
                    </a:cubicBezTo>
                    <a:cubicBezTo>
                      <a:pt x="1604159" y="1204587"/>
                      <a:pt x="1624144" y="1186242"/>
                      <a:pt x="1639469" y="1163736"/>
                    </a:cubicBezTo>
                    <a:cubicBezTo>
                      <a:pt x="1679836" y="1104541"/>
                      <a:pt x="1683075" y="1039917"/>
                      <a:pt x="1634769" y="998234"/>
                    </a:cubicBezTo>
                    <a:cubicBezTo>
                      <a:pt x="1628054" y="992410"/>
                      <a:pt x="1620274" y="987021"/>
                      <a:pt x="1611505" y="982147"/>
                    </a:cubicBezTo>
                    <a:cubicBezTo>
                      <a:pt x="1535630" y="940306"/>
                      <a:pt x="1406236" y="901317"/>
                      <a:pt x="1440007" y="788949"/>
                    </a:cubicBezTo>
                    <a:cubicBezTo>
                      <a:pt x="1458886" y="725989"/>
                      <a:pt x="1555892" y="708951"/>
                      <a:pt x="1612651" y="685772"/>
                    </a:cubicBezTo>
                    <a:cubicBezTo>
                      <a:pt x="1637021" y="675787"/>
                      <a:pt x="1654478" y="653797"/>
                      <a:pt x="1658310" y="628399"/>
                    </a:cubicBezTo>
                    <a:cubicBezTo>
                      <a:pt x="1662141" y="602843"/>
                      <a:pt x="1662773" y="563854"/>
                      <a:pt x="1644328" y="523122"/>
                    </a:cubicBezTo>
                    <a:cubicBezTo>
                      <a:pt x="1625448" y="481638"/>
                      <a:pt x="1585753" y="440153"/>
                      <a:pt x="1536617" y="439241"/>
                    </a:cubicBezTo>
                    <a:cubicBezTo>
                      <a:pt x="1492854" y="438449"/>
                      <a:pt x="1459162" y="478428"/>
                      <a:pt x="1414056" y="476606"/>
                    </a:cubicBezTo>
                    <a:cubicBezTo>
                      <a:pt x="1276999" y="471098"/>
                      <a:pt x="1300461" y="320652"/>
                      <a:pt x="1352756" y="238871"/>
                    </a:cubicBezTo>
                    <a:cubicBezTo>
                      <a:pt x="1369385" y="212879"/>
                      <a:pt x="1368554" y="179160"/>
                      <a:pt x="1350741" y="154872"/>
                    </a:cubicBezTo>
                    <a:cubicBezTo>
                      <a:pt x="1328741" y="124957"/>
                      <a:pt x="1301291" y="101501"/>
                      <a:pt x="1269061" y="85176"/>
                    </a:cubicBezTo>
                    <a:cubicBezTo>
                      <a:pt x="1247889" y="74439"/>
                      <a:pt x="1225060" y="67148"/>
                      <a:pt x="1201322" y="63384"/>
                    </a:cubicBezTo>
                    <a:cubicBezTo>
                      <a:pt x="1081881" y="44603"/>
                      <a:pt x="1093217" y="253967"/>
                      <a:pt x="970774" y="224528"/>
                    </a:cubicBezTo>
                    <a:cubicBezTo>
                      <a:pt x="868238" y="199883"/>
                      <a:pt x="894189" y="22930"/>
                      <a:pt x="802120" y="5456"/>
                    </a:cubicBezTo>
                    <a:cubicBezTo>
                      <a:pt x="768231" y="-923"/>
                      <a:pt x="733433" y="-1795"/>
                      <a:pt x="699623" y="2960"/>
                    </a:cubicBezTo>
                    <a:cubicBezTo>
                      <a:pt x="680744" y="5614"/>
                      <a:pt x="661982" y="10052"/>
                      <a:pt x="643774" y="16154"/>
                    </a:cubicBezTo>
                    <a:cubicBezTo>
                      <a:pt x="596298" y="32083"/>
                      <a:pt x="580537" y="66990"/>
                      <a:pt x="586502" y="112555"/>
                    </a:cubicBezTo>
                    <a:cubicBezTo>
                      <a:pt x="595705" y="182370"/>
                      <a:pt x="604039" y="237643"/>
                      <a:pt x="569874" y="303892"/>
                    </a:cubicBezTo>
                    <a:cubicBezTo>
                      <a:pt x="568886" y="304645"/>
                      <a:pt x="568254" y="305516"/>
                      <a:pt x="567188" y="306269"/>
                    </a:cubicBezTo>
                    <a:cubicBezTo>
                      <a:pt x="495381" y="359521"/>
                      <a:pt x="408920" y="280990"/>
                      <a:pt x="354414" y="239109"/>
                    </a:cubicBezTo>
                    <a:cubicBezTo>
                      <a:pt x="325857" y="217158"/>
                      <a:pt x="282686" y="219932"/>
                      <a:pt x="257605" y="243943"/>
                    </a:cubicBezTo>
                    <a:cubicBezTo>
                      <a:pt x="250614" y="249966"/>
                      <a:pt x="243899" y="255473"/>
                      <a:pt x="237501" y="260743"/>
                    </a:cubicBezTo>
                    <a:cubicBezTo>
                      <a:pt x="191328" y="298899"/>
                      <a:pt x="132437" y="367842"/>
                      <a:pt x="157360" y="433298"/>
                    </a:cubicBezTo>
                    <a:cubicBezTo>
                      <a:pt x="171855" y="471494"/>
                      <a:pt x="200096" y="478508"/>
                      <a:pt x="228653" y="499309"/>
                    </a:cubicBezTo>
                    <a:cubicBezTo>
                      <a:pt x="287505" y="542181"/>
                      <a:pt x="291771" y="643336"/>
                      <a:pt x="225888" y="683118"/>
                    </a:cubicBezTo>
                    <a:cubicBezTo>
                      <a:pt x="188998" y="705425"/>
                      <a:pt x="117467" y="692151"/>
                      <a:pt x="75600" y="692983"/>
                    </a:cubicBezTo>
                    <a:cubicBezTo>
                      <a:pt x="38827" y="693697"/>
                      <a:pt x="8335" y="720164"/>
                      <a:pt x="3121" y="755943"/>
                    </a:cubicBezTo>
                    <a:cubicBezTo>
                      <a:pt x="1305" y="768543"/>
                      <a:pt x="238" y="781341"/>
                      <a:pt x="-78" y="794060"/>
                    </a:cubicBezTo>
                    <a:cubicBezTo>
                      <a:pt x="-670" y="819735"/>
                      <a:pt x="1936" y="845569"/>
                      <a:pt x="7625" y="870848"/>
                    </a:cubicBezTo>
                    <a:cubicBezTo>
                      <a:pt x="25201" y="948746"/>
                      <a:pt x="106448" y="937731"/>
                      <a:pt x="168064" y="943119"/>
                    </a:cubicBezTo>
                    <a:cubicBezTo>
                      <a:pt x="212815" y="947042"/>
                      <a:pt x="251799" y="960672"/>
                      <a:pt x="277512" y="999106"/>
                    </a:cubicBezTo>
                    <a:cubicBezTo>
                      <a:pt x="352557" y="1111118"/>
                      <a:pt x="258632" y="1160765"/>
                      <a:pt x="180901" y="1224478"/>
                    </a:cubicBezTo>
                    <a:cubicBezTo>
                      <a:pt x="154239" y="1246349"/>
                      <a:pt x="145669" y="1282960"/>
                      <a:pt x="160085" y="1313549"/>
                    </a:cubicBezTo>
                    <a:cubicBezTo>
                      <a:pt x="172053" y="1338867"/>
                      <a:pt x="188050" y="1361769"/>
                      <a:pt x="207483" y="1381541"/>
                    </a:cubicBezTo>
                    <a:cubicBezTo>
                      <a:pt x="222689" y="1397033"/>
                      <a:pt x="239989" y="1410465"/>
                      <a:pt x="258988" y="1421599"/>
                    </a:cubicBezTo>
                    <a:cubicBezTo>
                      <a:pt x="313376" y="1453337"/>
                      <a:pt x="332571" y="1428374"/>
                      <a:pt x="371161" y="1394775"/>
                    </a:cubicBezTo>
                    <a:cubicBezTo>
                      <a:pt x="415753" y="1355984"/>
                      <a:pt x="459319" y="1349565"/>
                      <a:pt x="514103" y="1365732"/>
                    </a:cubicBezTo>
                    <a:cubicBezTo>
                      <a:pt x="554746" y="1377737"/>
                      <a:pt x="597641" y="1381818"/>
                      <a:pt x="605619" y="1429286"/>
                    </a:cubicBezTo>
                    <a:cubicBezTo>
                      <a:pt x="612966" y="1473504"/>
                      <a:pt x="597087" y="1530164"/>
                      <a:pt x="592940" y="1574818"/>
                    </a:cubicBezTo>
                    <a:cubicBezTo>
                      <a:pt x="590136" y="1605169"/>
                      <a:pt x="605421" y="1633816"/>
                      <a:pt x="631885" y="1647803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0" name="Freeform 69">
                <a:extLst>
                  <a:ext uri="{FF2B5EF4-FFF2-40B4-BE49-F238E27FC236}">
                    <a16:creationId xmlns:a16="http://schemas.microsoft.com/office/drawing/2014/main" id="{1C988D6C-5277-4216-B7F2-81E1AF580AFF}"/>
                  </a:ext>
                </a:extLst>
              </p:cNvPr>
              <p:cNvSpPr/>
              <p:nvPr/>
            </p:nvSpPr>
            <p:spPr>
              <a:xfrm>
                <a:off x="5616101" y="2976892"/>
                <a:ext cx="975245" cy="969519"/>
              </a:xfrm>
              <a:custGeom>
                <a:avLst/>
                <a:gdLst>
                  <a:gd name="connsiteX0" fmla="*/ 186398 w 975245"/>
                  <a:gd name="connsiteY0" fmla="*/ 834306 h 969519"/>
                  <a:gd name="connsiteX1" fmla="*/ 26195 w 975245"/>
                  <a:gd name="connsiteY1" fmla="*/ 563170 h 969519"/>
                  <a:gd name="connsiteX2" fmla="*/ 86390 w 975245"/>
                  <a:gd name="connsiteY2" fmla="*/ 234027 h 969519"/>
                  <a:gd name="connsiteX3" fmla="*/ 472440 w 975245"/>
                  <a:gd name="connsiteY3" fmla="*/ 23117 h 969519"/>
                  <a:gd name="connsiteX4" fmla="*/ 604520 w 975245"/>
                  <a:gd name="connsiteY4" fmla="*/ 35955 h 969519"/>
                  <a:gd name="connsiteX5" fmla="*/ 951625 w 975245"/>
                  <a:gd name="connsiteY5" fmla="*/ 467838 h 969519"/>
                  <a:gd name="connsiteX6" fmla="*/ 913431 w 975245"/>
                  <a:gd name="connsiteY6" fmla="*/ 652083 h 969519"/>
                  <a:gd name="connsiteX7" fmla="*/ 610800 w 975245"/>
                  <a:gd name="connsiteY7" fmla="*/ 936849 h 969519"/>
                  <a:gd name="connsiteX8" fmla="*/ 525367 w 975245"/>
                  <a:gd name="connsiteY8" fmla="*/ 944337 h 969519"/>
                  <a:gd name="connsiteX9" fmla="*/ 495664 w 975245"/>
                  <a:gd name="connsiteY9" fmla="*/ 944059 h 969519"/>
                  <a:gd name="connsiteX10" fmla="*/ 465646 w 975245"/>
                  <a:gd name="connsiteY10" fmla="*/ 943743 h 969519"/>
                  <a:gd name="connsiteX11" fmla="*/ 416985 w 975245"/>
                  <a:gd name="connsiteY11" fmla="*/ 945566 h 969519"/>
                  <a:gd name="connsiteX12" fmla="*/ 186398 w 975245"/>
                  <a:gd name="connsiteY12" fmla="*/ 834306 h 969519"/>
                  <a:gd name="connsiteX13" fmla="*/ 419038 w 975245"/>
                  <a:gd name="connsiteY13" fmla="*/ 968626 h 969519"/>
                  <a:gd name="connsiteX14" fmla="*/ 465646 w 975245"/>
                  <a:gd name="connsiteY14" fmla="*/ 966922 h 969519"/>
                  <a:gd name="connsiteX15" fmla="*/ 495308 w 975245"/>
                  <a:gd name="connsiteY15" fmla="*/ 967239 h 969519"/>
                  <a:gd name="connsiteX16" fmla="*/ 525367 w 975245"/>
                  <a:gd name="connsiteY16" fmla="*/ 967516 h 969519"/>
                  <a:gd name="connsiteX17" fmla="*/ 615855 w 975245"/>
                  <a:gd name="connsiteY17" fmla="*/ 959433 h 969519"/>
                  <a:gd name="connsiteX18" fmla="*/ 934601 w 975245"/>
                  <a:gd name="connsiteY18" fmla="*/ 661354 h 969519"/>
                  <a:gd name="connsiteX19" fmla="*/ 974731 w 975245"/>
                  <a:gd name="connsiteY19" fmla="*/ 468829 h 969519"/>
                  <a:gd name="connsiteX20" fmla="*/ 608746 w 975245"/>
                  <a:gd name="connsiteY20" fmla="*/ 13172 h 969519"/>
                  <a:gd name="connsiteX21" fmla="*/ 472440 w 975245"/>
                  <a:gd name="connsiteY21" fmla="*/ -62 h 969519"/>
                  <a:gd name="connsiteX22" fmla="*/ 66285 w 975245"/>
                  <a:gd name="connsiteY22" fmla="*/ 222497 h 969519"/>
                  <a:gd name="connsiteX23" fmla="*/ 3168 w 975245"/>
                  <a:gd name="connsiteY23" fmla="*/ 565468 h 969519"/>
                  <a:gd name="connsiteX24" fmla="*/ 169809 w 975245"/>
                  <a:gd name="connsiteY24" fmla="*/ 850432 h 969519"/>
                  <a:gd name="connsiteX25" fmla="*/ 400356 w 975245"/>
                  <a:gd name="connsiteY25" fmla="*/ 969458 h 969519"/>
                  <a:gd name="connsiteX26" fmla="*/ 419038 w 975245"/>
                  <a:gd name="connsiteY26" fmla="*/ 968626 h 96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75245" h="969519">
                    <a:moveTo>
                      <a:pt x="186398" y="834306"/>
                    </a:moveTo>
                    <a:cubicBezTo>
                      <a:pt x="114591" y="760370"/>
                      <a:pt x="37018" y="672369"/>
                      <a:pt x="26195" y="563170"/>
                    </a:cubicBezTo>
                    <a:cubicBezTo>
                      <a:pt x="14188" y="441926"/>
                      <a:pt x="36070" y="321949"/>
                      <a:pt x="86390" y="234027"/>
                    </a:cubicBezTo>
                    <a:cubicBezTo>
                      <a:pt x="185964" y="59728"/>
                      <a:pt x="351340" y="23117"/>
                      <a:pt x="472440" y="23117"/>
                    </a:cubicBezTo>
                    <a:cubicBezTo>
                      <a:pt x="514583" y="23117"/>
                      <a:pt x="559018" y="27436"/>
                      <a:pt x="604520" y="35955"/>
                    </a:cubicBezTo>
                    <a:cubicBezTo>
                      <a:pt x="804496" y="73438"/>
                      <a:pt x="960236" y="267191"/>
                      <a:pt x="951625" y="467838"/>
                    </a:cubicBezTo>
                    <a:cubicBezTo>
                      <a:pt x="948544" y="539991"/>
                      <a:pt x="936024" y="600296"/>
                      <a:pt x="913431" y="652083"/>
                    </a:cubicBezTo>
                    <a:cubicBezTo>
                      <a:pt x="841940" y="815960"/>
                      <a:pt x="745763" y="906458"/>
                      <a:pt x="610800" y="936849"/>
                    </a:cubicBezTo>
                    <a:cubicBezTo>
                      <a:pt x="581374" y="943465"/>
                      <a:pt x="551080" y="944337"/>
                      <a:pt x="525367" y="944337"/>
                    </a:cubicBezTo>
                    <a:cubicBezTo>
                      <a:pt x="515452" y="944337"/>
                      <a:pt x="505578" y="944218"/>
                      <a:pt x="495664" y="944059"/>
                    </a:cubicBezTo>
                    <a:cubicBezTo>
                      <a:pt x="485671" y="943901"/>
                      <a:pt x="475639" y="943743"/>
                      <a:pt x="465646" y="943743"/>
                    </a:cubicBezTo>
                    <a:cubicBezTo>
                      <a:pt x="446569" y="943743"/>
                      <a:pt x="431086" y="944337"/>
                      <a:pt x="416985" y="945566"/>
                    </a:cubicBezTo>
                    <a:cubicBezTo>
                      <a:pt x="340636" y="952222"/>
                      <a:pt x="264248" y="914501"/>
                      <a:pt x="186398" y="834306"/>
                    </a:cubicBezTo>
                    <a:close/>
                    <a:moveTo>
                      <a:pt x="419038" y="968626"/>
                    </a:moveTo>
                    <a:cubicBezTo>
                      <a:pt x="432429" y="967476"/>
                      <a:pt x="447240" y="966922"/>
                      <a:pt x="465646" y="966922"/>
                    </a:cubicBezTo>
                    <a:cubicBezTo>
                      <a:pt x="475521" y="966922"/>
                      <a:pt x="485395" y="967080"/>
                      <a:pt x="495308" y="967239"/>
                    </a:cubicBezTo>
                    <a:cubicBezTo>
                      <a:pt x="505342" y="967357"/>
                      <a:pt x="515334" y="967516"/>
                      <a:pt x="525367" y="967516"/>
                    </a:cubicBezTo>
                    <a:cubicBezTo>
                      <a:pt x="552383" y="967516"/>
                      <a:pt x="584218" y="966565"/>
                      <a:pt x="615855" y="959433"/>
                    </a:cubicBezTo>
                    <a:cubicBezTo>
                      <a:pt x="758600" y="927300"/>
                      <a:pt x="859912" y="832602"/>
                      <a:pt x="934601" y="661354"/>
                    </a:cubicBezTo>
                    <a:cubicBezTo>
                      <a:pt x="958418" y="606873"/>
                      <a:pt x="971532" y="543913"/>
                      <a:pt x="974731" y="468829"/>
                    </a:cubicBezTo>
                    <a:cubicBezTo>
                      <a:pt x="983776" y="257127"/>
                      <a:pt x="819585" y="52715"/>
                      <a:pt x="608746" y="13172"/>
                    </a:cubicBezTo>
                    <a:cubicBezTo>
                      <a:pt x="561901" y="4415"/>
                      <a:pt x="516045" y="-62"/>
                      <a:pt x="472440" y="-62"/>
                    </a:cubicBezTo>
                    <a:cubicBezTo>
                      <a:pt x="289961" y="-62"/>
                      <a:pt x="149507" y="76924"/>
                      <a:pt x="66285" y="222497"/>
                    </a:cubicBezTo>
                    <a:cubicBezTo>
                      <a:pt x="13675" y="314500"/>
                      <a:pt x="-9313" y="439509"/>
                      <a:pt x="3168" y="565468"/>
                    </a:cubicBezTo>
                    <a:cubicBezTo>
                      <a:pt x="14741" y="682076"/>
                      <a:pt x="95237" y="773684"/>
                      <a:pt x="169809" y="850432"/>
                    </a:cubicBezTo>
                    <a:cubicBezTo>
                      <a:pt x="246513" y="929399"/>
                      <a:pt x="324086" y="969458"/>
                      <a:pt x="400356" y="969458"/>
                    </a:cubicBezTo>
                    <a:cubicBezTo>
                      <a:pt x="406518" y="969458"/>
                      <a:pt x="412720" y="969180"/>
                      <a:pt x="419038" y="968626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1" name="Freeform 70">
                <a:extLst>
                  <a:ext uri="{FF2B5EF4-FFF2-40B4-BE49-F238E27FC236}">
                    <a16:creationId xmlns:a16="http://schemas.microsoft.com/office/drawing/2014/main" id="{920BE1B3-BBE7-4085-8A48-987F2034236F}"/>
                  </a:ext>
                </a:extLst>
              </p:cNvPr>
              <p:cNvSpPr/>
              <p:nvPr/>
            </p:nvSpPr>
            <p:spPr>
              <a:xfrm>
                <a:off x="5689916" y="3050273"/>
                <a:ext cx="827635" cy="822758"/>
              </a:xfrm>
              <a:custGeom>
                <a:avLst/>
                <a:gdLst>
                  <a:gd name="connsiteX0" fmla="*/ 163456 w 827635"/>
                  <a:gd name="connsiteY0" fmla="*/ 699868 h 822758"/>
                  <a:gd name="connsiteX1" fmla="*/ 33035 w 827635"/>
                  <a:gd name="connsiteY1" fmla="*/ 476199 h 822758"/>
                  <a:gd name="connsiteX2" fmla="*/ 81973 w 827635"/>
                  <a:gd name="connsiteY2" fmla="*/ 204429 h 822758"/>
                  <a:gd name="connsiteX3" fmla="*/ 395940 w 827635"/>
                  <a:gd name="connsiteY3" fmla="*/ 30527 h 822758"/>
                  <a:gd name="connsiteX4" fmla="*/ 503531 w 827635"/>
                  <a:gd name="connsiteY4" fmla="*/ 41146 h 822758"/>
                  <a:gd name="connsiteX5" fmla="*/ 785781 w 827635"/>
                  <a:gd name="connsiteY5" fmla="*/ 397271 h 822758"/>
                  <a:gd name="connsiteX6" fmla="*/ 754736 w 827635"/>
                  <a:gd name="connsiteY6" fmla="*/ 549382 h 822758"/>
                  <a:gd name="connsiteX7" fmla="*/ 508587 w 827635"/>
                  <a:gd name="connsiteY7" fmla="*/ 784342 h 822758"/>
                  <a:gd name="connsiteX8" fmla="*/ 439190 w 827635"/>
                  <a:gd name="connsiteY8" fmla="*/ 790563 h 822758"/>
                  <a:gd name="connsiteX9" fmla="*/ 414938 w 827635"/>
                  <a:gd name="connsiteY9" fmla="*/ 790325 h 822758"/>
                  <a:gd name="connsiteX10" fmla="*/ 390370 w 827635"/>
                  <a:gd name="connsiteY10" fmla="*/ 790048 h 822758"/>
                  <a:gd name="connsiteX11" fmla="*/ 350478 w 827635"/>
                  <a:gd name="connsiteY11" fmla="*/ 791554 h 822758"/>
                  <a:gd name="connsiteX12" fmla="*/ 163456 w 827635"/>
                  <a:gd name="connsiteY12" fmla="*/ 699868 h 822758"/>
                  <a:gd name="connsiteX13" fmla="*/ 395189 w 827635"/>
                  <a:gd name="connsiteY13" fmla="*/ 820597 h 822758"/>
                  <a:gd name="connsiteX14" fmla="*/ 420270 w 827635"/>
                  <a:gd name="connsiteY14" fmla="*/ 820835 h 822758"/>
                  <a:gd name="connsiteX15" fmla="*/ 445706 w 827635"/>
                  <a:gd name="connsiteY15" fmla="*/ 821112 h 822758"/>
                  <a:gd name="connsiteX16" fmla="*/ 522529 w 827635"/>
                  <a:gd name="connsiteY16" fmla="*/ 814218 h 822758"/>
                  <a:gd name="connsiteX17" fmla="*/ 793128 w 827635"/>
                  <a:gd name="connsiteY17" fmla="*/ 561348 h 822758"/>
                  <a:gd name="connsiteX18" fmla="*/ 827175 w 827635"/>
                  <a:gd name="connsiteY18" fmla="*/ 397985 h 822758"/>
                  <a:gd name="connsiteX19" fmla="*/ 516447 w 827635"/>
                  <a:gd name="connsiteY19" fmla="*/ 11152 h 822758"/>
                  <a:gd name="connsiteX20" fmla="*/ 400955 w 827635"/>
                  <a:gd name="connsiteY20" fmla="*/ -62 h 822758"/>
                  <a:gd name="connsiteX21" fmla="*/ 56220 w 827635"/>
                  <a:gd name="connsiteY21" fmla="*/ 188897 h 822758"/>
                  <a:gd name="connsiteX22" fmla="*/ 2661 w 827635"/>
                  <a:gd name="connsiteY22" fmla="*/ 479726 h 822758"/>
                  <a:gd name="connsiteX23" fmla="*/ 143984 w 827635"/>
                  <a:gd name="connsiteY23" fmla="*/ 721620 h 822758"/>
                  <a:gd name="connsiteX24" fmla="*/ 340050 w 827635"/>
                  <a:gd name="connsiteY24" fmla="*/ 822697 h 822758"/>
                  <a:gd name="connsiteX25" fmla="*/ 355967 w 827635"/>
                  <a:gd name="connsiteY25" fmla="*/ 822023 h 822758"/>
                  <a:gd name="connsiteX26" fmla="*/ 395189 w 827635"/>
                  <a:gd name="connsiteY26" fmla="*/ 820597 h 82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7635" h="822758">
                    <a:moveTo>
                      <a:pt x="163456" y="699868"/>
                    </a:moveTo>
                    <a:cubicBezTo>
                      <a:pt x="104961" y="638810"/>
                      <a:pt x="41803" y="566102"/>
                      <a:pt x="33035" y="476199"/>
                    </a:cubicBezTo>
                    <a:cubicBezTo>
                      <a:pt x="23240" y="376034"/>
                      <a:pt x="41053" y="276978"/>
                      <a:pt x="81973" y="204429"/>
                    </a:cubicBezTo>
                    <a:cubicBezTo>
                      <a:pt x="162982" y="60680"/>
                      <a:pt x="297432" y="30527"/>
                      <a:pt x="395940" y="30527"/>
                    </a:cubicBezTo>
                    <a:cubicBezTo>
                      <a:pt x="430303" y="30527"/>
                      <a:pt x="466522" y="33855"/>
                      <a:pt x="503531" y="41146"/>
                    </a:cubicBezTo>
                    <a:cubicBezTo>
                      <a:pt x="663930" y="72606"/>
                      <a:pt x="793562" y="236484"/>
                      <a:pt x="785781" y="397271"/>
                    </a:cubicBezTo>
                    <a:cubicBezTo>
                      <a:pt x="782898" y="456824"/>
                      <a:pt x="773102" y="506629"/>
                      <a:pt x="754736" y="549382"/>
                    </a:cubicBezTo>
                    <a:cubicBezTo>
                      <a:pt x="696516" y="684653"/>
                      <a:pt x="618311" y="759301"/>
                      <a:pt x="508587" y="784342"/>
                    </a:cubicBezTo>
                    <a:cubicBezTo>
                      <a:pt x="484730" y="789810"/>
                      <a:pt x="460162" y="790563"/>
                      <a:pt x="439190" y="790563"/>
                    </a:cubicBezTo>
                    <a:cubicBezTo>
                      <a:pt x="431132" y="790563"/>
                      <a:pt x="423034" y="790444"/>
                      <a:pt x="414938" y="790325"/>
                    </a:cubicBezTo>
                    <a:cubicBezTo>
                      <a:pt x="406722" y="790167"/>
                      <a:pt x="398546" y="790048"/>
                      <a:pt x="390370" y="790048"/>
                    </a:cubicBezTo>
                    <a:cubicBezTo>
                      <a:pt x="374729" y="790048"/>
                      <a:pt x="362051" y="790523"/>
                      <a:pt x="350478" y="791554"/>
                    </a:cubicBezTo>
                    <a:cubicBezTo>
                      <a:pt x="288506" y="797022"/>
                      <a:pt x="226692" y="765918"/>
                      <a:pt x="163456" y="699868"/>
                    </a:cubicBezTo>
                    <a:close/>
                    <a:moveTo>
                      <a:pt x="395189" y="820597"/>
                    </a:moveTo>
                    <a:cubicBezTo>
                      <a:pt x="403523" y="820597"/>
                      <a:pt x="411897" y="820715"/>
                      <a:pt x="420270" y="820835"/>
                    </a:cubicBezTo>
                    <a:cubicBezTo>
                      <a:pt x="428762" y="820954"/>
                      <a:pt x="437254" y="821112"/>
                      <a:pt x="445706" y="821112"/>
                    </a:cubicBezTo>
                    <a:cubicBezTo>
                      <a:pt x="468615" y="821112"/>
                      <a:pt x="495631" y="820280"/>
                      <a:pt x="522529" y="814218"/>
                    </a:cubicBezTo>
                    <a:cubicBezTo>
                      <a:pt x="643747" y="786918"/>
                      <a:pt x="729734" y="706564"/>
                      <a:pt x="793128" y="561348"/>
                    </a:cubicBezTo>
                    <a:cubicBezTo>
                      <a:pt x="813311" y="515069"/>
                      <a:pt x="824450" y="461658"/>
                      <a:pt x="827175" y="397985"/>
                    </a:cubicBezTo>
                    <a:cubicBezTo>
                      <a:pt x="834838" y="218218"/>
                      <a:pt x="695489" y="44672"/>
                      <a:pt x="516447" y="11152"/>
                    </a:cubicBezTo>
                    <a:cubicBezTo>
                      <a:pt x="476791" y="3702"/>
                      <a:pt x="437886" y="-62"/>
                      <a:pt x="400955" y="-62"/>
                    </a:cubicBezTo>
                    <a:cubicBezTo>
                      <a:pt x="246125" y="-62"/>
                      <a:pt x="126881" y="65276"/>
                      <a:pt x="56220" y="188897"/>
                    </a:cubicBezTo>
                    <a:cubicBezTo>
                      <a:pt x="11588" y="266914"/>
                      <a:pt x="-7924" y="372943"/>
                      <a:pt x="2661" y="479726"/>
                    </a:cubicBezTo>
                    <a:cubicBezTo>
                      <a:pt x="12496" y="578821"/>
                      <a:pt x="80748" y="656560"/>
                      <a:pt x="143984" y="721620"/>
                    </a:cubicBezTo>
                    <a:cubicBezTo>
                      <a:pt x="209116" y="788701"/>
                      <a:pt x="275077" y="822737"/>
                      <a:pt x="340050" y="822697"/>
                    </a:cubicBezTo>
                    <a:cubicBezTo>
                      <a:pt x="345303" y="822697"/>
                      <a:pt x="350636" y="822459"/>
                      <a:pt x="355967" y="822023"/>
                    </a:cubicBezTo>
                    <a:cubicBezTo>
                      <a:pt x="367224" y="821033"/>
                      <a:pt x="379706" y="820597"/>
                      <a:pt x="395189" y="820597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2" name="Freeform 71">
                <a:extLst>
                  <a:ext uri="{FF2B5EF4-FFF2-40B4-BE49-F238E27FC236}">
                    <a16:creationId xmlns:a16="http://schemas.microsoft.com/office/drawing/2014/main" id="{8DC167A1-5F9D-45D6-9DCD-A9469007D5BB}"/>
                  </a:ext>
                </a:extLst>
              </p:cNvPr>
              <p:cNvSpPr/>
              <p:nvPr/>
            </p:nvSpPr>
            <p:spPr>
              <a:xfrm>
                <a:off x="5706218" y="2941915"/>
                <a:ext cx="168034" cy="71169"/>
              </a:xfrm>
              <a:custGeom>
                <a:avLst/>
                <a:gdLst>
                  <a:gd name="connsiteX0" fmla="*/ 8373 w 168034"/>
                  <a:gd name="connsiteY0" fmla="*/ 66575 h 71169"/>
                  <a:gd name="connsiteX1" fmla="*/ 164429 w 168034"/>
                  <a:gd name="connsiteY1" fmla="*/ 20533 h 71169"/>
                  <a:gd name="connsiteX2" fmla="*/ 147563 w 168034"/>
                  <a:gd name="connsiteY2" fmla="*/ 3536 h 71169"/>
                  <a:gd name="connsiteX3" fmla="*/ 14733 w 168034"/>
                  <a:gd name="connsiteY3" fmla="*/ 43435 h 71169"/>
                  <a:gd name="connsiteX4" fmla="*/ 8373 w 168034"/>
                  <a:gd name="connsiteY4" fmla="*/ 66575 h 71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34" h="71169">
                    <a:moveTo>
                      <a:pt x="8373" y="66575"/>
                    </a:moveTo>
                    <a:cubicBezTo>
                      <a:pt x="65605" y="79967"/>
                      <a:pt x="123825" y="63088"/>
                      <a:pt x="164429" y="20533"/>
                    </a:cubicBezTo>
                    <a:cubicBezTo>
                      <a:pt x="175133" y="9360"/>
                      <a:pt x="158267" y="-7598"/>
                      <a:pt x="147563" y="3536"/>
                    </a:cubicBezTo>
                    <a:cubicBezTo>
                      <a:pt x="112766" y="39989"/>
                      <a:pt x="63867" y="54965"/>
                      <a:pt x="14733" y="43435"/>
                    </a:cubicBezTo>
                    <a:cubicBezTo>
                      <a:pt x="-238" y="39909"/>
                      <a:pt x="-6636" y="63049"/>
                      <a:pt x="8373" y="66575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3" name="Freeform 72">
                <a:extLst>
                  <a:ext uri="{FF2B5EF4-FFF2-40B4-BE49-F238E27FC236}">
                    <a16:creationId xmlns:a16="http://schemas.microsoft.com/office/drawing/2014/main" id="{A229CB97-689E-4248-97E9-BA799EBBE51D}"/>
                  </a:ext>
                </a:extLst>
              </p:cNvPr>
              <p:cNvSpPr/>
              <p:nvPr/>
            </p:nvSpPr>
            <p:spPr>
              <a:xfrm>
                <a:off x="5521442" y="3178159"/>
                <a:ext cx="86704" cy="186436"/>
              </a:xfrm>
              <a:custGeom>
                <a:avLst/>
                <a:gdLst>
                  <a:gd name="connsiteX0" fmla="*/ 20527 w 86704"/>
                  <a:gd name="connsiteY0" fmla="*/ 183112 h 186436"/>
                  <a:gd name="connsiteX1" fmla="*/ 85184 w 86704"/>
                  <a:gd name="connsiteY1" fmla="*/ 11349 h 186436"/>
                  <a:gd name="connsiteX2" fmla="*/ 61209 w 86704"/>
                  <a:gd name="connsiteY2" fmla="*/ 11349 h 186436"/>
                  <a:gd name="connsiteX3" fmla="*/ 3582 w 86704"/>
                  <a:gd name="connsiteY3" fmla="*/ 166154 h 186436"/>
                  <a:gd name="connsiteX4" fmla="*/ 20527 w 86704"/>
                  <a:gd name="connsiteY4" fmla="*/ 183112 h 186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04" h="186436">
                    <a:moveTo>
                      <a:pt x="20527" y="183112"/>
                    </a:moveTo>
                    <a:cubicBezTo>
                      <a:pt x="68635" y="139171"/>
                      <a:pt x="92571" y="76251"/>
                      <a:pt x="85184" y="11349"/>
                    </a:cubicBezTo>
                    <a:cubicBezTo>
                      <a:pt x="83446" y="-3786"/>
                      <a:pt x="59472" y="-3985"/>
                      <a:pt x="61209" y="11349"/>
                    </a:cubicBezTo>
                    <a:cubicBezTo>
                      <a:pt x="67963" y="70545"/>
                      <a:pt x="47582" y="125977"/>
                      <a:pt x="3582" y="166154"/>
                    </a:cubicBezTo>
                    <a:cubicBezTo>
                      <a:pt x="-7833" y="176575"/>
                      <a:pt x="9152" y="193493"/>
                      <a:pt x="20527" y="183112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4" name="Freeform 73">
                <a:extLst>
                  <a:ext uri="{FF2B5EF4-FFF2-40B4-BE49-F238E27FC236}">
                    <a16:creationId xmlns:a16="http://schemas.microsoft.com/office/drawing/2014/main" id="{5074BC8A-6CA8-49C5-954B-6EAFFB8E6C2C}"/>
                  </a:ext>
                </a:extLst>
              </p:cNvPr>
              <p:cNvSpPr/>
              <p:nvPr/>
            </p:nvSpPr>
            <p:spPr>
              <a:xfrm>
                <a:off x="5518046" y="3517223"/>
                <a:ext cx="96344" cy="179381"/>
              </a:xfrm>
              <a:custGeom>
                <a:avLst/>
                <a:gdLst>
                  <a:gd name="connsiteX0" fmla="*/ 2950 w 96344"/>
                  <a:gd name="connsiteY0" fmla="*/ 20790 h 179381"/>
                  <a:gd name="connsiteX1" fmla="*/ 72900 w 96344"/>
                  <a:gd name="connsiteY1" fmla="*/ 170642 h 179381"/>
                  <a:gd name="connsiteX2" fmla="*/ 95967 w 96344"/>
                  <a:gd name="connsiteY2" fmla="*/ 164302 h 179381"/>
                  <a:gd name="connsiteX3" fmla="*/ 19894 w 96344"/>
                  <a:gd name="connsiteY3" fmla="*/ 3832 h 179381"/>
                  <a:gd name="connsiteX4" fmla="*/ 2950 w 96344"/>
                  <a:gd name="connsiteY4" fmla="*/ 20790 h 1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44" h="179381">
                    <a:moveTo>
                      <a:pt x="2950" y="20790"/>
                    </a:moveTo>
                    <a:cubicBezTo>
                      <a:pt x="40828" y="63701"/>
                      <a:pt x="63934" y="114180"/>
                      <a:pt x="72900" y="170642"/>
                    </a:cubicBezTo>
                    <a:cubicBezTo>
                      <a:pt x="75309" y="185857"/>
                      <a:pt x="98376" y="179398"/>
                      <a:pt x="95967" y="164302"/>
                    </a:cubicBezTo>
                    <a:cubicBezTo>
                      <a:pt x="86408" y="103799"/>
                      <a:pt x="60301" y="49675"/>
                      <a:pt x="19894" y="3832"/>
                    </a:cubicBezTo>
                    <a:cubicBezTo>
                      <a:pt x="9665" y="-7778"/>
                      <a:pt x="-7241" y="9260"/>
                      <a:pt x="2950" y="20790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5" name="Freeform 74">
                <a:extLst>
                  <a:ext uri="{FF2B5EF4-FFF2-40B4-BE49-F238E27FC236}">
                    <a16:creationId xmlns:a16="http://schemas.microsoft.com/office/drawing/2014/main" id="{EA103B10-BA74-4CE2-ADCA-912DF9998C76}"/>
                  </a:ext>
                </a:extLst>
              </p:cNvPr>
              <p:cNvSpPr/>
              <p:nvPr/>
            </p:nvSpPr>
            <p:spPr>
              <a:xfrm>
                <a:off x="6072764" y="3971107"/>
                <a:ext cx="164088" cy="46892"/>
              </a:xfrm>
              <a:custGeom>
                <a:avLst/>
                <a:gdLst>
                  <a:gd name="connsiteX0" fmla="*/ 148888 w 164088"/>
                  <a:gd name="connsiteY0" fmla="*/ 169 h 46892"/>
                  <a:gd name="connsiteX1" fmla="*/ 8474 w 164088"/>
                  <a:gd name="connsiteY1" fmla="*/ 23546 h 46892"/>
                  <a:gd name="connsiteX2" fmla="*/ 14872 w 164088"/>
                  <a:gd name="connsiteY2" fmla="*/ 46685 h 46892"/>
                  <a:gd name="connsiteX3" fmla="*/ 155247 w 164088"/>
                  <a:gd name="connsiteY3" fmla="*/ 23308 h 46892"/>
                  <a:gd name="connsiteX4" fmla="*/ 148888 w 164088"/>
                  <a:gd name="connsiteY4" fmla="*/ 169 h 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088" h="46892">
                    <a:moveTo>
                      <a:pt x="148888" y="169"/>
                    </a:moveTo>
                    <a:cubicBezTo>
                      <a:pt x="102123" y="7974"/>
                      <a:pt x="55318" y="15740"/>
                      <a:pt x="8474" y="23546"/>
                    </a:cubicBezTo>
                    <a:cubicBezTo>
                      <a:pt x="-6654" y="26042"/>
                      <a:pt x="-216" y="49182"/>
                      <a:pt x="14872" y="46685"/>
                    </a:cubicBezTo>
                    <a:cubicBezTo>
                      <a:pt x="61677" y="38880"/>
                      <a:pt x="108481" y="31074"/>
                      <a:pt x="155247" y="23308"/>
                    </a:cubicBezTo>
                    <a:cubicBezTo>
                      <a:pt x="170453" y="20812"/>
                      <a:pt x="164015" y="-2327"/>
                      <a:pt x="148888" y="169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6" name="Freeform 75">
                <a:extLst>
                  <a:ext uri="{FF2B5EF4-FFF2-40B4-BE49-F238E27FC236}">
                    <a16:creationId xmlns:a16="http://schemas.microsoft.com/office/drawing/2014/main" id="{B4D7FDE4-7F91-47A8-9FD5-4D1DDB73FF4C}"/>
                  </a:ext>
                </a:extLst>
              </p:cNvPr>
              <p:cNvSpPr/>
              <p:nvPr/>
            </p:nvSpPr>
            <p:spPr>
              <a:xfrm>
                <a:off x="6447251" y="3744094"/>
                <a:ext cx="116123" cy="129191"/>
              </a:xfrm>
              <a:custGeom>
                <a:avLst/>
                <a:gdLst>
                  <a:gd name="connsiteX0" fmla="*/ 98033 w 116123"/>
                  <a:gd name="connsiteY0" fmla="*/ 1557 h 129191"/>
                  <a:gd name="connsiteX1" fmla="*/ 711 w 116123"/>
                  <a:gd name="connsiteY1" fmla="*/ 114678 h 129191"/>
                  <a:gd name="connsiteX2" fmla="*/ 23817 w 116123"/>
                  <a:gd name="connsiteY2" fmla="*/ 121057 h 129191"/>
                  <a:gd name="connsiteX3" fmla="*/ 110119 w 116123"/>
                  <a:gd name="connsiteY3" fmla="*/ 22279 h 129191"/>
                  <a:gd name="connsiteX4" fmla="*/ 98033 w 116123"/>
                  <a:gd name="connsiteY4" fmla="*/ 1557 h 12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23" h="129191">
                    <a:moveTo>
                      <a:pt x="98033" y="1557"/>
                    </a:moveTo>
                    <a:cubicBezTo>
                      <a:pt x="52571" y="26717"/>
                      <a:pt x="19117" y="66181"/>
                      <a:pt x="711" y="114678"/>
                    </a:cubicBezTo>
                    <a:cubicBezTo>
                      <a:pt x="-4780" y="129140"/>
                      <a:pt x="18326" y="135361"/>
                      <a:pt x="23817" y="121057"/>
                    </a:cubicBezTo>
                    <a:cubicBezTo>
                      <a:pt x="40011" y="78423"/>
                      <a:pt x="70345" y="44269"/>
                      <a:pt x="110119" y="22279"/>
                    </a:cubicBezTo>
                    <a:cubicBezTo>
                      <a:pt x="123588" y="14830"/>
                      <a:pt x="111501" y="-5893"/>
                      <a:pt x="98033" y="1557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7" name="Freeform 76">
                <a:extLst>
                  <a:ext uri="{FF2B5EF4-FFF2-40B4-BE49-F238E27FC236}">
                    <a16:creationId xmlns:a16="http://schemas.microsoft.com/office/drawing/2014/main" id="{2663A5F8-FE0B-4DF1-89BB-00A6D2CAE8C4}"/>
                  </a:ext>
                </a:extLst>
              </p:cNvPr>
              <p:cNvSpPr/>
              <p:nvPr/>
            </p:nvSpPr>
            <p:spPr>
              <a:xfrm>
                <a:off x="6624167" y="3321131"/>
                <a:ext cx="43608" cy="170742"/>
              </a:xfrm>
              <a:custGeom>
                <a:avLst/>
                <a:gdLst>
                  <a:gd name="connsiteX0" fmla="*/ 23940 w 43608"/>
                  <a:gd name="connsiteY0" fmla="*/ 159295 h 170742"/>
                  <a:gd name="connsiteX1" fmla="*/ 43373 w 43608"/>
                  <a:gd name="connsiteY1" fmla="*/ 11345 h 170742"/>
                  <a:gd name="connsiteX2" fmla="*/ 19438 w 43608"/>
                  <a:gd name="connsiteY2" fmla="*/ 11345 h 170742"/>
                  <a:gd name="connsiteX3" fmla="*/ 5 w 43608"/>
                  <a:gd name="connsiteY3" fmla="*/ 159295 h 170742"/>
                  <a:gd name="connsiteX4" fmla="*/ 23940 w 43608"/>
                  <a:gd name="connsiteY4" fmla="*/ 159295 h 17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08" h="170742">
                    <a:moveTo>
                      <a:pt x="23940" y="159295"/>
                    </a:moveTo>
                    <a:cubicBezTo>
                      <a:pt x="30418" y="109965"/>
                      <a:pt x="36896" y="60635"/>
                      <a:pt x="43373" y="11345"/>
                    </a:cubicBezTo>
                    <a:cubicBezTo>
                      <a:pt x="45387" y="-3949"/>
                      <a:pt x="21452" y="-3791"/>
                      <a:pt x="19438" y="11345"/>
                    </a:cubicBezTo>
                    <a:cubicBezTo>
                      <a:pt x="12960" y="60635"/>
                      <a:pt x="6483" y="109965"/>
                      <a:pt x="5" y="159295"/>
                    </a:cubicBezTo>
                    <a:cubicBezTo>
                      <a:pt x="-2009" y="174549"/>
                      <a:pt x="21926" y="174391"/>
                      <a:pt x="23940" y="159295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8" name="Freeform 77">
                <a:extLst>
                  <a:ext uri="{FF2B5EF4-FFF2-40B4-BE49-F238E27FC236}">
                    <a16:creationId xmlns:a16="http://schemas.microsoft.com/office/drawing/2014/main" id="{327A5FC5-82B8-4FED-88D0-16FD03DA90C5}"/>
                  </a:ext>
                </a:extLst>
              </p:cNvPr>
              <p:cNvSpPr/>
              <p:nvPr/>
            </p:nvSpPr>
            <p:spPr>
              <a:xfrm>
                <a:off x="6474472" y="2957657"/>
                <a:ext cx="113655" cy="199120"/>
              </a:xfrm>
              <a:custGeom>
                <a:avLst/>
                <a:gdLst>
                  <a:gd name="connsiteX0" fmla="*/ 110036 w 113655"/>
                  <a:gd name="connsiteY0" fmla="*/ 178502 h 199120"/>
                  <a:gd name="connsiteX1" fmla="*/ 23141 w 113655"/>
                  <a:gd name="connsiteY1" fmla="*/ 8561 h 199120"/>
                  <a:gd name="connsiteX2" fmla="*/ 75 w 113655"/>
                  <a:gd name="connsiteY2" fmla="*/ 14980 h 199120"/>
                  <a:gd name="connsiteX3" fmla="*/ 93091 w 113655"/>
                  <a:gd name="connsiteY3" fmla="*/ 195500 h 199120"/>
                  <a:gd name="connsiteX4" fmla="*/ 110036 w 113655"/>
                  <a:gd name="connsiteY4" fmla="*/ 178502 h 19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55" h="199120">
                    <a:moveTo>
                      <a:pt x="110036" y="178502"/>
                    </a:moveTo>
                    <a:cubicBezTo>
                      <a:pt x="63231" y="131510"/>
                      <a:pt x="34082" y="73978"/>
                      <a:pt x="23141" y="8561"/>
                    </a:cubicBezTo>
                    <a:cubicBezTo>
                      <a:pt x="20573" y="-6614"/>
                      <a:pt x="-2493" y="-155"/>
                      <a:pt x="75" y="14980"/>
                    </a:cubicBezTo>
                    <a:cubicBezTo>
                      <a:pt x="11648" y="84161"/>
                      <a:pt x="43641" y="145853"/>
                      <a:pt x="93091" y="195500"/>
                    </a:cubicBezTo>
                    <a:cubicBezTo>
                      <a:pt x="103954" y="206436"/>
                      <a:pt x="120898" y="189438"/>
                      <a:pt x="110036" y="178502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9" name="Freeform 78">
                <a:extLst>
                  <a:ext uri="{FF2B5EF4-FFF2-40B4-BE49-F238E27FC236}">
                    <a16:creationId xmlns:a16="http://schemas.microsoft.com/office/drawing/2014/main" id="{5749C2BE-32C0-4047-ACFB-62CC71E01FCB}"/>
                  </a:ext>
                </a:extLst>
              </p:cNvPr>
              <p:cNvSpPr/>
              <p:nvPr/>
            </p:nvSpPr>
            <p:spPr>
              <a:xfrm>
                <a:off x="6081883" y="2855132"/>
                <a:ext cx="273626" cy="64400"/>
              </a:xfrm>
              <a:custGeom>
                <a:avLst/>
                <a:gdLst>
                  <a:gd name="connsiteX0" fmla="*/ 5916 w 273626"/>
                  <a:gd name="connsiteY0" fmla="*/ 22002 h 64400"/>
                  <a:gd name="connsiteX1" fmla="*/ 264863 w 273626"/>
                  <a:gd name="connsiteY1" fmla="*/ 55087 h 64400"/>
                  <a:gd name="connsiteX2" fmla="*/ 258504 w 273626"/>
                  <a:gd name="connsiteY2" fmla="*/ 31948 h 64400"/>
                  <a:gd name="connsiteX3" fmla="*/ 18002 w 273626"/>
                  <a:gd name="connsiteY3" fmla="*/ 1280 h 64400"/>
                  <a:gd name="connsiteX4" fmla="*/ 5916 w 273626"/>
                  <a:gd name="connsiteY4" fmla="*/ 22002 h 6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626" h="64400">
                    <a:moveTo>
                      <a:pt x="5916" y="22002"/>
                    </a:moveTo>
                    <a:cubicBezTo>
                      <a:pt x="87637" y="63170"/>
                      <a:pt x="175440" y="74462"/>
                      <a:pt x="264863" y="55087"/>
                    </a:cubicBezTo>
                    <a:cubicBezTo>
                      <a:pt x="279952" y="51838"/>
                      <a:pt x="273552" y="28699"/>
                      <a:pt x="258504" y="31948"/>
                    </a:cubicBezTo>
                    <a:cubicBezTo>
                      <a:pt x="175599" y="49897"/>
                      <a:pt x="93799" y="39515"/>
                      <a:pt x="18002" y="1280"/>
                    </a:cubicBezTo>
                    <a:cubicBezTo>
                      <a:pt x="4297" y="-5614"/>
                      <a:pt x="-7869" y="15069"/>
                      <a:pt x="5916" y="22002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0" name="Freeform 79">
                <a:extLst>
                  <a:ext uri="{FF2B5EF4-FFF2-40B4-BE49-F238E27FC236}">
                    <a16:creationId xmlns:a16="http://schemas.microsoft.com/office/drawing/2014/main" id="{07B44837-7E58-452D-AE2B-D56D3ADCA217}"/>
                  </a:ext>
                </a:extLst>
              </p:cNvPr>
              <p:cNvSpPr/>
              <p:nvPr/>
            </p:nvSpPr>
            <p:spPr>
              <a:xfrm>
                <a:off x="5439928" y="2463804"/>
                <a:ext cx="731910" cy="287111"/>
              </a:xfrm>
              <a:custGeom>
                <a:avLst/>
                <a:gdLst>
                  <a:gd name="connsiteX0" fmla="*/ 20142 w 731910"/>
                  <a:gd name="connsiteY0" fmla="*/ 283307 h 287111"/>
                  <a:gd name="connsiteX1" fmla="*/ 643573 w 731910"/>
                  <a:gd name="connsiteY1" fmla="*/ 58331 h 287111"/>
                  <a:gd name="connsiteX2" fmla="*/ 558890 w 731910"/>
                  <a:gd name="connsiteY2" fmla="*/ 65622 h 287111"/>
                  <a:gd name="connsiteX3" fmla="*/ 558890 w 731910"/>
                  <a:gd name="connsiteY3" fmla="*/ 89593 h 287111"/>
                  <a:gd name="connsiteX4" fmla="*/ 717710 w 731910"/>
                  <a:gd name="connsiteY4" fmla="*/ 75963 h 287111"/>
                  <a:gd name="connsiteX5" fmla="*/ 729243 w 731910"/>
                  <a:gd name="connsiteY5" fmla="*/ 65384 h 287111"/>
                  <a:gd name="connsiteX6" fmla="*/ 723161 w 731910"/>
                  <a:gd name="connsiteY6" fmla="*/ 47118 h 287111"/>
                  <a:gd name="connsiteX7" fmla="*/ 685875 w 731910"/>
                  <a:gd name="connsiteY7" fmla="*/ 40144 h 287111"/>
                  <a:gd name="connsiteX8" fmla="*/ 572596 w 731910"/>
                  <a:gd name="connsiteY8" fmla="*/ 601 h 287111"/>
                  <a:gd name="connsiteX9" fmla="*/ 566237 w 731910"/>
                  <a:gd name="connsiteY9" fmla="*/ 23701 h 287111"/>
                  <a:gd name="connsiteX10" fmla="*/ 583853 w 731910"/>
                  <a:gd name="connsiteY10" fmla="*/ 29883 h 287111"/>
                  <a:gd name="connsiteX11" fmla="*/ 3198 w 731910"/>
                  <a:gd name="connsiteY11" fmla="*/ 266349 h 287111"/>
                  <a:gd name="connsiteX12" fmla="*/ 20142 w 731910"/>
                  <a:gd name="connsiteY12" fmla="*/ 283307 h 287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1910" h="287111">
                    <a:moveTo>
                      <a:pt x="20142" y="283307"/>
                    </a:moveTo>
                    <a:cubicBezTo>
                      <a:pt x="180977" y="114516"/>
                      <a:pt x="414211" y="31745"/>
                      <a:pt x="643573" y="58331"/>
                    </a:cubicBezTo>
                    <a:cubicBezTo>
                      <a:pt x="615332" y="60748"/>
                      <a:pt x="587091" y="63205"/>
                      <a:pt x="558890" y="65622"/>
                    </a:cubicBezTo>
                    <a:cubicBezTo>
                      <a:pt x="543683" y="66930"/>
                      <a:pt x="543526" y="90941"/>
                      <a:pt x="558890" y="89593"/>
                    </a:cubicBezTo>
                    <a:cubicBezTo>
                      <a:pt x="611817" y="85037"/>
                      <a:pt x="664784" y="80480"/>
                      <a:pt x="717710" y="75963"/>
                    </a:cubicBezTo>
                    <a:cubicBezTo>
                      <a:pt x="724464" y="75369"/>
                      <a:pt x="728532" y="70575"/>
                      <a:pt x="729243" y="65384"/>
                    </a:cubicBezTo>
                    <a:cubicBezTo>
                      <a:pt x="733589" y="59124"/>
                      <a:pt x="732640" y="49218"/>
                      <a:pt x="723161" y="47118"/>
                    </a:cubicBezTo>
                    <a:cubicBezTo>
                      <a:pt x="710759" y="44384"/>
                      <a:pt x="698357" y="42284"/>
                      <a:pt x="685875" y="40144"/>
                    </a:cubicBezTo>
                    <a:cubicBezTo>
                      <a:pt x="648116" y="26951"/>
                      <a:pt x="610355" y="13756"/>
                      <a:pt x="572596" y="601"/>
                    </a:cubicBezTo>
                    <a:cubicBezTo>
                      <a:pt x="558021" y="-4510"/>
                      <a:pt x="551741" y="18669"/>
                      <a:pt x="566237" y="23701"/>
                    </a:cubicBezTo>
                    <a:cubicBezTo>
                      <a:pt x="572122" y="25762"/>
                      <a:pt x="577968" y="27822"/>
                      <a:pt x="583853" y="29883"/>
                    </a:cubicBezTo>
                    <a:cubicBezTo>
                      <a:pt x="368116" y="22949"/>
                      <a:pt x="154592" y="107503"/>
                      <a:pt x="3198" y="266349"/>
                    </a:cubicBezTo>
                    <a:cubicBezTo>
                      <a:pt x="-7427" y="277523"/>
                      <a:pt x="9438" y="294521"/>
                      <a:pt x="20142" y="283307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1" name="Freeform 80">
                <a:extLst>
                  <a:ext uri="{FF2B5EF4-FFF2-40B4-BE49-F238E27FC236}">
                    <a16:creationId xmlns:a16="http://schemas.microsoft.com/office/drawing/2014/main" id="{7B5FFBAF-A3E9-4957-BFC6-FE8D0710BB12}"/>
                  </a:ext>
                </a:extLst>
              </p:cNvPr>
              <p:cNvSpPr/>
              <p:nvPr/>
            </p:nvSpPr>
            <p:spPr>
              <a:xfrm>
                <a:off x="6744737" y="2707302"/>
                <a:ext cx="334766" cy="760380"/>
              </a:xfrm>
              <a:custGeom>
                <a:avLst/>
                <a:gdLst>
                  <a:gd name="connsiteX0" fmla="*/ 20779 w 334766"/>
                  <a:gd name="connsiteY0" fmla="*/ 2998 h 760380"/>
                  <a:gd name="connsiteX1" fmla="*/ 3834 w 334766"/>
                  <a:gd name="connsiteY1" fmla="*/ 19957 h 760380"/>
                  <a:gd name="connsiteX2" fmla="*/ 267482 w 334766"/>
                  <a:gd name="connsiteY2" fmla="*/ 661681 h 760380"/>
                  <a:gd name="connsiteX3" fmla="*/ 259582 w 334766"/>
                  <a:gd name="connsiteY3" fmla="*/ 573679 h 760380"/>
                  <a:gd name="connsiteX4" fmla="*/ 235647 w 334766"/>
                  <a:gd name="connsiteY4" fmla="*/ 573679 h 760380"/>
                  <a:gd name="connsiteX5" fmla="*/ 251327 w 334766"/>
                  <a:gd name="connsiteY5" fmla="*/ 748097 h 760380"/>
                  <a:gd name="connsiteX6" fmla="*/ 273604 w 334766"/>
                  <a:gd name="connsiteY6" fmla="*/ 754159 h 760380"/>
                  <a:gd name="connsiteX7" fmla="*/ 333561 w 334766"/>
                  <a:gd name="connsiteY7" fmla="*/ 617224 h 760380"/>
                  <a:gd name="connsiteX8" fmla="*/ 312864 w 334766"/>
                  <a:gd name="connsiteY8" fmla="*/ 605139 h 760380"/>
                  <a:gd name="connsiteX9" fmla="*/ 291417 w 334766"/>
                  <a:gd name="connsiteY9" fmla="*/ 654112 h 760380"/>
                  <a:gd name="connsiteX10" fmla="*/ 20779 w 334766"/>
                  <a:gd name="connsiteY10" fmla="*/ 2998 h 760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4766" h="760380">
                    <a:moveTo>
                      <a:pt x="20779" y="2998"/>
                    </a:moveTo>
                    <a:cubicBezTo>
                      <a:pt x="9167" y="-7066"/>
                      <a:pt x="-7857" y="9814"/>
                      <a:pt x="3834" y="19957"/>
                    </a:cubicBezTo>
                    <a:cubicBezTo>
                      <a:pt x="187735" y="179476"/>
                      <a:pt x="286243" y="420024"/>
                      <a:pt x="267482" y="661681"/>
                    </a:cubicBezTo>
                    <a:cubicBezTo>
                      <a:pt x="264835" y="632360"/>
                      <a:pt x="262229" y="603040"/>
                      <a:pt x="259582" y="573679"/>
                    </a:cubicBezTo>
                    <a:cubicBezTo>
                      <a:pt x="258199" y="558425"/>
                      <a:pt x="234264" y="558305"/>
                      <a:pt x="235647" y="573679"/>
                    </a:cubicBezTo>
                    <a:cubicBezTo>
                      <a:pt x="240860" y="631845"/>
                      <a:pt x="246113" y="689971"/>
                      <a:pt x="251327" y="748097"/>
                    </a:cubicBezTo>
                    <a:cubicBezTo>
                      <a:pt x="252235" y="758518"/>
                      <a:pt x="268351" y="766204"/>
                      <a:pt x="273604" y="754159"/>
                    </a:cubicBezTo>
                    <a:cubicBezTo>
                      <a:pt x="293589" y="708514"/>
                      <a:pt x="313575" y="662869"/>
                      <a:pt x="333561" y="617224"/>
                    </a:cubicBezTo>
                    <a:cubicBezTo>
                      <a:pt x="339644" y="603237"/>
                      <a:pt x="319066" y="590994"/>
                      <a:pt x="312864" y="605139"/>
                    </a:cubicBezTo>
                    <a:cubicBezTo>
                      <a:pt x="305715" y="621464"/>
                      <a:pt x="298566" y="637788"/>
                      <a:pt x="291417" y="654112"/>
                    </a:cubicBezTo>
                    <a:cubicBezTo>
                      <a:pt x="306940" y="408691"/>
                      <a:pt x="208037" y="165450"/>
                      <a:pt x="20779" y="2998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2" name="Freeform 81">
                <a:extLst>
                  <a:ext uri="{FF2B5EF4-FFF2-40B4-BE49-F238E27FC236}">
                    <a16:creationId xmlns:a16="http://schemas.microsoft.com/office/drawing/2014/main" id="{75CFE23F-4133-41D5-93FC-60D537730B92}"/>
                  </a:ext>
                </a:extLst>
              </p:cNvPr>
              <p:cNvSpPr/>
              <p:nvPr/>
            </p:nvSpPr>
            <p:spPr>
              <a:xfrm>
                <a:off x="6131722" y="3965370"/>
                <a:ext cx="766105" cy="419960"/>
              </a:xfrm>
              <a:custGeom>
                <a:avLst/>
                <a:gdLst>
                  <a:gd name="connsiteX0" fmla="*/ 764026 w 766105"/>
                  <a:gd name="connsiteY0" fmla="*/ 17648 h 419960"/>
                  <a:gd name="connsiteX1" fmla="*/ 743329 w 766105"/>
                  <a:gd name="connsiteY1" fmla="*/ 5564 h 419960"/>
                  <a:gd name="connsiteX2" fmla="*/ 129733 w 766105"/>
                  <a:gd name="connsiteY2" fmla="*/ 372586 h 419960"/>
                  <a:gd name="connsiteX3" fmla="*/ 212638 w 766105"/>
                  <a:gd name="connsiteY3" fmla="*/ 350040 h 419960"/>
                  <a:gd name="connsiteX4" fmla="*/ 206280 w 766105"/>
                  <a:gd name="connsiteY4" fmla="*/ 326940 h 419960"/>
                  <a:gd name="connsiteX5" fmla="*/ 31818 w 766105"/>
                  <a:gd name="connsiteY5" fmla="*/ 374329 h 419960"/>
                  <a:gd name="connsiteX6" fmla="*/ 11280 w 766105"/>
                  <a:gd name="connsiteY6" fmla="*/ 373576 h 419960"/>
                  <a:gd name="connsiteX7" fmla="*/ 8001 w 766105"/>
                  <a:gd name="connsiteY7" fmla="*/ 396676 h 419960"/>
                  <a:gd name="connsiteX8" fmla="*/ 16928 w 766105"/>
                  <a:gd name="connsiteY8" fmla="*/ 401826 h 419960"/>
                  <a:gd name="connsiteX9" fmla="*/ 214416 w 766105"/>
                  <a:gd name="connsiteY9" fmla="*/ 419895 h 419960"/>
                  <a:gd name="connsiteX10" fmla="*/ 214416 w 766105"/>
                  <a:gd name="connsiteY10" fmla="*/ 395923 h 419960"/>
                  <a:gd name="connsiteX11" fmla="*/ 173773 w 766105"/>
                  <a:gd name="connsiteY11" fmla="*/ 392198 h 419960"/>
                  <a:gd name="connsiteX12" fmla="*/ 764026 w 766105"/>
                  <a:gd name="connsiteY12" fmla="*/ 17648 h 41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6105" h="419960">
                    <a:moveTo>
                      <a:pt x="764026" y="17648"/>
                    </a:moveTo>
                    <a:cubicBezTo>
                      <a:pt x="772399" y="4613"/>
                      <a:pt x="751663" y="-7393"/>
                      <a:pt x="743329" y="5564"/>
                    </a:cubicBezTo>
                    <a:cubicBezTo>
                      <a:pt x="607812" y="217384"/>
                      <a:pt x="376910" y="352378"/>
                      <a:pt x="129733" y="372586"/>
                    </a:cubicBezTo>
                    <a:cubicBezTo>
                      <a:pt x="157342" y="365057"/>
                      <a:pt x="184991" y="357569"/>
                      <a:pt x="212638" y="350040"/>
                    </a:cubicBezTo>
                    <a:cubicBezTo>
                      <a:pt x="227490" y="346039"/>
                      <a:pt x="221131" y="322899"/>
                      <a:pt x="206280" y="326940"/>
                    </a:cubicBezTo>
                    <a:cubicBezTo>
                      <a:pt x="148099" y="342710"/>
                      <a:pt x="89919" y="358519"/>
                      <a:pt x="31818" y="374329"/>
                    </a:cubicBezTo>
                    <a:cubicBezTo>
                      <a:pt x="24946" y="374012"/>
                      <a:pt x="18153" y="374091"/>
                      <a:pt x="11280" y="373576"/>
                    </a:cubicBezTo>
                    <a:cubicBezTo>
                      <a:pt x="-2821" y="372625"/>
                      <a:pt x="-3768" y="392555"/>
                      <a:pt x="8001" y="396676"/>
                    </a:cubicBezTo>
                    <a:cubicBezTo>
                      <a:pt x="9897" y="399410"/>
                      <a:pt x="12820" y="401470"/>
                      <a:pt x="16928" y="401826"/>
                    </a:cubicBezTo>
                    <a:lnTo>
                      <a:pt x="214416" y="419895"/>
                    </a:lnTo>
                    <a:cubicBezTo>
                      <a:pt x="229741" y="421321"/>
                      <a:pt x="229623" y="397310"/>
                      <a:pt x="214416" y="395923"/>
                    </a:cubicBezTo>
                    <a:lnTo>
                      <a:pt x="173773" y="392198"/>
                    </a:lnTo>
                    <a:cubicBezTo>
                      <a:pt x="412536" y="360302"/>
                      <a:pt x="632183" y="223684"/>
                      <a:pt x="764026" y="17648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3" name="Freeform 82">
                <a:extLst>
                  <a:ext uri="{FF2B5EF4-FFF2-40B4-BE49-F238E27FC236}">
                    <a16:creationId xmlns:a16="http://schemas.microsoft.com/office/drawing/2014/main" id="{6E211C52-6B53-4F06-B575-853BE0AAB1F9}"/>
                  </a:ext>
                </a:extLst>
              </p:cNvPr>
              <p:cNvSpPr/>
              <p:nvPr/>
            </p:nvSpPr>
            <p:spPr>
              <a:xfrm>
                <a:off x="5105414" y="3252016"/>
                <a:ext cx="583865" cy="1093705"/>
              </a:xfrm>
              <a:custGeom>
                <a:avLst/>
                <a:gdLst>
                  <a:gd name="connsiteX0" fmla="*/ 94847 w 583865"/>
                  <a:gd name="connsiteY0" fmla="*/ 238467 h 1093705"/>
                  <a:gd name="connsiteX1" fmla="*/ 106222 w 583865"/>
                  <a:gd name="connsiteY1" fmla="*/ 11430 h 1093705"/>
                  <a:gd name="connsiteX2" fmla="*/ 82682 w 583865"/>
                  <a:gd name="connsiteY2" fmla="*/ 8221 h 1093705"/>
                  <a:gd name="connsiteX3" fmla="*/ 79680 w 583865"/>
                  <a:gd name="connsiteY3" fmla="*/ 15512 h 1093705"/>
                  <a:gd name="connsiteX4" fmla="*/ 71662 w 583865"/>
                  <a:gd name="connsiteY4" fmla="*/ 23475 h 1093705"/>
                  <a:gd name="connsiteX5" fmla="*/ 64750 w 583865"/>
                  <a:gd name="connsiteY5" fmla="*/ 51885 h 1093705"/>
                  <a:gd name="connsiteX6" fmla="*/ 725 w 583865"/>
                  <a:gd name="connsiteY6" fmla="*/ 207561 h 1093705"/>
                  <a:gd name="connsiteX7" fmla="*/ 23791 w 583865"/>
                  <a:gd name="connsiteY7" fmla="*/ 213940 h 1093705"/>
                  <a:gd name="connsiteX8" fmla="*/ 46186 w 583865"/>
                  <a:gd name="connsiteY8" fmla="*/ 159459 h 1093705"/>
                  <a:gd name="connsiteX9" fmla="*/ 565422 w 583865"/>
                  <a:gd name="connsiteY9" fmla="*/ 1092408 h 1093705"/>
                  <a:gd name="connsiteX10" fmla="*/ 577509 w 583865"/>
                  <a:gd name="connsiteY10" fmla="*/ 1071725 h 1093705"/>
                  <a:gd name="connsiteX11" fmla="*/ 77389 w 583865"/>
                  <a:gd name="connsiteY11" fmla="*/ 108545 h 1093705"/>
                  <a:gd name="connsiteX12" fmla="*/ 70912 w 583865"/>
                  <a:gd name="connsiteY12" fmla="*/ 238467 h 1093705"/>
                  <a:gd name="connsiteX13" fmla="*/ 94847 w 583865"/>
                  <a:gd name="connsiteY13" fmla="*/ 238467 h 109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3865" h="1093705">
                    <a:moveTo>
                      <a:pt x="94847" y="238467"/>
                    </a:moveTo>
                    <a:cubicBezTo>
                      <a:pt x="98639" y="162788"/>
                      <a:pt x="102431" y="87109"/>
                      <a:pt x="106222" y="11430"/>
                    </a:cubicBezTo>
                    <a:cubicBezTo>
                      <a:pt x="106894" y="-3230"/>
                      <a:pt x="87422" y="-3309"/>
                      <a:pt x="82682" y="8221"/>
                    </a:cubicBezTo>
                    <a:cubicBezTo>
                      <a:pt x="81695" y="10677"/>
                      <a:pt x="80668" y="13094"/>
                      <a:pt x="79680" y="15512"/>
                    </a:cubicBezTo>
                    <a:cubicBezTo>
                      <a:pt x="76086" y="16383"/>
                      <a:pt x="72926" y="18761"/>
                      <a:pt x="71662" y="23475"/>
                    </a:cubicBezTo>
                    <a:cubicBezTo>
                      <a:pt x="69134" y="32906"/>
                      <a:pt x="66962" y="42415"/>
                      <a:pt x="64750" y="51885"/>
                    </a:cubicBezTo>
                    <a:cubicBezTo>
                      <a:pt x="43382" y="103750"/>
                      <a:pt x="22053" y="155695"/>
                      <a:pt x="725" y="207561"/>
                    </a:cubicBezTo>
                    <a:cubicBezTo>
                      <a:pt x="-5121" y="221825"/>
                      <a:pt x="17985" y="228046"/>
                      <a:pt x="23791" y="213940"/>
                    </a:cubicBezTo>
                    <a:lnTo>
                      <a:pt x="46186" y="159459"/>
                    </a:lnTo>
                    <a:cubicBezTo>
                      <a:pt x="3134" y="544351"/>
                      <a:pt x="206863" y="923339"/>
                      <a:pt x="565422" y="1092408"/>
                    </a:cubicBezTo>
                    <a:cubicBezTo>
                      <a:pt x="579247" y="1098945"/>
                      <a:pt x="591412" y="1078302"/>
                      <a:pt x="577509" y="1071725"/>
                    </a:cubicBezTo>
                    <a:cubicBezTo>
                      <a:pt x="210615" y="898694"/>
                      <a:pt x="8822" y="502708"/>
                      <a:pt x="77389" y="108545"/>
                    </a:cubicBezTo>
                    <a:cubicBezTo>
                      <a:pt x="75256" y="151852"/>
                      <a:pt x="73084" y="195159"/>
                      <a:pt x="70912" y="238467"/>
                    </a:cubicBezTo>
                    <a:cubicBezTo>
                      <a:pt x="70161" y="253879"/>
                      <a:pt x="94097" y="253840"/>
                      <a:pt x="94847" y="238467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4" name="Freeform 83">
                <a:extLst>
                  <a:ext uri="{FF2B5EF4-FFF2-40B4-BE49-F238E27FC236}">
                    <a16:creationId xmlns:a16="http://schemas.microsoft.com/office/drawing/2014/main" id="{42084201-C768-4D43-B286-E53898E8A14A}"/>
                  </a:ext>
                </a:extLst>
              </p:cNvPr>
              <p:cNvSpPr/>
              <p:nvPr/>
            </p:nvSpPr>
            <p:spPr>
              <a:xfrm>
                <a:off x="5651842" y="3100193"/>
                <a:ext cx="166093" cy="687570"/>
              </a:xfrm>
              <a:custGeom>
                <a:avLst/>
                <a:gdLst>
                  <a:gd name="connsiteX0" fmla="*/ 157342 w 166093"/>
                  <a:gd name="connsiteY0" fmla="*/ 27241 h 687570"/>
                  <a:gd name="connsiteX1" fmla="*/ 164649 w 166093"/>
                  <a:gd name="connsiteY1" fmla="*/ 17969 h 687570"/>
                  <a:gd name="connsiteX2" fmla="*/ 159357 w 166093"/>
                  <a:gd name="connsiteY2" fmla="*/ 1248 h 687570"/>
                  <a:gd name="connsiteX3" fmla="*/ 143952 w 166093"/>
                  <a:gd name="connsiteY3" fmla="*/ 6241 h 687570"/>
                  <a:gd name="connsiteX4" fmla="*/ 139607 w 166093"/>
                  <a:gd name="connsiteY4" fmla="*/ 11154 h 687570"/>
                  <a:gd name="connsiteX5" fmla="*/ 128824 w 166093"/>
                  <a:gd name="connsiteY5" fmla="*/ 682912 h 687570"/>
                  <a:gd name="connsiteX6" fmla="*/ 138225 w 166093"/>
                  <a:gd name="connsiteY6" fmla="*/ 687508 h 687570"/>
                  <a:gd name="connsiteX7" fmla="*/ 145572 w 166093"/>
                  <a:gd name="connsiteY7" fmla="*/ 684932 h 687570"/>
                  <a:gd name="connsiteX8" fmla="*/ 147626 w 166093"/>
                  <a:gd name="connsiteY8" fmla="*/ 668093 h 687570"/>
                  <a:gd name="connsiteX9" fmla="*/ 157342 w 166093"/>
                  <a:gd name="connsiteY9" fmla="*/ 27241 h 68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093" h="687570">
                    <a:moveTo>
                      <a:pt x="157342" y="27241"/>
                    </a:moveTo>
                    <a:cubicBezTo>
                      <a:pt x="162280" y="21773"/>
                      <a:pt x="163622" y="20267"/>
                      <a:pt x="164649" y="17969"/>
                    </a:cubicBezTo>
                    <a:cubicBezTo>
                      <a:pt x="167533" y="11986"/>
                      <a:pt x="165321" y="4022"/>
                      <a:pt x="159357" y="1248"/>
                    </a:cubicBezTo>
                    <a:cubicBezTo>
                      <a:pt x="153313" y="-1604"/>
                      <a:pt x="146677" y="258"/>
                      <a:pt x="143952" y="6241"/>
                    </a:cubicBezTo>
                    <a:cubicBezTo>
                      <a:pt x="143202" y="7113"/>
                      <a:pt x="141740" y="8737"/>
                      <a:pt x="139607" y="11154"/>
                    </a:cubicBezTo>
                    <a:cubicBezTo>
                      <a:pt x="53266" y="106881"/>
                      <a:pt x="-120603" y="363991"/>
                      <a:pt x="128824" y="682912"/>
                    </a:cubicBezTo>
                    <a:cubicBezTo>
                      <a:pt x="131194" y="685923"/>
                      <a:pt x="134710" y="687508"/>
                      <a:pt x="138225" y="687508"/>
                    </a:cubicBezTo>
                    <a:cubicBezTo>
                      <a:pt x="140832" y="687508"/>
                      <a:pt x="143438" y="686675"/>
                      <a:pt x="145572" y="684932"/>
                    </a:cubicBezTo>
                    <a:cubicBezTo>
                      <a:pt x="150825" y="680851"/>
                      <a:pt x="151694" y="673323"/>
                      <a:pt x="147626" y="668093"/>
                    </a:cubicBezTo>
                    <a:cubicBezTo>
                      <a:pt x="-90545" y="363516"/>
                      <a:pt x="75108" y="118491"/>
                      <a:pt x="157342" y="27241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5" name="Freeform 84">
                <a:extLst>
                  <a:ext uri="{FF2B5EF4-FFF2-40B4-BE49-F238E27FC236}">
                    <a16:creationId xmlns:a16="http://schemas.microsoft.com/office/drawing/2014/main" id="{D06A1F20-7AEA-4CF1-822C-DE9710DE3CC7}"/>
                  </a:ext>
                </a:extLst>
              </p:cNvPr>
              <p:cNvSpPr/>
              <p:nvPr/>
            </p:nvSpPr>
            <p:spPr>
              <a:xfrm>
                <a:off x="6125303" y="3394511"/>
                <a:ext cx="427598" cy="516160"/>
              </a:xfrm>
              <a:custGeom>
                <a:avLst/>
                <a:gdLst>
                  <a:gd name="connsiteX0" fmla="*/ 301119 w 427598"/>
                  <a:gd name="connsiteY0" fmla="*/ 356000 h 516160"/>
                  <a:gd name="connsiteX1" fmla="*/ 15274 w 427598"/>
                  <a:gd name="connsiteY1" fmla="*/ 491985 h 516160"/>
                  <a:gd name="connsiteX2" fmla="*/ 11324 w 427598"/>
                  <a:gd name="connsiteY2" fmla="*/ 492143 h 516160"/>
                  <a:gd name="connsiteX3" fmla="*/ -129 w 427598"/>
                  <a:gd name="connsiteY3" fmla="*/ 504624 h 516160"/>
                  <a:gd name="connsiteX4" fmla="*/ 11838 w 427598"/>
                  <a:gd name="connsiteY4" fmla="*/ 516114 h 516160"/>
                  <a:gd name="connsiteX5" fmla="*/ 12351 w 427598"/>
                  <a:gd name="connsiteY5" fmla="*/ 516114 h 516160"/>
                  <a:gd name="connsiteX6" fmla="*/ 16104 w 427598"/>
                  <a:gd name="connsiteY6" fmla="*/ 515956 h 516160"/>
                  <a:gd name="connsiteX7" fmla="*/ 320236 w 427598"/>
                  <a:gd name="connsiteY7" fmla="*/ 370463 h 516160"/>
                  <a:gd name="connsiteX8" fmla="*/ 423680 w 427598"/>
                  <a:gd name="connsiteY8" fmla="*/ 10058 h 516160"/>
                  <a:gd name="connsiteX9" fmla="*/ 410015 w 427598"/>
                  <a:gd name="connsiteY9" fmla="*/ 113 h 516160"/>
                  <a:gd name="connsiteX10" fmla="*/ 400061 w 427598"/>
                  <a:gd name="connsiteY10" fmla="*/ 13862 h 516160"/>
                  <a:gd name="connsiteX11" fmla="*/ 301119 w 427598"/>
                  <a:gd name="connsiteY11" fmla="*/ 356000 h 516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7598" h="516160">
                    <a:moveTo>
                      <a:pt x="301119" y="356000"/>
                    </a:moveTo>
                    <a:cubicBezTo>
                      <a:pt x="256684" y="414959"/>
                      <a:pt x="170975" y="486438"/>
                      <a:pt x="15274" y="491985"/>
                    </a:cubicBezTo>
                    <a:lnTo>
                      <a:pt x="11324" y="492143"/>
                    </a:lnTo>
                    <a:cubicBezTo>
                      <a:pt x="4729" y="492421"/>
                      <a:pt x="-406" y="498007"/>
                      <a:pt x="-129" y="504624"/>
                    </a:cubicBezTo>
                    <a:cubicBezTo>
                      <a:pt x="147" y="511082"/>
                      <a:pt x="5440" y="516114"/>
                      <a:pt x="11838" y="516114"/>
                    </a:cubicBezTo>
                    <a:lnTo>
                      <a:pt x="12351" y="516114"/>
                    </a:lnTo>
                    <a:lnTo>
                      <a:pt x="16104" y="515956"/>
                    </a:lnTo>
                    <a:cubicBezTo>
                      <a:pt x="181243" y="510092"/>
                      <a:pt x="272642" y="433581"/>
                      <a:pt x="320236" y="370463"/>
                    </a:cubicBezTo>
                    <a:cubicBezTo>
                      <a:pt x="446707" y="202623"/>
                      <a:pt x="428617" y="40765"/>
                      <a:pt x="423680" y="10058"/>
                    </a:cubicBezTo>
                    <a:cubicBezTo>
                      <a:pt x="422614" y="3481"/>
                      <a:pt x="416334" y="-957"/>
                      <a:pt x="410015" y="113"/>
                    </a:cubicBezTo>
                    <a:cubicBezTo>
                      <a:pt x="403497" y="1143"/>
                      <a:pt x="398994" y="7324"/>
                      <a:pt x="400061" y="13862"/>
                    </a:cubicBezTo>
                    <a:cubicBezTo>
                      <a:pt x="404722" y="42905"/>
                      <a:pt x="421745" y="195926"/>
                      <a:pt x="301119" y="356000"/>
                    </a:cubicBezTo>
                    <a:close/>
                  </a:path>
                </a:pathLst>
              </a:custGeom>
              <a:grpFill/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pic>
          <p:nvPicPr>
            <p:cNvPr id="272" name="Picture 2" descr="Male Female Plug Icon of Doodle style - Available in SVG, PNG, EPS, AI &amp;  Icon fonts">
              <a:extLst>
                <a:ext uri="{FF2B5EF4-FFF2-40B4-BE49-F238E27FC236}">
                  <a16:creationId xmlns:a16="http://schemas.microsoft.com/office/drawing/2014/main" id="{236D9B92-D47D-4DB0-912B-3D8961F48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8056">
              <a:off x="6121345" y="3254593"/>
              <a:ext cx="496476" cy="496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3" name="Picture 2" descr="Male Female Plug Icon of Doodle style - Available in SVG, PNG, EPS, AI &amp;  Icon fonts">
            <a:extLst>
              <a:ext uri="{FF2B5EF4-FFF2-40B4-BE49-F238E27FC236}">
                <a16:creationId xmlns:a16="http://schemas.microsoft.com/office/drawing/2014/main" id="{E74DBC3B-67CE-4F86-A3D2-779024C7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8056">
            <a:off x="9432245" y="4436984"/>
            <a:ext cx="265149" cy="2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 descr="Male Female Plug Icon of Doodle style - Available in SVG, PNG, EPS, AI &amp;  Icon fonts">
            <a:extLst>
              <a:ext uri="{FF2B5EF4-FFF2-40B4-BE49-F238E27FC236}">
                <a16:creationId xmlns:a16="http://schemas.microsoft.com/office/drawing/2014/main" id="{3DFEBBAE-46CE-41AD-A726-FABA2D8C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8056">
            <a:off x="9432245" y="1884901"/>
            <a:ext cx="265149" cy="2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 descr="Male Female Plug Icon of Doodle style - Available in SVG, PNG, EPS, AI &amp;  Icon fonts">
            <a:extLst>
              <a:ext uri="{FF2B5EF4-FFF2-40B4-BE49-F238E27FC236}">
                <a16:creationId xmlns:a16="http://schemas.microsoft.com/office/drawing/2014/main" id="{B8594158-EB83-42EC-A999-ECAF9627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8056">
            <a:off x="3108098" y="1873076"/>
            <a:ext cx="265149" cy="2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 descr="Male Female Plug Icon of Doodle style - Available in SVG, PNG, EPS, AI &amp;  Icon fonts">
            <a:extLst>
              <a:ext uri="{FF2B5EF4-FFF2-40B4-BE49-F238E27FC236}">
                <a16:creationId xmlns:a16="http://schemas.microsoft.com/office/drawing/2014/main" id="{D81C5AFE-9261-4E61-B118-660AB61EE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8056">
            <a:off x="3134313" y="4439232"/>
            <a:ext cx="265149" cy="2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ABD5DCB-F7F8-4871-B2A8-BAE77D6A7031}"/>
              </a:ext>
            </a:extLst>
          </p:cNvPr>
          <p:cNvGrpSpPr/>
          <p:nvPr/>
        </p:nvGrpSpPr>
        <p:grpSpPr>
          <a:xfrm>
            <a:off x="866458" y="461467"/>
            <a:ext cx="827568" cy="828000"/>
            <a:chOff x="-842559" y="4288420"/>
            <a:chExt cx="827568" cy="828000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A8B021-8674-4CBD-9A76-1C3387047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82" name="Graphic 281" descr="Single gear">
              <a:extLst>
                <a:ext uri="{FF2B5EF4-FFF2-40B4-BE49-F238E27FC236}">
                  <a16:creationId xmlns:a16="http://schemas.microsoft.com/office/drawing/2014/main" id="{1ADA7B05-D75D-4A2C-9C60-5CA5719E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20FD432-9CB8-4D06-BC3C-A5216A220B39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99FFEEA-50B3-4573-ACE8-8E7B36CF1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86" name="Picture 285">
              <a:extLst>
                <a:ext uri="{FF2B5EF4-FFF2-40B4-BE49-F238E27FC236}">
                  <a16:creationId xmlns:a16="http://schemas.microsoft.com/office/drawing/2014/main" id="{FD802BF5-5D73-4030-A9AB-8D5019A4D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07C7FD8-866E-49AA-A347-0D1BF2BBBA1B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91DB2C7-AF4D-428B-BA6A-BD6F5776B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294" name="Google Shape;8410;p67">
              <a:extLst>
                <a:ext uri="{FF2B5EF4-FFF2-40B4-BE49-F238E27FC236}">
                  <a16:creationId xmlns:a16="http://schemas.microsoft.com/office/drawing/2014/main" id="{811AD73A-4501-4667-A98C-F2C8F06260AD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295" name="Google Shape;8411;p67">
                <a:extLst>
                  <a:ext uri="{FF2B5EF4-FFF2-40B4-BE49-F238E27FC236}">
                    <a16:creationId xmlns:a16="http://schemas.microsoft.com/office/drawing/2014/main" id="{4B59B0F3-B6A9-47E2-9993-CF8208BD565C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8412;p67">
                <a:extLst>
                  <a:ext uri="{FF2B5EF4-FFF2-40B4-BE49-F238E27FC236}">
                    <a16:creationId xmlns:a16="http://schemas.microsoft.com/office/drawing/2014/main" id="{FC566554-A261-4607-BC60-486F8806AD69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8413;p67">
                <a:extLst>
                  <a:ext uri="{FF2B5EF4-FFF2-40B4-BE49-F238E27FC236}">
                    <a16:creationId xmlns:a16="http://schemas.microsoft.com/office/drawing/2014/main" id="{2442D9BC-EB27-459B-AF77-B6B314436DEE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8414;p67">
                <a:extLst>
                  <a:ext uri="{FF2B5EF4-FFF2-40B4-BE49-F238E27FC236}">
                    <a16:creationId xmlns:a16="http://schemas.microsoft.com/office/drawing/2014/main" id="{DDB3A0A2-B5B6-45F5-AA0A-F1CC0C2AA012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A31101B-E883-4456-BDE5-414E42F3DDEA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5F45076-8230-4E63-AB66-ADDDEBCF4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6" name="Graphic 305" descr="Lightbulb">
              <a:extLst>
                <a:ext uri="{FF2B5EF4-FFF2-40B4-BE49-F238E27FC236}">
                  <a16:creationId xmlns:a16="http://schemas.microsoft.com/office/drawing/2014/main" id="{A73899EF-6912-43B4-AF54-F7F494527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AF02D4A1-B2ED-452B-BEDC-3D2AF170DCA8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434F18B-7498-4142-8615-0B08EC77B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310" name="Google Shape;6232;p62">
              <a:extLst>
                <a:ext uri="{FF2B5EF4-FFF2-40B4-BE49-F238E27FC236}">
                  <a16:creationId xmlns:a16="http://schemas.microsoft.com/office/drawing/2014/main" id="{AD71BC9A-93CD-4EE9-8322-9B34B900BB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311" name="Google Shape;6233;p62">
                <a:extLst>
                  <a:ext uri="{FF2B5EF4-FFF2-40B4-BE49-F238E27FC236}">
                    <a16:creationId xmlns:a16="http://schemas.microsoft.com/office/drawing/2014/main" id="{514DA111-14B7-44AE-ACBB-DF9453CA2A9F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234;p62">
                <a:extLst>
                  <a:ext uri="{FF2B5EF4-FFF2-40B4-BE49-F238E27FC236}">
                    <a16:creationId xmlns:a16="http://schemas.microsoft.com/office/drawing/2014/main" id="{D4AC2F90-2478-4389-8096-F076BA4528BF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16" name="Picture 315">
            <a:hlinkClick r:id="rId15" action="ppaction://hlinksldjump"/>
            <a:extLst>
              <a:ext uri="{FF2B5EF4-FFF2-40B4-BE49-F238E27FC236}">
                <a16:creationId xmlns:a16="http://schemas.microsoft.com/office/drawing/2014/main" id="{30056229-72CC-4E67-B3D9-A7D8D510582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pic>
        <p:nvPicPr>
          <p:cNvPr id="317" name="Graphic 316" descr="Lightbulb">
            <a:hlinkClick r:id="rId17" action="ppaction://hlinksldjump"/>
            <a:extLst>
              <a:ext uri="{FF2B5EF4-FFF2-40B4-BE49-F238E27FC236}">
                <a16:creationId xmlns:a16="http://schemas.microsoft.com/office/drawing/2014/main" id="{56576CAB-D52B-40F7-9998-407762C034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318" name="Picture 317">
            <a:hlinkClick r:id="rId20" action="ppaction://hlinksldjump"/>
            <a:extLst>
              <a:ext uri="{FF2B5EF4-FFF2-40B4-BE49-F238E27FC236}">
                <a16:creationId xmlns:a16="http://schemas.microsoft.com/office/drawing/2014/main" id="{388A13A0-A889-4EC7-A00E-388E64C4BA5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319" name="Picture 318">
            <a:hlinkClick r:id="rId22" action="ppaction://hlinksldjump"/>
            <a:extLst>
              <a:ext uri="{FF2B5EF4-FFF2-40B4-BE49-F238E27FC236}">
                <a16:creationId xmlns:a16="http://schemas.microsoft.com/office/drawing/2014/main" id="{FE823790-D5AF-44D0-BCAD-58D8E717E85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1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66458" y="494367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866906" y="583080"/>
            <a:ext cx="3101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TYPES OF APIs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7FE3562F-1182-4F36-96E2-CEFD7804F773}"/>
              </a:ext>
            </a:extLst>
          </p:cNvPr>
          <p:cNvSpPr txBox="1"/>
          <p:nvPr/>
        </p:nvSpPr>
        <p:spPr>
          <a:xfrm>
            <a:off x="2523068" y="3035864"/>
            <a:ext cx="921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SOAP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F3353E4-9064-48C7-8F8A-4F0F5DF2A41D}"/>
              </a:ext>
            </a:extLst>
          </p:cNvPr>
          <p:cNvSpPr txBox="1"/>
          <p:nvPr/>
        </p:nvSpPr>
        <p:spPr>
          <a:xfrm>
            <a:off x="1474128" y="3612272"/>
            <a:ext cx="3111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latin typeface="Montserrat" pitchFamily="2" charset="77"/>
              </a:rPr>
              <a:t>Simple Object Access Protocol</a:t>
            </a:r>
          </a:p>
          <a:p>
            <a:pPr algn="ctr"/>
            <a:endParaRPr lang="en-US" sz="1400" b="1" i="1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A standard communication protocol over HTTP.  Uses an XML data format to declare its request and response messages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ABD5DCB-F7F8-4871-B2A8-BAE77D6A7031}"/>
              </a:ext>
            </a:extLst>
          </p:cNvPr>
          <p:cNvGrpSpPr/>
          <p:nvPr/>
        </p:nvGrpSpPr>
        <p:grpSpPr>
          <a:xfrm>
            <a:off x="866458" y="461467"/>
            <a:ext cx="827568" cy="828000"/>
            <a:chOff x="-842559" y="4288420"/>
            <a:chExt cx="827568" cy="828000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A8B021-8674-4CBD-9A76-1C3387047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82" name="Graphic 281" descr="Single gear">
              <a:extLst>
                <a:ext uri="{FF2B5EF4-FFF2-40B4-BE49-F238E27FC236}">
                  <a16:creationId xmlns:a16="http://schemas.microsoft.com/office/drawing/2014/main" id="{1ADA7B05-D75D-4A2C-9C60-5CA5719E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4098" name="Picture 2" descr="Top 3 SoapUI Alternatives in 2020 | Research Done For You">
            <a:extLst>
              <a:ext uri="{FF2B5EF4-FFF2-40B4-BE49-F238E27FC236}">
                <a16:creationId xmlns:a16="http://schemas.microsoft.com/office/drawing/2014/main" id="{B106C36D-2BF0-44BA-8518-F54C5D9BB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75000"/>
            <a:alphaModFix amt="72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  <a14:imgEffect>
                      <a14:saturation sat="246000"/>
                    </a14:imgEffect>
                    <a14:imgEffect>
                      <a14:brightnessContrast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584"/>
          <a:stretch/>
        </p:blipFill>
        <p:spPr bwMode="auto">
          <a:xfrm>
            <a:off x="2397572" y="1771563"/>
            <a:ext cx="1301771" cy="12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98D4C53D-F31C-4580-AE5C-BA2BE8FEF702}"/>
              </a:ext>
            </a:extLst>
          </p:cNvPr>
          <p:cNvSpPr txBox="1"/>
          <p:nvPr/>
        </p:nvSpPr>
        <p:spPr>
          <a:xfrm>
            <a:off x="6047150" y="3019647"/>
            <a:ext cx="851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REST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A99E36-AE91-40A9-B24F-6B3FEB1F60A0}"/>
              </a:ext>
            </a:extLst>
          </p:cNvPr>
          <p:cNvSpPr txBox="1"/>
          <p:nvPr/>
        </p:nvSpPr>
        <p:spPr>
          <a:xfrm>
            <a:off x="4926182" y="3601491"/>
            <a:ext cx="3111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latin typeface="Montserrat" pitchFamily="2" charset="77"/>
              </a:rPr>
              <a:t>Representational State Transfer</a:t>
            </a:r>
          </a:p>
          <a:p>
            <a:pPr algn="ctr"/>
            <a:endParaRPr lang="en-US" sz="1400" b="1" i="1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Simple API form. Provide interoperability between applications over network. Mainly used in web and mobile apps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E2FA85-2393-42BC-BC7B-E527F89615B8}"/>
              </a:ext>
            </a:extLst>
          </p:cNvPr>
          <p:cNvSpPr txBox="1"/>
          <p:nvPr/>
        </p:nvSpPr>
        <p:spPr>
          <a:xfrm>
            <a:off x="5862708" y="1992520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uxton Sketch" panose="03080500000500000004" pitchFamily="66" charset="0"/>
              </a:rPr>
              <a:t>{…}</a:t>
            </a:r>
          </a:p>
        </p:txBody>
      </p:sp>
      <p:pic>
        <p:nvPicPr>
          <p:cNvPr id="4100" name="Picture 4" descr="Jigsaw puzzle clipart 7 » Clipart Station">
            <a:extLst>
              <a:ext uri="{FF2B5EF4-FFF2-40B4-BE49-F238E27FC236}">
                <a16:creationId xmlns:a16="http://schemas.microsoft.com/office/drawing/2014/main" id="{2680B665-31D2-4FEE-8ED5-F5D8BFE9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322" y="1905639"/>
            <a:ext cx="1224296" cy="105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53D6B9F-6030-4EFE-AB1C-BF1452DEB61C}"/>
              </a:ext>
            </a:extLst>
          </p:cNvPr>
          <p:cNvSpPr txBox="1"/>
          <p:nvPr/>
        </p:nvSpPr>
        <p:spPr>
          <a:xfrm>
            <a:off x="10035641" y="2914902"/>
            <a:ext cx="716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RPC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DC770A-E267-4FFE-A546-AD8700FBE3DD}"/>
              </a:ext>
            </a:extLst>
          </p:cNvPr>
          <p:cNvSpPr txBox="1"/>
          <p:nvPr/>
        </p:nvSpPr>
        <p:spPr>
          <a:xfrm>
            <a:off x="8924143" y="3594408"/>
            <a:ext cx="31114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latin typeface="Montserrat" pitchFamily="2" charset="77"/>
              </a:rPr>
              <a:t>Remote Procedure Call</a:t>
            </a:r>
          </a:p>
          <a:p>
            <a:pPr algn="ctr"/>
            <a:endParaRPr lang="en-US" sz="1400" b="1" i="1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Earliest &amp; simplest form of API. It is about executing a block of code on another server, and when implemented in HTTP or AMQP it can become a Web API.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305BB36-E426-443E-9589-90F14810DA3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6536C15-3D5B-45F0-AD4E-222EB32FD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68B9911-8EBB-4F76-B2D3-A9F163E1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C4E11FC-519A-41DC-B16B-473F8D6F93F6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70276BD-11CB-4A50-AAC6-9726E3CAD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51" name="Google Shape;8410;p67">
              <a:extLst>
                <a:ext uri="{FF2B5EF4-FFF2-40B4-BE49-F238E27FC236}">
                  <a16:creationId xmlns:a16="http://schemas.microsoft.com/office/drawing/2014/main" id="{70340743-C73B-4CAF-9DB5-F316032A0CBE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152" name="Google Shape;8411;p67">
                <a:extLst>
                  <a:ext uri="{FF2B5EF4-FFF2-40B4-BE49-F238E27FC236}">
                    <a16:creationId xmlns:a16="http://schemas.microsoft.com/office/drawing/2014/main" id="{1213D108-33CC-481C-A237-F45839DFCD7A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8412;p67">
                <a:extLst>
                  <a:ext uri="{FF2B5EF4-FFF2-40B4-BE49-F238E27FC236}">
                    <a16:creationId xmlns:a16="http://schemas.microsoft.com/office/drawing/2014/main" id="{BD13F843-E890-45A5-BF91-21E345FBC100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8413;p67">
                <a:extLst>
                  <a:ext uri="{FF2B5EF4-FFF2-40B4-BE49-F238E27FC236}">
                    <a16:creationId xmlns:a16="http://schemas.microsoft.com/office/drawing/2014/main" id="{D07CAA4A-B986-497D-AFE1-35327734CDC7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414;p67">
                <a:extLst>
                  <a:ext uri="{FF2B5EF4-FFF2-40B4-BE49-F238E27FC236}">
                    <a16:creationId xmlns:a16="http://schemas.microsoft.com/office/drawing/2014/main" id="{271D16C3-2B47-4DED-BD1E-B553C61B61C9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CE54F4C-758A-4413-809A-CCCBD58E30E0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7A7E27C-4312-4C93-B208-E680E4CD0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63" name="Graphic 162" descr="Lightbulb">
              <a:extLst>
                <a:ext uri="{FF2B5EF4-FFF2-40B4-BE49-F238E27FC236}">
                  <a16:creationId xmlns:a16="http://schemas.microsoft.com/office/drawing/2014/main" id="{75EE812C-363B-485F-840E-C152FF3C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5789E0-ECE1-4E7A-9F77-B05D6E25F33E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A3E5A82-D0D2-4428-83E0-22748387C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67" name="Google Shape;6232;p62">
              <a:extLst>
                <a:ext uri="{FF2B5EF4-FFF2-40B4-BE49-F238E27FC236}">
                  <a16:creationId xmlns:a16="http://schemas.microsoft.com/office/drawing/2014/main" id="{09BC911A-9914-4576-92AF-308AFACD52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168" name="Google Shape;6233;p62">
                <a:extLst>
                  <a:ext uri="{FF2B5EF4-FFF2-40B4-BE49-F238E27FC236}">
                    <a16:creationId xmlns:a16="http://schemas.microsoft.com/office/drawing/2014/main" id="{A0A200EC-D3B6-4AC9-B4D1-5738A93E96D1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234;p62">
                <a:extLst>
                  <a:ext uri="{FF2B5EF4-FFF2-40B4-BE49-F238E27FC236}">
                    <a16:creationId xmlns:a16="http://schemas.microsoft.com/office/drawing/2014/main" id="{FAD7E3C5-5749-47FC-8306-5B3057543D6B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3" name="Picture 172">
            <a:hlinkClick r:id="rId16" action="ppaction://hlinksldjump"/>
            <a:extLst>
              <a:ext uri="{FF2B5EF4-FFF2-40B4-BE49-F238E27FC236}">
                <a16:creationId xmlns:a16="http://schemas.microsoft.com/office/drawing/2014/main" id="{644DD20E-9B69-41CB-805B-AC8D4F92699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pic>
        <p:nvPicPr>
          <p:cNvPr id="174" name="Graphic 173" descr="Lightbulb">
            <a:hlinkClick r:id="rId18" action="ppaction://hlinksldjump"/>
            <a:extLst>
              <a:ext uri="{FF2B5EF4-FFF2-40B4-BE49-F238E27FC236}">
                <a16:creationId xmlns:a16="http://schemas.microsoft.com/office/drawing/2014/main" id="{04EBBDE1-E514-46F7-B12E-9994BB49A7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175" name="Picture 174">
            <a:hlinkClick r:id="rId21" action="ppaction://hlinksldjump"/>
            <a:extLst>
              <a:ext uri="{FF2B5EF4-FFF2-40B4-BE49-F238E27FC236}">
                <a16:creationId xmlns:a16="http://schemas.microsoft.com/office/drawing/2014/main" id="{960F58BF-AA08-49A1-84EB-BFB31B83F7A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176" name="Picture 175">
            <a:hlinkClick r:id="rId23" action="ppaction://hlinksldjump"/>
            <a:extLst>
              <a:ext uri="{FF2B5EF4-FFF2-40B4-BE49-F238E27FC236}">
                <a16:creationId xmlns:a16="http://schemas.microsoft.com/office/drawing/2014/main" id="{444BCA78-9DB8-44C0-897A-7EEA9157CB2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0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66458" y="494367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183965" y="583080"/>
            <a:ext cx="4467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REST ARCHITECTURE 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ABD5DCB-F7F8-4871-B2A8-BAE77D6A7031}"/>
              </a:ext>
            </a:extLst>
          </p:cNvPr>
          <p:cNvGrpSpPr/>
          <p:nvPr/>
        </p:nvGrpSpPr>
        <p:grpSpPr>
          <a:xfrm>
            <a:off x="866458" y="461467"/>
            <a:ext cx="827568" cy="828000"/>
            <a:chOff x="-842559" y="4288420"/>
            <a:chExt cx="827568" cy="828000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A8B021-8674-4CBD-9A76-1C3387047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82" name="Graphic 281" descr="Single gear">
              <a:extLst>
                <a:ext uri="{FF2B5EF4-FFF2-40B4-BE49-F238E27FC236}">
                  <a16:creationId xmlns:a16="http://schemas.microsoft.com/office/drawing/2014/main" id="{1ADA7B05-D75D-4A2C-9C60-5CA5719E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16FEDC-0605-4E24-A4DC-D944B09EE80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BA99AB-B38C-4953-B2FB-2FAB4CE90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052671B-2F2A-4190-A489-024ADCF3B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447AAE4-4F8F-4305-8212-710B8B239BCD}"/>
              </a:ext>
            </a:extLst>
          </p:cNvPr>
          <p:cNvSpPr txBox="1"/>
          <p:nvPr/>
        </p:nvSpPr>
        <p:spPr>
          <a:xfrm>
            <a:off x="3400329" y="3015000"/>
            <a:ext cx="60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uxton Sketch" panose="03080500000500000004" pitchFamily="66" charset="0"/>
              </a:rPr>
              <a:t>Learn some awesome stuff here, soon..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52B51B-B4D4-413F-827F-37B06EAB4274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A4A70F1-12E4-425B-998B-849074D0A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47" name="Google Shape;8410;p67">
              <a:extLst>
                <a:ext uri="{FF2B5EF4-FFF2-40B4-BE49-F238E27FC236}">
                  <a16:creationId xmlns:a16="http://schemas.microsoft.com/office/drawing/2014/main" id="{536E85F3-2B79-4299-B7EE-15640FAF0E66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48" name="Google Shape;8411;p67">
                <a:extLst>
                  <a:ext uri="{FF2B5EF4-FFF2-40B4-BE49-F238E27FC236}">
                    <a16:creationId xmlns:a16="http://schemas.microsoft.com/office/drawing/2014/main" id="{4CFA8F4B-F2F4-4EB5-BFA7-7317C5100431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12;p67">
                <a:extLst>
                  <a:ext uri="{FF2B5EF4-FFF2-40B4-BE49-F238E27FC236}">
                    <a16:creationId xmlns:a16="http://schemas.microsoft.com/office/drawing/2014/main" id="{1841F3F8-E916-4C25-AF5D-0358946956F7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413;p67">
                <a:extLst>
                  <a:ext uri="{FF2B5EF4-FFF2-40B4-BE49-F238E27FC236}">
                    <a16:creationId xmlns:a16="http://schemas.microsoft.com/office/drawing/2014/main" id="{A374586C-1649-4AA7-BB99-2B1003F637E5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414;p67">
                <a:extLst>
                  <a:ext uri="{FF2B5EF4-FFF2-40B4-BE49-F238E27FC236}">
                    <a16:creationId xmlns:a16="http://schemas.microsoft.com/office/drawing/2014/main" id="{C0E2E0DF-7693-40A3-BD69-FA465236D190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20786E5-1E29-45C9-8ABB-7609472B9C20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48B7723-6944-40E3-BB5B-6CA8A589C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9" name="Graphic 58" descr="Lightbulb">
              <a:extLst>
                <a:ext uri="{FF2B5EF4-FFF2-40B4-BE49-F238E27FC236}">
                  <a16:creationId xmlns:a16="http://schemas.microsoft.com/office/drawing/2014/main" id="{FB8476E9-D6D0-4B3E-AA56-BDDFE61D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66A621-A5D4-49B6-AA2B-E15DF445F613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6A9119A-4C0C-4B58-96E8-E02D29273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82" name="Google Shape;6232;p62">
              <a:extLst>
                <a:ext uri="{FF2B5EF4-FFF2-40B4-BE49-F238E27FC236}">
                  <a16:creationId xmlns:a16="http://schemas.microsoft.com/office/drawing/2014/main" id="{9663A73C-3AC5-46F7-BEC4-228AF4402E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83" name="Google Shape;6233;p62">
                <a:extLst>
                  <a:ext uri="{FF2B5EF4-FFF2-40B4-BE49-F238E27FC236}">
                    <a16:creationId xmlns:a16="http://schemas.microsoft.com/office/drawing/2014/main" id="{8C29337D-679E-490D-810E-663139CD6BA8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234;p62">
                <a:extLst>
                  <a:ext uri="{FF2B5EF4-FFF2-40B4-BE49-F238E27FC236}">
                    <a16:creationId xmlns:a16="http://schemas.microsoft.com/office/drawing/2014/main" id="{ED40825F-5AA6-49E9-8AB7-2CB80CB580F6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8" name="Picture 87">
            <a:hlinkClick r:id="rId12" action="ppaction://hlinksldjump"/>
            <a:extLst>
              <a:ext uri="{FF2B5EF4-FFF2-40B4-BE49-F238E27FC236}">
                <a16:creationId xmlns:a16="http://schemas.microsoft.com/office/drawing/2014/main" id="{AF319E3C-A922-4BF7-86F2-8135AE20FC1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pic>
        <p:nvPicPr>
          <p:cNvPr id="89" name="Graphic 88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968415AD-99EC-409F-BDFA-B9D8A2F128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90" name="Picture 89">
            <a:hlinkClick r:id="rId17" action="ppaction://hlinksldjump"/>
            <a:extLst>
              <a:ext uri="{FF2B5EF4-FFF2-40B4-BE49-F238E27FC236}">
                <a16:creationId xmlns:a16="http://schemas.microsoft.com/office/drawing/2014/main" id="{B1409A75-33E1-49F2-AB00-3047CCD241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91" name="Picture 90">
            <a:hlinkClick r:id="rId19" action="ppaction://hlinksldjump"/>
            <a:extLst>
              <a:ext uri="{FF2B5EF4-FFF2-40B4-BE49-F238E27FC236}">
                <a16:creationId xmlns:a16="http://schemas.microsoft.com/office/drawing/2014/main" id="{528F8C93-0F5F-4844-A9AD-9F69EEA1B9D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5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66458" y="494367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467346" y="583080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HOW TO CHOOSE?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ABD5DCB-F7F8-4871-B2A8-BAE77D6A7031}"/>
              </a:ext>
            </a:extLst>
          </p:cNvPr>
          <p:cNvGrpSpPr/>
          <p:nvPr/>
        </p:nvGrpSpPr>
        <p:grpSpPr>
          <a:xfrm>
            <a:off x="866458" y="461467"/>
            <a:ext cx="827568" cy="828000"/>
            <a:chOff x="-842559" y="4288420"/>
            <a:chExt cx="827568" cy="828000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A8B021-8674-4CBD-9A76-1C3387047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82" name="Graphic 281" descr="Single gear">
              <a:extLst>
                <a:ext uri="{FF2B5EF4-FFF2-40B4-BE49-F238E27FC236}">
                  <a16:creationId xmlns:a16="http://schemas.microsoft.com/office/drawing/2014/main" id="{1ADA7B05-D75D-4A2C-9C60-5CA5719E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46A2DD-9776-4FB7-AA20-DC91FBD40E31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92F87D6-CFFB-4CA8-9AB0-DD4EAF407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C876CBD-2DC7-448B-8924-D57E8C2FA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241B77B-7DE2-4D19-AFA2-EA28585EE805}"/>
              </a:ext>
            </a:extLst>
          </p:cNvPr>
          <p:cNvSpPr txBox="1"/>
          <p:nvPr/>
        </p:nvSpPr>
        <p:spPr>
          <a:xfrm>
            <a:off x="3400329" y="3015000"/>
            <a:ext cx="60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uxton Sketch" panose="03080500000500000004" pitchFamily="66" charset="0"/>
              </a:rPr>
              <a:t>Learn some awesome stuff here, soon..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0B1B04-4DBC-402E-931A-6BC06633F980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205BE5-EA6E-46E6-9005-52C27868D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37" name="Google Shape;8410;p67">
              <a:extLst>
                <a:ext uri="{FF2B5EF4-FFF2-40B4-BE49-F238E27FC236}">
                  <a16:creationId xmlns:a16="http://schemas.microsoft.com/office/drawing/2014/main" id="{BD52D86C-CC4D-47B9-8857-F133E0C0273F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38" name="Google Shape;8411;p67">
                <a:extLst>
                  <a:ext uri="{FF2B5EF4-FFF2-40B4-BE49-F238E27FC236}">
                    <a16:creationId xmlns:a16="http://schemas.microsoft.com/office/drawing/2014/main" id="{E71B3774-AC1D-4C8D-AFBD-3A04D2CA570B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412;p67">
                <a:extLst>
                  <a:ext uri="{FF2B5EF4-FFF2-40B4-BE49-F238E27FC236}">
                    <a16:creationId xmlns:a16="http://schemas.microsoft.com/office/drawing/2014/main" id="{09FDBCB2-64B0-4D2F-A05C-9A99C97784B8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413;p67">
                <a:extLst>
                  <a:ext uri="{FF2B5EF4-FFF2-40B4-BE49-F238E27FC236}">
                    <a16:creationId xmlns:a16="http://schemas.microsoft.com/office/drawing/2014/main" id="{2182983C-17D9-441B-B3B1-843D659A2C2F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414;p67">
                <a:extLst>
                  <a:ext uri="{FF2B5EF4-FFF2-40B4-BE49-F238E27FC236}">
                    <a16:creationId xmlns:a16="http://schemas.microsoft.com/office/drawing/2014/main" id="{102DD0AE-48E4-4F0F-9938-7F366062177F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AA724C1-DC4D-4790-9BB4-270CA259E128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A6164B-CD30-4114-9967-CF8D179C1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9" name="Graphic 48" descr="Lightbulb">
              <a:extLst>
                <a:ext uri="{FF2B5EF4-FFF2-40B4-BE49-F238E27FC236}">
                  <a16:creationId xmlns:a16="http://schemas.microsoft.com/office/drawing/2014/main" id="{8DF266E6-4DE2-490B-B4ED-2D256CBA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FD9492-FB9C-4A1B-8D5B-78C11FE2EE91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0E6950-393E-42B3-A1DE-3DF85FDA2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53" name="Google Shape;6232;p62">
              <a:extLst>
                <a:ext uri="{FF2B5EF4-FFF2-40B4-BE49-F238E27FC236}">
                  <a16:creationId xmlns:a16="http://schemas.microsoft.com/office/drawing/2014/main" id="{731A23D7-016A-4323-B4B2-C7F5D0D2EF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54" name="Google Shape;6233;p62">
                <a:extLst>
                  <a:ext uri="{FF2B5EF4-FFF2-40B4-BE49-F238E27FC236}">
                    <a16:creationId xmlns:a16="http://schemas.microsoft.com/office/drawing/2014/main" id="{5F428640-91B8-4443-9BE3-D61299CBCFDD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234;p62">
                <a:extLst>
                  <a:ext uri="{FF2B5EF4-FFF2-40B4-BE49-F238E27FC236}">
                    <a16:creationId xmlns:a16="http://schemas.microsoft.com/office/drawing/2014/main" id="{9FED83C4-0AEE-472C-AFF9-612AC722835D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9" name="Picture 58">
            <a:hlinkClick r:id="rId12" action="ppaction://hlinksldjump"/>
            <a:extLst>
              <a:ext uri="{FF2B5EF4-FFF2-40B4-BE49-F238E27FC236}">
                <a16:creationId xmlns:a16="http://schemas.microsoft.com/office/drawing/2014/main" id="{637C2794-EDB3-4000-B358-90D2CEEEE91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776" t="11611" r="16241" b="25551"/>
          <a:stretch/>
        </p:blipFill>
        <p:spPr>
          <a:xfrm>
            <a:off x="303647" y="1935011"/>
            <a:ext cx="625077" cy="469035"/>
          </a:xfrm>
          <a:prstGeom prst="rect">
            <a:avLst/>
          </a:prstGeom>
        </p:spPr>
      </p:pic>
      <p:pic>
        <p:nvPicPr>
          <p:cNvPr id="60" name="Graphic 59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3FD9FD02-A1FB-4DA1-8719-51B6062644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61" name="Picture 60">
            <a:hlinkClick r:id="rId17" action="ppaction://hlinksldjump"/>
            <a:extLst>
              <a:ext uri="{FF2B5EF4-FFF2-40B4-BE49-F238E27FC236}">
                <a16:creationId xmlns:a16="http://schemas.microsoft.com/office/drawing/2014/main" id="{276921E2-22C2-4273-AEBF-92CBAB1DD1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63" name="Picture 62">
            <a:hlinkClick r:id="rId19" action="ppaction://hlinksldjump"/>
            <a:extLst>
              <a:ext uri="{FF2B5EF4-FFF2-40B4-BE49-F238E27FC236}">
                <a16:creationId xmlns:a16="http://schemas.microsoft.com/office/drawing/2014/main" id="{3754C3DF-B44D-4617-94EA-0931386D25B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4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DE48F53-3D7B-438A-A6BD-83088C6B43F8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A82A32A-CE5A-4BEE-A869-9D148D9D2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ABDB8FBD-DE22-40D6-9201-9E219BFE6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183" t="8006" r="17622" b="29156"/>
            <a:stretch/>
          </p:blipFill>
          <p:spPr>
            <a:xfrm>
              <a:off x="-757089" y="1916361"/>
              <a:ext cx="649934" cy="48768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93776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3" name="Graphic 62" descr="Upward trend">
            <a:hlinkClick r:id="rId6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775143" y="583080"/>
            <a:ext cx="328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REST DEEPDIVE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2582841" y="2633577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WHAT?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1460561" y="2957463"/>
            <a:ext cx="3639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 web service in which client sends a request to retrieve or modify a resource, and the server sends a response to the request.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2475439" y="511289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WHERE?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1460561" y="5436784"/>
            <a:ext cx="3639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Web applications, Mobile app, enterprise systems, basically any place where stateless data need to interfaces between systems 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7908D-C827-2442-9E99-38CA058A329B}"/>
              </a:ext>
            </a:extLst>
          </p:cNvPr>
          <p:cNvSpPr txBox="1"/>
          <p:nvPr/>
        </p:nvSpPr>
        <p:spPr>
          <a:xfrm>
            <a:off x="9060466" y="2633577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WHY</a:t>
            </a:r>
            <a:r>
              <a:rPr lang="en-LT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7751982" y="2957463"/>
            <a:ext cx="3970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REST is stateless Client/server protocol which means communication can happen in simple request response approach in web, mobile, IOT etc.,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69EA61-A8AD-5740-8DE5-D0BB71424D2A}"/>
              </a:ext>
            </a:extLst>
          </p:cNvPr>
          <p:cNvSpPr txBox="1"/>
          <p:nvPr/>
        </p:nvSpPr>
        <p:spPr>
          <a:xfrm>
            <a:off x="9042001" y="5112898"/>
            <a:ext cx="10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HOW</a:t>
            </a:r>
            <a:r>
              <a:rPr lang="en-LT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157657" y="5447542"/>
            <a:ext cx="2812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Client Requests ↔ Server responds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Request: GET URL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List_of_users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Response: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Success_list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of users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7" name="Graphic 142">
            <a:extLst>
              <a:ext uri="{FF2B5EF4-FFF2-40B4-BE49-F238E27FC236}">
                <a16:creationId xmlns:a16="http://schemas.microsoft.com/office/drawing/2014/main" id="{0A3BABE9-09DA-3F4A-970E-C2AB1D1739A1}"/>
              </a:ext>
            </a:extLst>
          </p:cNvPr>
          <p:cNvGrpSpPr/>
          <p:nvPr/>
        </p:nvGrpSpPr>
        <p:grpSpPr>
          <a:xfrm>
            <a:off x="922423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C1B4E43-2D6C-CB40-A659-C30AF34821E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FD5E82B-C773-4347-8B97-E8FD0C98575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C87DA2-115A-6241-8403-997FB4A175D0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3E5E962-1D08-0B46-B57C-21C71F9D5D8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3D64553-9703-2E45-A069-89736C83364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66D981D-15F9-BB4D-B516-95A327BA2F7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2D00199-788A-444B-88A2-39F1E2CBB51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4E47DDF-8C58-6049-938F-C9337C463C2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703AF9C-10C5-8442-B817-15B343CC21E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7511582-559C-584D-A3BC-7F68D2CCE99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F1A5EB3-DFDF-E446-B9CA-7A22F6BE44D4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01EBBB9-B9BC-6A43-A83F-C990CCA253BD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423CAF0-DC43-684F-BAB0-36AB2D4017DD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23A725E-B712-D04D-801A-C4E86CE12C2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3779493-9E16-F440-9755-13009D04A974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C6B6773-0E8C-AB49-85D3-EF6916DCAEF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7CC6A8A-74A0-F04B-95BC-DB8A26895A11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5" name="Graphic 142">
            <a:extLst>
              <a:ext uri="{FF2B5EF4-FFF2-40B4-BE49-F238E27FC236}">
                <a16:creationId xmlns:a16="http://schemas.microsoft.com/office/drawing/2014/main" id="{C694A95C-D3F8-3843-94B0-BAB34DBF089B}"/>
              </a:ext>
            </a:extLst>
          </p:cNvPr>
          <p:cNvGrpSpPr/>
          <p:nvPr/>
        </p:nvGrpSpPr>
        <p:grpSpPr>
          <a:xfrm>
            <a:off x="922423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C7CB53A-2D45-264C-8A26-43284612310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A98FACB-F8D4-0A40-96A8-B95702F5A9C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FA864A-F86B-B344-B987-F4FD5D00BC8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C44E99A-128C-2D4E-A916-7BE805B58C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D7605-6FF0-FE40-AA48-1FFD58A9B4F7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4AF7AD9-DE86-E044-9CAF-FC510C81DFF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E8051A2-81A5-D446-B43D-3EBA19F63191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DC1792B-C610-C747-A4BC-19D31E4EBE3C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15F9697-0DCA-5B42-8689-2538C16229C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39190D0-7CE0-B84F-9E83-A1658178CA8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327CA15-6DF1-C14C-B8D9-9CCAC6D6CAAB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4A7A22B-5F52-F74E-B76C-23946B5A8CC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548D705-C541-9B4B-8E2B-B7E00758AF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1443B8C-7282-434E-82DD-EB2BDFEC374A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5033184-0886-454F-A832-0DB4B594A68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7DC5EE3-8AFA-BF44-AACE-39101A9B4B77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C514A92-1F68-514F-8EF8-B7C6FF63362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3" name="Graphic 142">
            <a:extLst>
              <a:ext uri="{FF2B5EF4-FFF2-40B4-BE49-F238E27FC236}">
                <a16:creationId xmlns:a16="http://schemas.microsoft.com/office/drawing/2014/main" id="{5758C76D-70FD-B947-81C4-07A580E9AC1D}"/>
              </a:ext>
            </a:extLst>
          </p:cNvPr>
          <p:cNvGrpSpPr/>
          <p:nvPr/>
        </p:nvGrpSpPr>
        <p:grpSpPr>
          <a:xfrm>
            <a:off x="291487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60A4F9C-9E6A-5B49-B269-B4CD962F4AB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E0C4BC1-757B-484D-9BDB-67ECBE076F33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E5D0EE8-6C17-6149-B0DC-F2AF0079816E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1978D536-DFE3-F04E-A0AC-A2C53C4162CC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97EE9F-8DB3-0B4A-A44D-C3130791571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C471679-6ECC-E640-8AC8-4F893C8DA659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189F592-5363-F24B-B794-C199572D35F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BDF3A49-9C38-1E48-B755-E760F13CE6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E913B1D-A423-3F4F-96DE-787B87A6C97C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B43C26B-F36C-F84C-A320-09B5BEC983D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415FFFF-611D-1C46-8F89-F75D924CEB7C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CA306FB-1CE7-2148-A491-3E2DD20C51E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537A009C-360F-5842-8386-A94805E194E2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0938809-278F-EE43-A866-FE0406B1DF8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97CBDD1-4D70-0248-B2A4-0346CFC0B4F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211B46C-5377-7440-926C-D508BB06C4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400E0484-A828-C644-9302-A31EFDA238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1" name="Graphic 142">
            <a:extLst>
              <a:ext uri="{FF2B5EF4-FFF2-40B4-BE49-F238E27FC236}">
                <a16:creationId xmlns:a16="http://schemas.microsoft.com/office/drawing/2014/main" id="{99B6D9A8-24D2-E549-AEF8-96F47D6C4BF2}"/>
              </a:ext>
            </a:extLst>
          </p:cNvPr>
          <p:cNvGrpSpPr/>
          <p:nvPr/>
        </p:nvGrpSpPr>
        <p:grpSpPr>
          <a:xfrm>
            <a:off x="291487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835F041-A081-E942-8361-B2D5FE9C6194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7300AC5-FF72-7243-9FE7-CF766947CE2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83F95F6-C20E-DC49-8D38-49F6FACC90E6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CF8B608-3CBF-3745-80FA-2178083E77FD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87077A0-B473-5746-95E3-3DC2E292445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E57D9CE-8406-4945-9A84-7B56D3617EF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ACEA678-BF72-1E47-AE4B-3959CA8A154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AE1DC44A-D926-9646-8E76-BC4E106B13E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60900B5-73CC-9B4D-B198-DF9CF29DA1F5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5296824F-9820-964E-8850-EAC6255F2FB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35926A5-2305-1741-80C1-7765DA624831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5204314-6817-1147-9025-448A95DF89D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C77FDE2-4224-C94C-9A78-675D85AB95F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86B13B5A-D4B2-634C-8DEE-ED49161AFD1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88026FE-8DA4-CB4F-BAB8-9D972AC1CE57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91ED59A-A991-0443-9AEC-997854A5EF1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23AFB87-6B81-784A-BB9D-05A75CE2275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9" name="Graphic 178">
            <a:extLst>
              <a:ext uri="{FF2B5EF4-FFF2-40B4-BE49-F238E27FC236}">
                <a16:creationId xmlns:a16="http://schemas.microsoft.com/office/drawing/2014/main" id="{DDD148C5-4309-4CF3-811C-944F63531C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pic>
        <p:nvPicPr>
          <p:cNvPr id="184" name="Graphic 183" descr="Single gear">
            <a:hlinkClick r:id="rId11" action="ppaction://hlinksldjump"/>
            <a:extLst>
              <a:ext uri="{FF2B5EF4-FFF2-40B4-BE49-F238E27FC236}">
                <a16:creationId xmlns:a16="http://schemas.microsoft.com/office/drawing/2014/main" id="{44FAD976-4EEB-4A7E-8A83-6EA5AB5C6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320" y="530352"/>
            <a:ext cx="724649" cy="724649"/>
          </a:xfrm>
          <a:prstGeom prst="rect">
            <a:avLst/>
          </a:prstGeom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87000E8-D92D-487D-90F9-3EBE24688A3E}"/>
              </a:ext>
            </a:extLst>
          </p:cNvPr>
          <p:cNvGrpSpPr/>
          <p:nvPr/>
        </p:nvGrpSpPr>
        <p:grpSpPr>
          <a:xfrm>
            <a:off x="-844981" y="3003607"/>
            <a:ext cx="827568" cy="828000"/>
            <a:chOff x="831585" y="3003607"/>
            <a:chExt cx="827568" cy="8280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8EDF95C-DAA2-4EA9-BE94-5B05AB008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85" y="300360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94" name="Google Shape;8410;p67">
              <a:extLst>
                <a:ext uri="{FF2B5EF4-FFF2-40B4-BE49-F238E27FC236}">
                  <a16:creationId xmlns:a16="http://schemas.microsoft.com/office/drawing/2014/main" id="{934569A4-21AF-4DF0-BF8A-EE755C8F5771}"/>
                </a:ext>
              </a:extLst>
            </p:cNvPr>
            <p:cNvGrpSpPr/>
            <p:nvPr/>
          </p:nvGrpSpPr>
          <p:grpSpPr>
            <a:xfrm>
              <a:off x="963691" y="3168500"/>
              <a:ext cx="546814" cy="517423"/>
              <a:chOff x="-1592325" y="3957400"/>
              <a:chExt cx="293025" cy="277275"/>
            </a:xfrm>
            <a:solidFill>
              <a:srgbClr val="595959"/>
            </a:solidFill>
          </p:grpSpPr>
          <p:sp>
            <p:nvSpPr>
              <p:cNvPr id="195" name="Google Shape;8411;p67">
                <a:extLst>
                  <a:ext uri="{FF2B5EF4-FFF2-40B4-BE49-F238E27FC236}">
                    <a16:creationId xmlns:a16="http://schemas.microsoft.com/office/drawing/2014/main" id="{E9409DE1-587F-4751-A91A-91E94FDCC5DA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8412;p67">
                <a:extLst>
                  <a:ext uri="{FF2B5EF4-FFF2-40B4-BE49-F238E27FC236}">
                    <a16:creationId xmlns:a16="http://schemas.microsoft.com/office/drawing/2014/main" id="{8809546D-54EB-4206-A791-84E5A3EC0CC4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8413;p67">
                <a:extLst>
                  <a:ext uri="{FF2B5EF4-FFF2-40B4-BE49-F238E27FC236}">
                    <a16:creationId xmlns:a16="http://schemas.microsoft.com/office/drawing/2014/main" id="{FD468B7E-CF8A-4AA5-B5F2-A160ECA86051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8414;p67">
                <a:extLst>
                  <a:ext uri="{FF2B5EF4-FFF2-40B4-BE49-F238E27FC236}">
                    <a16:creationId xmlns:a16="http://schemas.microsoft.com/office/drawing/2014/main" id="{8FA1AC23-885E-48E0-AD51-957D527FEC1C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7F4A40-ED12-4395-86DF-F89F494BC4D5}"/>
              </a:ext>
            </a:extLst>
          </p:cNvPr>
          <p:cNvGrpSpPr/>
          <p:nvPr/>
        </p:nvGrpSpPr>
        <p:grpSpPr>
          <a:xfrm>
            <a:off x="-848551" y="4307244"/>
            <a:ext cx="827568" cy="828000"/>
            <a:chOff x="-842559" y="468160"/>
            <a:chExt cx="827568" cy="828000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8E224E9-1FD0-4037-BF3E-119641853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6" name="Graphic 205" descr="Lightbulb">
              <a:extLst>
                <a:ext uri="{FF2B5EF4-FFF2-40B4-BE49-F238E27FC236}">
                  <a16:creationId xmlns:a16="http://schemas.microsoft.com/office/drawing/2014/main" id="{354EC5B4-50D2-4112-A04F-2671F397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278FF0F-C181-4439-A7E3-0CB251F54DCA}"/>
              </a:ext>
            </a:extLst>
          </p:cNvPr>
          <p:cNvGrpSpPr/>
          <p:nvPr/>
        </p:nvGrpSpPr>
        <p:grpSpPr>
          <a:xfrm>
            <a:off x="-848551" y="5613004"/>
            <a:ext cx="827568" cy="828000"/>
            <a:chOff x="866458" y="5561840"/>
            <a:chExt cx="827568" cy="828000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1A4993BB-52C0-4A53-A330-6EA603DD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556184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210" name="Google Shape;6232;p62">
              <a:extLst>
                <a:ext uri="{FF2B5EF4-FFF2-40B4-BE49-F238E27FC236}">
                  <a16:creationId xmlns:a16="http://schemas.microsoft.com/office/drawing/2014/main" id="{ACEBE15E-48B9-4B36-A2D0-E6E011E223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5966" y="5747204"/>
              <a:ext cx="388551" cy="457200"/>
              <a:chOff x="-39998250" y="3605325"/>
              <a:chExt cx="288875" cy="317450"/>
            </a:xfrm>
            <a:solidFill>
              <a:srgbClr val="595959"/>
            </a:solidFill>
          </p:grpSpPr>
          <p:sp>
            <p:nvSpPr>
              <p:cNvPr id="211" name="Google Shape;6233;p62">
                <a:extLst>
                  <a:ext uri="{FF2B5EF4-FFF2-40B4-BE49-F238E27FC236}">
                    <a16:creationId xmlns:a16="http://schemas.microsoft.com/office/drawing/2014/main" id="{151ECCF4-624B-475B-9D94-0FECA6A94A45}"/>
                  </a:ext>
                </a:extLst>
              </p:cNvPr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927" extrusionOk="0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234;p62">
                <a:extLst>
                  <a:ext uri="{FF2B5EF4-FFF2-40B4-BE49-F238E27FC236}">
                    <a16:creationId xmlns:a16="http://schemas.microsoft.com/office/drawing/2014/main" id="{B3B26413-A7DB-4DD6-ACD5-D97041108B46}"/>
                  </a:ext>
                </a:extLst>
              </p:cNvPr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8482" extrusionOk="0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6" name="Graphic 215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0A221BA4-BB4E-42A7-AE08-A2304E351F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265" y="4369726"/>
            <a:ext cx="703036" cy="703036"/>
          </a:xfrm>
          <a:prstGeom prst="rect">
            <a:avLst/>
          </a:prstGeom>
        </p:spPr>
      </p:pic>
      <p:pic>
        <p:nvPicPr>
          <p:cNvPr id="217" name="Picture 216">
            <a:hlinkClick r:id="rId19" action="ppaction://hlinksldjump"/>
            <a:extLst>
              <a:ext uri="{FF2B5EF4-FFF2-40B4-BE49-F238E27FC236}">
                <a16:creationId xmlns:a16="http://schemas.microsoft.com/office/drawing/2014/main" id="{A6C56B61-5F18-4DF6-9C8E-7F70A4FFFDC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208" y="3169897"/>
            <a:ext cx="548688" cy="518205"/>
          </a:xfrm>
          <a:prstGeom prst="rect">
            <a:avLst/>
          </a:prstGeom>
        </p:spPr>
      </p:pic>
      <p:pic>
        <p:nvPicPr>
          <p:cNvPr id="218" name="Picture 217">
            <a:hlinkClick r:id="rId21" action="ppaction://hlinksldjump"/>
            <a:extLst>
              <a:ext uri="{FF2B5EF4-FFF2-40B4-BE49-F238E27FC236}">
                <a16:creationId xmlns:a16="http://schemas.microsoft.com/office/drawing/2014/main" id="{1D041528-93D7-404F-945F-9C33F43CDE7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4177" y="5852487"/>
            <a:ext cx="37188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