
<file path=[Content_Types].xml><?xml version="1.0" encoding="utf-8"?>
<Types xmlns="http://schemas.openxmlformats.org/package/2006/content-types">
  <Default ContentType="image/vnd.ms-photo" Extension="wdp"/>
  <Default ContentType="image/gif" Extension="gif"/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2BD4A-D40A-42C5-976D-406EE7EC3204}" type="datetimeFigureOut">
              <a:rPr lang="en-US" smtClean="0"/>
              <a:t>24-Nov-20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EA06C-A7DE-4884-8D67-1E280EBFF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33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EA06C-A7DE-4884-8D67-1E280EBFF5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76029" y="4683955"/>
            <a:ext cx="1998483" cy="1987967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339904" y="3267948"/>
            <a:ext cx="535937" cy="533117"/>
          </a:xfrm>
          <a:prstGeom prst="ellipse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9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26770" y="1668431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35F40F-DECF-4176-BE7B-231D1CC4B11E}"/>
              </a:ext>
            </a:extLst>
          </p:cNvPr>
          <p:cNvSpPr/>
          <p:nvPr userDrawn="1"/>
        </p:nvSpPr>
        <p:spPr>
          <a:xfrm>
            <a:off x="487680" y="6858000"/>
            <a:ext cx="2631440" cy="1229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BD2FA-B427-4D45-983A-5853B9F970E6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CF3A93-9D30-4435-82CE-35B4320BB379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516B48-06B1-48C4-8EC0-01C7FCA82CE5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56505-385D-4907-B65A-950EA9EB78F0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Google Shape;10;p2">
            <a:extLst>
              <a:ext uri="{FF2B5EF4-FFF2-40B4-BE49-F238E27FC236}">
                <a16:creationId xmlns:a16="http://schemas.microsoft.com/office/drawing/2014/main" id="{01C47F7D-FC51-4BEB-8CDE-C149F57D622F}"/>
              </a:ext>
            </a:extLst>
          </p:cNvPr>
          <p:cNvSpPr>
            <a:spLocks noChangeAspect="1"/>
          </p:cNvSpPr>
          <p:nvPr userDrawn="1"/>
        </p:nvSpPr>
        <p:spPr>
          <a:xfrm>
            <a:off x="3328949" y="1273824"/>
            <a:ext cx="4310352" cy="43103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11;p2">
            <a:extLst>
              <a:ext uri="{FF2B5EF4-FFF2-40B4-BE49-F238E27FC236}">
                <a16:creationId xmlns:a16="http://schemas.microsoft.com/office/drawing/2014/main" id="{11EFD1D7-0E1C-43EA-B846-CB62FDC6AC44}"/>
              </a:ext>
            </a:extLst>
          </p:cNvPr>
          <p:cNvSpPr>
            <a:spLocks noChangeAspect="1"/>
          </p:cNvSpPr>
          <p:nvPr userDrawn="1"/>
        </p:nvSpPr>
        <p:spPr>
          <a:xfrm>
            <a:off x="6128846" y="872271"/>
            <a:ext cx="1540791" cy="1540791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12;p2">
            <a:extLst>
              <a:ext uri="{FF2B5EF4-FFF2-40B4-BE49-F238E27FC236}">
                <a16:creationId xmlns:a16="http://schemas.microsoft.com/office/drawing/2014/main" id="{131601D4-6AAE-4A64-853D-DBDA5C39C78C}"/>
              </a:ext>
            </a:extLst>
          </p:cNvPr>
          <p:cNvSpPr>
            <a:spLocks noChangeAspect="1"/>
          </p:cNvSpPr>
          <p:nvPr userDrawn="1"/>
        </p:nvSpPr>
        <p:spPr>
          <a:xfrm>
            <a:off x="6606750" y="5304500"/>
            <a:ext cx="671994" cy="671994"/>
          </a:xfrm>
          <a:prstGeom prst="ellipse">
            <a:avLst/>
          </a:prstGeom>
          <a:solidFill>
            <a:srgbClr val="1358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13;p2">
            <a:extLst>
              <a:ext uri="{FF2B5EF4-FFF2-40B4-BE49-F238E27FC236}">
                <a16:creationId xmlns:a16="http://schemas.microsoft.com/office/drawing/2014/main" id="{00703F96-740F-4FA2-8947-CB6BD1F1B7D3}"/>
              </a:ext>
            </a:extLst>
          </p:cNvPr>
          <p:cNvSpPr>
            <a:spLocks noChangeAspect="1"/>
          </p:cNvSpPr>
          <p:nvPr userDrawn="1"/>
        </p:nvSpPr>
        <p:spPr>
          <a:xfrm>
            <a:off x="3405146" y="4516300"/>
            <a:ext cx="1218447" cy="1218447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4;p2">
            <a:extLst>
              <a:ext uri="{FF2B5EF4-FFF2-40B4-BE49-F238E27FC236}">
                <a16:creationId xmlns:a16="http://schemas.microsoft.com/office/drawing/2014/main" id="{D5292EB0-9833-4189-A24C-4E3D67CE8284}"/>
              </a:ext>
            </a:extLst>
          </p:cNvPr>
          <p:cNvSpPr>
            <a:spLocks noChangeAspect="1"/>
          </p:cNvSpPr>
          <p:nvPr userDrawn="1"/>
        </p:nvSpPr>
        <p:spPr>
          <a:xfrm>
            <a:off x="2780193" y="1414945"/>
            <a:ext cx="859806" cy="8598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15;p2">
            <a:extLst>
              <a:ext uri="{FF2B5EF4-FFF2-40B4-BE49-F238E27FC236}">
                <a16:creationId xmlns:a16="http://schemas.microsoft.com/office/drawing/2014/main" id="{3E3F83F4-10F2-45A0-BB63-1CB16AFA731C}"/>
              </a:ext>
            </a:extLst>
          </p:cNvPr>
          <p:cNvSpPr>
            <a:spLocks noChangeAspect="1"/>
          </p:cNvSpPr>
          <p:nvPr userDrawn="1"/>
        </p:nvSpPr>
        <p:spPr>
          <a:xfrm>
            <a:off x="7212151" y="2260365"/>
            <a:ext cx="458874" cy="458874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16;p2">
            <a:extLst>
              <a:ext uri="{FF2B5EF4-FFF2-40B4-BE49-F238E27FC236}">
                <a16:creationId xmlns:a16="http://schemas.microsoft.com/office/drawing/2014/main" id="{A55BFA74-A02B-4AD1-A7EF-6D5ABC982FBA}"/>
              </a:ext>
            </a:extLst>
          </p:cNvPr>
          <p:cNvSpPr>
            <a:spLocks noChangeAspect="1"/>
          </p:cNvSpPr>
          <p:nvPr userDrawn="1"/>
        </p:nvSpPr>
        <p:spPr>
          <a:xfrm>
            <a:off x="3118972" y="4255715"/>
            <a:ext cx="373959" cy="37395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17;p2">
            <a:extLst>
              <a:ext uri="{FF2B5EF4-FFF2-40B4-BE49-F238E27FC236}">
                <a16:creationId xmlns:a16="http://schemas.microsoft.com/office/drawing/2014/main" id="{29851C5F-831E-4350-B9D4-1D83171C9CA0}"/>
              </a:ext>
            </a:extLst>
          </p:cNvPr>
          <p:cNvSpPr>
            <a:spLocks noChangeAspect="1"/>
          </p:cNvSpPr>
          <p:nvPr userDrawn="1"/>
        </p:nvSpPr>
        <p:spPr>
          <a:xfrm>
            <a:off x="3060984" y="2313808"/>
            <a:ext cx="236430" cy="23643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18;p2">
            <a:extLst>
              <a:ext uri="{FF2B5EF4-FFF2-40B4-BE49-F238E27FC236}">
                <a16:creationId xmlns:a16="http://schemas.microsoft.com/office/drawing/2014/main" id="{E62D2C9D-28DB-4BE5-93E5-A4AD544C313A}"/>
              </a:ext>
            </a:extLst>
          </p:cNvPr>
          <p:cNvSpPr>
            <a:spLocks noChangeAspect="1"/>
          </p:cNvSpPr>
          <p:nvPr userDrawn="1"/>
        </p:nvSpPr>
        <p:spPr>
          <a:xfrm>
            <a:off x="7516957" y="1982363"/>
            <a:ext cx="104229" cy="104229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19;p2">
            <a:extLst>
              <a:ext uri="{FF2B5EF4-FFF2-40B4-BE49-F238E27FC236}">
                <a16:creationId xmlns:a16="http://schemas.microsoft.com/office/drawing/2014/main" id="{21529E63-6378-4B61-BDF6-D9AF8BC78175}"/>
              </a:ext>
            </a:extLst>
          </p:cNvPr>
          <p:cNvSpPr>
            <a:spLocks noChangeAspect="1"/>
          </p:cNvSpPr>
          <p:nvPr userDrawn="1"/>
        </p:nvSpPr>
        <p:spPr>
          <a:xfrm>
            <a:off x="6862485" y="5018196"/>
            <a:ext cx="104229" cy="104229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20;p2">
            <a:extLst>
              <a:ext uri="{FF2B5EF4-FFF2-40B4-BE49-F238E27FC236}">
                <a16:creationId xmlns:a16="http://schemas.microsoft.com/office/drawing/2014/main" id="{38F57555-D762-4123-BA06-09E6216CD67B}"/>
              </a:ext>
            </a:extLst>
          </p:cNvPr>
          <p:cNvSpPr>
            <a:spLocks noChangeAspect="1"/>
          </p:cNvSpPr>
          <p:nvPr userDrawn="1"/>
        </p:nvSpPr>
        <p:spPr>
          <a:xfrm>
            <a:off x="2999110" y="1633864"/>
            <a:ext cx="373814" cy="3738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21;p2">
            <a:extLst>
              <a:ext uri="{FF2B5EF4-FFF2-40B4-BE49-F238E27FC236}">
                <a16:creationId xmlns:a16="http://schemas.microsoft.com/office/drawing/2014/main" id="{8FCE135E-3B6E-4C85-BCC9-55EBFEC44FC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699571" y="4825793"/>
            <a:ext cx="564829" cy="531368"/>
            <a:chOff x="5972700" y="2330200"/>
            <a:chExt cx="411625" cy="387275"/>
          </a:xfrm>
        </p:grpSpPr>
        <p:sp>
          <p:nvSpPr>
            <p:cNvPr id="82" name="Google Shape;22;p2">
              <a:extLst>
                <a:ext uri="{FF2B5EF4-FFF2-40B4-BE49-F238E27FC236}">
                  <a16:creationId xmlns:a16="http://schemas.microsoft.com/office/drawing/2014/main" id="{3906FC69-A9B2-4562-8262-F7A635B41FA6}"/>
                </a:ext>
              </a:extLst>
            </p:cNvPr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;p2">
              <a:extLst>
                <a:ext uri="{FF2B5EF4-FFF2-40B4-BE49-F238E27FC236}">
                  <a16:creationId xmlns:a16="http://schemas.microsoft.com/office/drawing/2014/main" id="{65988A40-D6F0-4074-AE44-771FF018DE04}"/>
                </a:ext>
              </a:extLst>
            </p:cNvPr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24;p2">
            <a:extLst>
              <a:ext uri="{FF2B5EF4-FFF2-40B4-BE49-F238E27FC236}">
                <a16:creationId xmlns:a16="http://schemas.microsoft.com/office/drawing/2014/main" id="{F6A66CFF-AF46-4CDC-BD89-B86238B56BC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560267" y="1150229"/>
            <a:ext cx="582724" cy="923678"/>
            <a:chOff x="6718575" y="2318625"/>
            <a:chExt cx="256950" cy="407375"/>
          </a:xfrm>
        </p:grpSpPr>
        <p:sp>
          <p:nvSpPr>
            <p:cNvPr id="85" name="Google Shape;25;p2">
              <a:extLst>
                <a:ext uri="{FF2B5EF4-FFF2-40B4-BE49-F238E27FC236}">
                  <a16:creationId xmlns:a16="http://schemas.microsoft.com/office/drawing/2014/main" id="{8E847FEA-B544-4E18-8C38-28DCE4DC9505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26;p2">
              <a:extLst>
                <a:ext uri="{FF2B5EF4-FFF2-40B4-BE49-F238E27FC236}">
                  <a16:creationId xmlns:a16="http://schemas.microsoft.com/office/drawing/2014/main" id="{FC977FF0-AB6E-43E5-BD37-9CB585C54146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7" name="Google Shape;27;p2">
              <a:extLst>
                <a:ext uri="{FF2B5EF4-FFF2-40B4-BE49-F238E27FC236}">
                  <a16:creationId xmlns:a16="http://schemas.microsoft.com/office/drawing/2014/main" id="{CEA677BF-E3D4-4DFB-9846-EED4176E8ED4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8" name="Google Shape;28;p2">
              <a:extLst>
                <a:ext uri="{FF2B5EF4-FFF2-40B4-BE49-F238E27FC236}">
                  <a16:creationId xmlns:a16="http://schemas.microsoft.com/office/drawing/2014/main" id="{3922AA2D-93EF-4120-B4CD-C5061727F818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9" name="Google Shape;29;p2">
              <a:extLst>
                <a:ext uri="{FF2B5EF4-FFF2-40B4-BE49-F238E27FC236}">
                  <a16:creationId xmlns:a16="http://schemas.microsoft.com/office/drawing/2014/main" id="{11CB7971-C768-4EF1-B5B1-BA1FC86A1548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30;p2">
              <a:extLst>
                <a:ext uri="{FF2B5EF4-FFF2-40B4-BE49-F238E27FC236}">
                  <a16:creationId xmlns:a16="http://schemas.microsoft.com/office/drawing/2014/main" id="{49BEE8C9-261B-4787-8C0B-0A1A966DCA7B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1" name="Google Shape;31;p2">
              <a:extLst>
                <a:ext uri="{FF2B5EF4-FFF2-40B4-BE49-F238E27FC236}">
                  <a16:creationId xmlns:a16="http://schemas.microsoft.com/office/drawing/2014/main" id="{E6A7C613-E951-4B37-8533-401FCFDFD551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32;p2">
              <a:extLst>
                <a:ext uri="{FF2B5EF4-FFF2-40B4-BE49-F238E27FC236}">
                  <a16:creationId xmlns:a16="http://schemas.microsoft.com/office/drawing/2014/main" id="{47693834-22BA-4F05-8C4B-03122D68413B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93" name="Google Shape;33;p2">
            <a:extLst>
              <a:ext uri="{FF2B5EF4-FFF2-40B4-BE49-F238E27FC236}">
                <a16:creationId xmlns:a16="http://schemas.microsoft.com/office/drawing/2014/main" id="{9BE9FBB7-6305-45B2-BDA1-6F1868FF74A1}"/>
              </a:ext>
            </a:extLst>
          </p:cNvPr>
          <p:cNvSpPr txBox="1">
            <a:spLocks noGrp="1" noChangeAspect="1"/>
          </p:cNvSpPr>
          <p:nvPr>
            <p:ph type="ctrTitle"/>
          </p:nvPr>
        </p:nvSpPr>
        <p:spPr>
          <a:xfrm>
            <a:off x="3455749" y="1605025"/>
            <a:ext cx="4028634" cy="3575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94" name="Google Shape;34;p2">
            <a:extLst>
              <a:ext uri="{FF2B5EF4-FFF2-40B4-BE49-F238E27FC236}">
                <a16:creationId xmlns:a16="http://schemas.microsoft.com/office/drawing/2014/main" id="{38B906AA-1627-4A54-A915-34BC41760D23}"/>
              </a:ext>
            </a:extLst>
          </p:cNvPr>
          <p:cNvSpPr>
            <a:spLocks noChangeAspect="1"/>
          </p:cNvSpPr>
          <p:nvPr userDrawn="1"/>
        </p:nvSpPr>
        <p:spPr>
          <a:xfrm>
            <a:off x="3455743" y="1505641"/>
            <a:ext cx="333999" cy="333999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5;p2">
            <a:extLst>
              <a:ext uri="{FF2B5EF4-FFF2-40B4-BE49-F238E27FC236}">
                <a16:creationId xmlns:a16="http://schemas.microsoft.com/office/drawing/2014/main" id="{76240C05-008C-457A-8F5D-FA6211B9A3F7}"/>
              </a:ext>
            </a:extLst>
          </p:cNvPr>
          <p:cNvSpPr>
            <a:spLocks noChangeAspect="1"/>
          </p:cNvSpPr>
          <p:nvPr userDrawn="1"/>
        </p:nvSpPr>
        <p:spPr>
          <a:xfrm>
            <a:off x="4208428" y="5401010"/>
            <a:ext cx="236430" cy="23643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36;p2">
            <a:extLst>
              <a:ext uri="{FF2B5EF4-FFF2-40B4-BE49-F238E27FC236}">
                <a16:creationId xmlns:a16="http://schemas.microsoft.com/office/drawing/2014/main" id="{E5A6510B-88D1-4B43-9CBC-3DD95CCF5AA2}"/>
              </a:ext>
            </a:extLst>
          </p:cNvPr>
          <p:cNvSpPr>
            <a:spLocks noChangeAspect="1"/>
          </p:cNvSpPr>
          <p:nvPr userDrawn="1"/>
        </p:nvSpPr>
        <p:spPr>
          <a:xfrm>
            <a:off x="6193351" y="5018202"/>
            <a:ext cx="458874" cy="458874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49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4901" y="0"/>
            <a:ext cx="110871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B3F602-0F3F-45E1-BDB9-44D57F609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5986" y="853067"/>
            <a:ext cx="2097591" cy="1331680"/>
          </a:xfrm>
        </p:spPr>
        <p:txBody>
          <a:bodyPr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79062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70D6DE-512A-444D-B6DA-2363378A62E0}"/>
              </a:ext>
            </a:extLst>
          </p:cNvPr>
          <p:cNvSpPr/>
          <p:nvPr userDrawn="1"/>
        </p:nvSpPr>
        <p:spPr>
          <a:xfrm>
            <a:off x="5379785" y="2"/>
            <a:ext cx="6812217" cy="6857999"/>
          </a:xfrm>
          <a:custGeom>
            <a:avLst/>
            <a:gdLst>
              <a:gd name="connsiteX0" fmla="*/ 77344 w 6812217"/>
              <a:gd name="connsiteY0" fmla="*/ 0 h 6857999"/>
              <a:gd name="connsiteX1" fmla="*/ 6812217 w 6812217"/>
              <a:gd name="connsiteY1" fmla="*/ 0 h 6857999"/>
              <a:gd name="connsiteX2" fmla="*/ 6812217 w 6812217"/>
              <a:gd name="connsiteY2" fmla="*/ 6857999 h 6857999"/>
              <a:gd name="connsiteX3" fmla="*/ 0 w 6812217"/>
              <a:gd name="connsiteY3" fmla="*/ 6857999 h 6857999"/>
              <a:gd name="connsiteX4" fmla="*/ 95602 w 6812217"/>
              <a:gd name="connsiteY4" fmla="*/ 6766851 h 6857999"/>
              <a:gd name="connsiteX5" fmla="*/ 1493457 w 6812217"/>
              <a:gd name="connsiteY5" fmla="*/ 3392129 h 6857999"/>
              <a:gd name="connsiteX6" fmla="*/ 95602 w 6812217"/>
              <a:gd name="connsiteY6" fmla="*/ 1740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17" h="6857999">
                <a:moveTo>
                  <a:pt x="77344" y="0"/>
                </a:moveTo>
                <a:lnTo>
                  <a:pt x="6812217" y="0"/>
                </a:lnTo>
                <a:lnTo>
                  <a:pt x="6812217" y="6857999"/>
                </a:lnTo>
                <a:lnTo>
                  <a:pt x="0" y="6857999"/>
                </a:lnTo>
                <a:lnTo>
                  <a:pt x="95602" y="6766851"/>
                </a:lnTo>
                <a:cubicBezTo>
                  <a:pt x="959268" y="5903185"/>
                  <a:pt x="1493457" y="4710040"/>
                  <a:pt x="1493457" y="3392129"/>
                </a:cubicBezTo>
                <a:cubicBezTo>
                  <a:pt x="1493457" y="2074218"/>
                  <a:pt x="959268" y="881074"/>
                  <a:pt x="95602" y="17407"/>
                </a:cubicBez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755741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28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2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594" lvl="0" indent="-228594">
              <a:lnSpc>
                <a:spcPct val="145000"/>
              </a:lnSpc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89264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1" y="1338607"/>
            <a:ext cx="4914900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7"/>
            <a:ext cx="5181599" cy="4838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3566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1" y="2308410"/>
            <a:ext cx="4892675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8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5" y="2308410"/>
            <a:ext cx="5160963" cy="388125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313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9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1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7" y="457201"/>
            <a:ext cx="6364492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2840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8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5"/>
            <a:ext cx="1684559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8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923256" y="5704703"/>
            <a:ext cx="807200" cy="807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" name="Google Shape;21;p2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2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2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01203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39" name="Google Shape;39;p3"/>
          <p:cNvSpPr/>
          <p:nvPr/>
        </p:nvSpPr>
        <p:spPr>
          <a:xfrm>
            <a:off x="3507267" y="840200"/>
            <a:ext cx="5177600" cy="5177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" name="Google Shape;40;p3"/>
          <p:cNvSpPr/>
          <p:nvPr/>
        </p:nvSpPr>
        <p:spPr>
          <a:xfrm>
            <a:off x="7240467" y="304800"/>
            <a:ext cx="1850800" cy="18508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3"/>
          <p:cNvSpPr/>
          <p:nvPr/>
        </p:nvSpPr>
        <p:spPr>
          <a:xfrm>
            <a:off x="7877667" y="6214433"/>
            <a:ext cx="807200" cy="807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3"/>
          <p:cNvSpPr/>
          <p:nvPr/>
        </p:nvSpPr>
        <p:spPr>
          <a:xfrm>
            <a:off x="3608867" y="5163505"/>
            <a:ext cx="1463600" cy="1463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3"/>
          <p:cNvSpPr/>
          <p:nvPr/>
        </p:nvSpPr>
        <p:spPr>
          <a:xfrm>
            <a:off x="2775592" y="10283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3"/>
          <p:cNvSpPr/>
          <p:nvPr/>
        </p:nvSpPr>
        <p:spPr>
          <a:xfrm>
            <a:off x="8684868" y="2155587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3"/>
          <p:cNvSpPr/>
          <p:nvPr/>
        </p:nvSpPr>
        <p:spPr>
          <a:xfrm>
            <a:off x="3227301" y="4816059"/>
            <a:ext cx="449200" cy="449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3"/>
          <p:cNvSpPr/>
          <p:nvPr/>
        </p:nvSpPr>
        <p:spPr>
          <a:xfrm>
            <a:off x="3149979" y="2226844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3"/>
          <p:cNvSpPr/>
          <p:nvPr/>
        </p:nvSpPr>
        <p:spPr>
          <a:xfrm>
            <a:off x="9091281" y="178492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3"/>
          <p:cNvSpPr/>
          <p:nvPr/>
        </p:nvSpPr>
        <p:spPr>
          <a:xfrm>
            <a:off x="8218652" y="58327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3"/>
          <p:cNvSpPr/>
          <p:nvPr/>
        </p:nvSpPr>
        <p:spPr>
          <a:xfrm>
            <a:off x="3067482" y="13202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001434" y="5576165"/>
            <a:ext cx="678468" cy="63828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7815691" y="675413"/>
            <a:ext cx="699967" cy="1109527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3676329" y="1149293"/>
            <a:ext cx="401200" cy="40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3"/>
          <p:cNvSpPr/>
          <p:nvPr/>
        </p:nvSpPr>
        <p:spPr>
          <a:xfrm>
            <a:off x="4679904" y="6343113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3"/>
          <p:cNvSpPr/>
          <p:nvPr/>
        </p:nvSpPr>
        <p:spPr>
          <a:xfrm>
            <a:off x="7326468" y="5832703"/>
            <a:ext cx="551200" cy="551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3848133" y="2517533"/>
            <a:ext cx="44956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848133" y="3888336"/>
            <a:ext cx="4495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2pPr>
            <a:lvl3pPr lvl="2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3pPr>
            <a:lvl4pPr lvl="3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4pPr>
            <a:lvl5pPr lvl="4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5pPr>
            <a:lvl6pPr lvl="5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6pPr>
            <a:lvl7pPr lvl="6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7pPr>
            <a:lvl8pPr lvl="7" algn="ctr" rtl="0"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8pPr>
            <a:lvl9pPr lvl="8" algn="ctr" rtl="0">
              <a:spcBef>
                <a:spcPts val="1333"/>
              </a:spcBef>
              <a:spcAft>
                <a:spcPts val="1333"/>
              </a:spcAft>
              <a:buClr>
                <a:schemeClr val="accent2"/>
              </a:buClr>
              <a:buSzPts val="3000"/>
              <a:buNone/>
              <a:defRPr sz="4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9360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4"/>
          <p:cNvSpPr/>
          <p:nvPr/>
        </p:nvSpPr>
        <p:spPr>
          <a:xfrm>
            <a:off x="5082400" y="-259733"/>
            <a:ext cx="2027200" cy="202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4"/>
          <p:cNvSpPr/>
          <p:nvPr/>
        </p:nvSpPr>
        <p:spPr>
          <a:xfrm>
            <a:off x="6642867" y="979700"/>
            <a:ext cx="1032800" cy="1032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4"/>
          <p:cNvSpPr/>
          <p:nvPr/>
        </p:nvSpPr>
        <p:spPr>
          <a:xfrm>
            <a:off x="4626599" y="1081297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4"/>
          <p:cNvSpPr/>
          <p:nvPr/>
        </p:nvSpPr>
        <p:spPr>
          <a:xfrm>
            <a:off x="4146500" y="205891"/>
            <a:ext cx="678400" cy="678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4"/>
          <p:cNvSpPr/>
          <p:nvPr/>
        </p:nvSpPr>
        <p:spPr>
          <a:xfrm>
            <a:off x="7194037" y="-11425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4"/>
          <p:cNvSpPr/>
          <p:nvPr/>
        </p:nvSpPr>
        <p:spPr>
          <a:xfrm>
            <a:off x="-187200" y="5045605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4"/>
          <p:cNvSpPr/>
          <p:nvPr/>
        </p:nvSpPr>
        <p:spPr>
          <a:xfrm>
            <a:off x="10772401" y="58883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4"/>
          <p:cNvSpPr/>
          <p:nvPr/>
        </p:nvSpPr>
        <p:spPr>
          <a:xfrm>
            <a:off x="542867" y="6268599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4"/>
          <p:cNvSpPr/>
          <p:nvPr/>
        </p:nvSpPr>
        <p:spPr>
          <a:xfrm>
            <a:off x="11862101" y="5497761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4"/>
          <p:cNvSpPr/>
          <p:nvPr/>
        </p:nvSpPr>
        <p:spPr>
          <a:xfrm>
            <a:off x="10400729" y="62044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4"/>
          <p:cNvSpPr/>
          <p:nvPr/>
        </p:nvSpPr>
        <p:spPr>
          <a:xfrm>
            <a:off x="11295996" y="5604303"/>
            <a:ext cx="125200" cy="125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4"/>
          <p:cNvSpPr/>
          <p:nvPr/>
        </p:nvSpPr>
        <p:spPr>
          <a:xfrm>
            <a:off x="704879" y="467903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4"/>
          <p:cNvSpPr/>
          <p:nvPr/>
        </p:nvSpPr>
        <p:spPr>
          <a:xfrm>
            <a:off x="11103717" y="62196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2" name="Google Shape;82;p4"/>
          <p:cNvGrpSpPr/>
          <p:nvPr/>
        </p:nvGrpSpPr>
        <p:grpSpPr>
          <a:xfrm>
            <a:off x="205367" y="5458265"/>
            <a:ext cx="678468" cy="638281"/>
            <a:chOff x="5972700" y="2330200"/>
            <a:chExt cx="411625" cy="387275"/>
          </a:xfrm>
        </p:grpSpPr>
        <p:sp>
          <p:nvSpPr>
            <p:cNvPr id="83" name="Google Shape;83;p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" name="Google Shape;85;p4"/>
          <p:cNvGrpSpPr/>
          <p:nvPr/>
        </p:nvGrpSpPr>
        <p:grpSpPr>
          <a:xfrm>
            <a:off x="6963951" y="1186297"/>
            <a:ext cx="390564" cy="619047"/>
            <a:chOff x="6718575" y="2318625"/>
            <a:chExt cx="256950" cy="407375"/>
          </a:xfrm>
        </p:grpSpPr>
        <p:sp>
          <p:nvSpPr>
            <p:cNvPr id="86" name="Google Shape;86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656367" y="2272800"/>
            <a:ext cx="8879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4000" i="1"/>
            </a:lvl1pPr>
            <a:lvl2pPr marL="1219170" lvl="1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2pPr>
            <a:lvl3pPr marL="1828754" lvl="2" indent="-558786" algn="ctr" rtl="0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4000" i="1"/>
            </a:lvl3pPr>
            <a:lvl4pPr marL="2438339" lvl="3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4pPr>
            <a:lvl5pPr marL="3047924" lvl="4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5pPr>
            <a:lvl6pPr marL="3657509" lvl="5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6pPr>
            <a:lvl7pPr marL="4267093" lvl="6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7pPr>
            <a:lvl8pPr marL="4876678" lvl="7" indent="-558786" algn="ctr" rtl="0">
              <a:spcBef>
                <a:spcPts val="1333"/>
              </a:spcBef>
              <a:spcAft>
                <a:spcPts val="0"/>
              </a:spcAft>
              <a:buSzPts val="3000"/>
              <a:buChar char="◦"/>
              <a:defRPr sz="4000" i="1"/>
            </a:lvl8pPr>
            <a:lvl9pPr marL="5486263" lvl="8" indent="-558786" algn="ctr">
              <a:spcBef>
                <a:spcPts val="1333"/>
              </a:spcBef>
              <a:spcAft>
                <a:spcPts val="1333"/>
              </a:spcAft>
              <a:buSzPts val="3000"/>
              <a:buChar char="◦"/>
              <a:defRPr sz="4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4791200" y="11907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rgbClr val="FFFFFF"/>
                </a:solidFill>
              </a:rPr>
              <a:t>“</a:t>
            </a:r>
            <a:endParaRPr sz="12800" b="1">
              <a:solidFill>
                <a:srgbClr val="FFFFFF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9415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6651733" y="2187185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1463966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469330A-EFF8-4148-9483-B11D90121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94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5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5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5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5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5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5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5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5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5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5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5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5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5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◦"/>
              <a:defRPr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0218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6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6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6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6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" name="Google Shape;133;p6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4" name="Google Shape;134;p6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6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6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" name="Google Shape;137;p6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6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6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6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6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" name="Google Shape;142;p6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43" name="Google Shape;143;p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46" name="Google Shape;146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3774567" y="1600200"/>
            <a:ext cx="33552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7534725" y="1600200"/>
            <a:ext cx="3562000" cy="41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2pPr>
            <a:lvl3pPr marL="1828754" lvl="2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3pPr>
            <a:lvl4pPr marL="2438339" lvl="3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4pPr>
            <a:lvl5pPr marL="3047924" lvl="4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5pPr>
            <a:lvl6pPr marL="3657509" lvl="5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6pPr>
            <a:lvl7pPr marL="4267093" lvl="6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7pPr>
            <a:lvl8pPr marL="4876678" lvl="7" indent="-457189">
              <a:spcBef>
                <a:spcPts val="1333"/>
              </a:spcBef>
              <a:spcAft>
                <a:spcPts val="0"/>
              </a:spcAft>
              <a:buSzPts val="1800"/>
              <a:buChar char="◦"/>
              <a:defRPr sz="2400"/>
            </a:lvl8pPr>
            <a:lvl9pPr marL="5486263" lvl="8" indent="-457189">
              <a:spcBef>
                <a:spcPts val="1333"/>
              </a:spcBef>
              <a:spcAft>
                <a:spcPts val="1333"/>
              </a:spcAft>
              <a:buSzPts val="1800"/>
              <a:buChar char="◦"/>
              <a:defRPr sz="24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9146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7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7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7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7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7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7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7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7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7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9" name="Google Shape;169;p7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0" name="Google Shape;170;p7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7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7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3577333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6182819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8788304" y="1905000"/>
            <a:ext cx="2478400" cy="3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33"/>
            </a:lvl1pPr>
            <a:lvl2pPr marL="1219170" lvl="1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2pPr>
            <a:lvl3pPr marL="1828754" lvl="2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3pPr>
            <a:lvl4pPr marL="2438339" lvl="3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4pPr>
            <a:lvl5pPr marL="3047924" lvl="4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5pPr>
            <a:lvl6pPr marL="3657509" lvl="5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6pPr>
            <a:lvl7pPr marL="4267093" lvl="6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7pPr>
            <a:lvl8pPr marL="4876678" lvl="7" indent="-414856" rtl="0">
              <a:spcBef>
                <a:spcPts val="1333"/>
              </a:spcBef>
              <a:spcAft>
                <a:spcPts val="0"/>
              </a:spcAft>
              <a:buSzPts val="1300"/>
              <a:buChar char="◦"/>
              <a:defRPr sz="1733"/>
            </a:lvl8pPr>
            <a:lvl9pPr marL="5486263" lvl="8" indent="-414856" rtl="0">
              <a:spcBef>
                <a:spcPts val="1333"/>
              </a:spcBef>
              <a:spcAft>
                <a:spcPts val="1333"/>
              </a:spcAft>
              <a:buSzPts val="1300"/>
              <a:buChar char="◦"/>
              <a:defRPr sz="1733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430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8"/>
          <p:cNvSpPr/>
          <p:nvPr/>
        </p:nvSpPr>
        <p:spPr>
          <a:xfrm>
            <a:off x="-222700" y="745967"/>
            <a:ext cx="3507200" cy="35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8"/>
          <p:cNvSpPr/>
          <p:nvPr/>
        </p:nvSpPr>
        <p:spPr>
          <a:xfrm>
            <a:off x="2416133" y="361867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8"/>
          <p:cNvSpPr/>
          <p:nvPr/>
        </p:nvSpPr>
        <p:spPr>
          <a:xfrm>
            <a:off x="2272796" y="-172873"/>
            <a:ext cx="401200" cy="4012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5" name="Google Shape;195;p8"/>
          <p:cNvSpPr/>
          <p:nvPr/>
        </p:nvSpPr>
        <p:spPr>
          <a:xfrm>
            <a:off x="304800" y="3849667"/>
            <a:ext cx="807200" cy="807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6" name="Google Shape;196;p8"/>
          <p:cNvSpPr/>
          <p:nvPr/>
        </p:nvSpPr>
        <p:spPr>
          <a:xfrm>
            <a:off x="2030537" y="4217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8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8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8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8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8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2" name="Google Shape;202;p8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3" name="Google Shape;203;p8"/>
          <p:cNvSpPr/>
          <p:nvPr/>
        </p:nvSpPr>
        <p:spPr>
          <a:xfrm>
            <a:off x="122585" y="3849667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4" name="Google Shape;204;p8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05" name="Google Shape;205;p8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853161" y="643387"/>
            <a:ext cx="531544" cy="84256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89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9"/>
          <p:cNvSpPr/>
          <p:nvPr/>
        </p:nvSpPr>
        <p:spPr>
          <a:xfrm>
            <a:off x="1058933" y="104299"/>
            <a:ext cx="188800" cy="1888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2" name="Google Shape;222;p9"/>
          <p:cNvSpPr/>
          <p:nvPr/>
        </p:nvSpPr>
        <p:spPr>
          <a:xfrm>
            <a:off x="-187200" y="200273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3" name="Google Shape;223;p9"/>
          <p:cNvSpPr/>
          <p:nvPr/>
        </p:nvSpPr>
        <p:spPr>
          <a:xfrm>
            <a:off x="10772401" y="503501"/>
            <a:ext cx="1172400" cy="1172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9"/>
          <p:cNvSpPr/>
          <p:nvPr/>
        </p:nvSpPr>
        <p:spPr>
          <a:xfrm>
            <a:off x="928733" y="1223500"/>
            <a:ext cx="449200" cy="449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9"/>
          <p:cNvSpPr/>
          <p:nvPr/>
        </p:nvSpPr>
        <p:spPr>
          <a:xfrm>
            <a:off x="11899071" y="159175"/>
            <a:ext cx="390400" cy="390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9"/>
          <p:cNvSpPr/>
          <p:nvPr/>
        </p:nvSpPr>
        <p:spPr>
          <a:xfrm>
            <a:off x="10299129" y="10228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9"/>
          <p:cNvSpPr/>
          <p:nvPr/>
        </p:nvSpPr>
        <p:spPr>
          <a:xfrm>
            <a:off x="11898583" y="602588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9"/>
          <p:cNvSpPr/>
          <p:nvPr/>
        </p:nvSpPr>
        <p:spPr>
          <a:xfrm>
            <a:off x="704879" y="-166299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9"/>
          <p:cNvSpPr/>
          <p:nvPr/>
        </p:nvSpPr>
        <p:spPr>
          <a:xfrm>
            <a:off x="11103717" y="834817"/>
            <a:ext cx="509659" cy="509659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0" name="Google Shape;230;p9"/>
          <p:cNvGrpSpPr/>
          <p:nvPr/>
        </p:nvGrpSpPr>
        <p:grpSpPr>
          <a:xfrm>
            <a:off x="205367" y="585206"/>
            <a:ext cx="678468" cy="638281"/>
            <a:chOff x="5972700" y="2330200"/>
            <a:chExt cx="411625" cy="387275"/>
          </a:xfrm>
        </p:grpSpPr>
        <p:sp>
          <p:nvSpPr>
            <p:cNvPr id="231" name="Google Shape;231;p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609600" y="55702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1333"/>
              </a:spcAft>
              <a:buSzPts val="1400"/>
              <a:buNone/>
              <a:defRPr sz="1867"/>
            </a:lvl1pPr>
          </a:lstStyle>
          <a:p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0293833" y="138500"/>
            <a:ext cx="835200" cy="835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5" name="Google Shape;235;p9"/>
          <p:cNvGrpSpPr/>
          <p:nvPr/>
        </p:nvGrpSpPr>
        <p:grpSpPr>
          <a:xfrm>
            <a:off x="10553895" y="305530"/>
            <a:ext cx="315843" cy="500583"/>
            <a:chOff x="6718575" y="2318625"/>
            <a:chExt cx="256950" cy="407375"/>
          </a:xfrm>
        </p:grpSpPr>
        <p:sp>
          <p:nvSpPr>
            <p:cNvPr id="236" name="Google Shape;236;p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10823979" y="573825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6049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0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0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10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10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10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10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10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10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10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10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0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0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0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670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Image background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12192000" cy="68764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11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11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11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11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11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11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11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11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11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11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11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11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11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14907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 preserve="1">
  <p:cSld name="Blank Aqua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12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12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12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12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12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12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12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12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12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2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12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12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12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2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17" name="Google Shape;317;p1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9" name="Google Shape;319;p12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20" name="Google Shape;320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46667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 preserve="1">
  <p:cSld name="Blank Yellow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13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13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13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4" name="Google Shape;334;p13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5" name="Google Shape;335;p13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6" name="Google Shape;336;p13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7" name="Google Shape;337;p13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8" name="Google Shape;338;p13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9" name="Google Shape;339;p13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0" name="Google Shape;340;p13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1" name="Google Shape;341;p13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2" name="Google Shape;342;p13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3" name="Google Shape;343;p13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95704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 preserve="1">
  <p:cSld name="Blank Magenta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542867" y="542767"/>
            <a:ext cx="11106400" cy="5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9" name="Google Shape;359;p14"/>
          <p:cNvSpPr/>
          <p:nvPr/>
        </p:nvSpPr>
        <p:spPr>
          <a:xfrm>
            <a:off x="290467" y="228333"/>
            <a:ext cx="1405600" cy="1405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0" name="Google Shape;360;p14"/>
          <p:cNvSpPr/>
          <p:nvPr/>
        </p:nvSpPr>
        <p:spPr>
          <a:xfrm>
            <a:off x="1542635" y="-183032"/>
            <a:ext cx="531600" cy="5316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14"/>
          <p:cNvSpPr/>
          <p:nvPr/>
        </p:nvSpPr>
        <p:spPr>
          <a:xfrm>
            <a:off x="1862967" y="450019"/>
            <a:ext cx="182400" cy="182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14"/>
          <p:cNvSpPr/>
          <p:nvPr/>
        </p:nvSpPr>
        <p:spPr>
          <a:xfrm>
            <a:off x="650837" y="1779313"/>
            <a:ext cx="284000" cy="284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14"/>
          <p:cNvSpPr/>
          <p:nvPr/>
        </p:nvSpPr>
        <p:spPr>
          <a:xfrm>
            <a:off x="10463933" y="5557439"/>
            <a:ext cx="1463600" cy="14636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14"/>
          <p:cNvSpPr/>
          <p:nvPr/>
        </p:nvSpPr>
        <p:spPr>
          <a:xfrm>
            <a:off x="11343325" y="3974861"/>
            <a:ext cx="1032800" cy="10328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14"/>
          <p:cNvSpPr/>
          <p:nvPr/>
        </p:nvSpPr>
        <p:spPr>
          <a:xfrm>
            <a:off x="10792135" y="5298587"/>
            <a:ext cx="551200" cy="551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14"/>
          <p:cNvSpPr/>
          <p:nvPr/>
        </p:nvSpPr>
        <p:spPr>
          <a:xfrm>
            <a:off x="11496065" y="5163513"/>
            <a:ext cx="284000" cy="284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14"/>
          <p:cNvSpPr/>
          <p:nvPr/>
        </p:nvSpPr>
        <p:spPr>
          <a:xfrm>
            <a:off x="10066696" y="6402211"/>
            <a:ext cx="284000" cy="284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14"/>
          <p:cNvSpPr/>
          <p:nvPr/>
        </p:nvSpPr>
        <p:spPr>
          <a:xfrm>
            <a:off x="9767548" y="6232889"/>
            <a:ext cx="125200" cy="125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14"/>
          <p:cNvSpPr/>
          <p:nvPr/>
        </p:nvSpPr>
        <p:spPr>
          <a:xfrm>
            <a:off x="344385" y="2102800"/>
            <a:ext cx="125200" cy="125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14"/>
          <p:cNvSpPr/>
          <p:nvPr/>
        </p:nvSpPr>
        <p:spPr>
          <a:xfrm>
            <a:off x="11635215" y="4266754"/>
            <a:ext cx="449023" cy="44902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0856501" y="5970098"/>
            <a:ext cx="678468" cy="63828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727495" y="509853"/>
            <a:ext cx="531544" cy="84256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56367" y="1129676"/>
            <a:ext cx="807200" cy="8072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256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49B905-C2AE-41DA-97FA-9B0B66CE5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4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77" y="365126"/>
            <a:ext cx="10248899" cy="703279"/>
          </a:xfrm>
        </p:spPr>
        <p:txBody>
          <a:bodyPr/>
          <a:lstStyle>
            <a:lvl1pPr>
              <a:defRPr b="1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084A235D-4B01-4A14-815E-1B52D821C9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1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7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1CAE97-CEBB-4AE3-B221-94A02014A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86221" y="2"/>
            <a:ext cx="4505779" cy="6857999"/>
          </a:xfrm>
          <a:custGeom>
            <a:avLst/>
            <a:gdLst>
              <a:gd name="connsiteX0" fmla="*/ 0 w 4505778"/>
              <a:gd name="connsiteY0" fmla="*/ 0 h 6857999"/>
              <a:gd name="connsiteX1" fmla="*/ 4505778 w 4505778"/>
              <a:gd name="connsiteY1" fmla="*/ 0 h 6857999"/>
              <a:gd name="connsiteX2" fmla="*/ 4505778 w 4505778"/>
              <a:gd name="connsiteY2" fmla="*/ 6857999 h 6857999"/>
              <a:gd name="connsiteX3" fmla="*/ 0 w 4505778"/>
              <a:gd name="connsiteY3" fmla="*/ 6857999 h 6857999"/>
              <a:gd name="connsiteX4" fmla="*/ 0 w 4505778"/>
              <a:gd name="connsiteY4" fmla="*/ 6844680 h 6857999"/>
              <a:gd name="connsiteX5" fmla="*/ 141429 w 4505778"/>
              <a:gd name="connsiteY5" fmla="*/ 6697120 h 6857999"/>
              <a:gd name="connsiteX6" fmla="*/ 1410790 w 4505778"/>
              <a:gd name="connsiteY6" fmla="*/ 3429000 h 6857999"/>
              <a:gd name="connsiteX7" fmla="*/ 141429 w 4505778"/>
              <a:gd name="connsiteY7" fmla="*/ 160880 h 6857999"/>
              <a:gd name="connsiteX8" fmla="*/ 0 w 4505778"/>
              <a:gd name="connsiteY8" fmla="*/ 1332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778" h="6857999">
                <a:moveTo>
                  <a:pt x="0" y="0"/>
                </a:moveTo>
                <a:lnTo>
                  <a:pt x="4505778" y="0"/>
                </a:lnTo>
                <a:lnTo>
                  <a:pt x="4505778" y="6857999"/>
                </a:lnTo>
                <a:lnTo>
                  <a:pt x="0" y="6857999"/>
                </a:lnTo>
                <a:lnTo>
                  <a:pt x="0" y="6844680"/>
                </a:lnTo>
                <a:lnTo>
                  <a:pt x="141429" y="6697120"/>
                </a:lnTo>
                <a:cubicBezTo>
                  <a:pt x="930105" y="5833950"/>
                  <a:pt x="1410790" y="4687315"/>
                  <a:pt x="1410790" y="3429000"/>
                </a:cubicBezTo>
                <a:cubicBezTo>
                  <a:pt x="1410790" y="2170685"/>
                  <a:pt x="930105" y="1024050"/>
                  <a:pt x="141429" y="160880"/>
                </a:cubicBezTo>
                <a:lnTo>
                  <a:pt x="0" y="133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543E433-EBEE-4D41-BE8C-A9168AE2C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2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6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9575802" y="1199098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486227" y="5671415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890629" y="1947678"/>
            <a:ext cx="244511" cy="24322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730141" y="695849"/>
            <a:ext cx="5578883" cy="5549523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275073" y="677935"/>
            <a:ext cx="244511" cy="243223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56" hasCustomPrompt="1"/>
          </p:nvPr>
        </p:nvSpPr>
        <p:spPr>
          <a:xfrm>
            <a:off x="592301" y="-1579"/>
            <a:ext cx="3816695" cy="6858000"/>
          </a:xfrm>
          <a:custGeom>
            <a:avLst/>
            <a:gdLst>
              <a:gd name="connsiteX0" fmla="*/ 0 w 3816695"/>
              <a:gd name="connsiteY0" fmla="*/ 0 h 6858000"/>
              <a:gd name="connsiteX1" fmla="*/ 1779016 w 3816695"/>
              <a:gd name="connsiteY1" fmla="*/ 0 h 6858000"/>
              <a:gd name="connsiteX2" fmla="*/ 2081372 w 3816695"/>
              <a:gd name="connsiteY2" fmla="*/ 182719 h 6858000"/>
              <a:gd name="connsiteX3" fmla="*/ 3816695 w 3816695"/>
              <a:gd name="connsiteY3" fmla="*/ 3429297 h 6858000"/>
              <a:gd name="connsiteX4" fmla="*/ 2081372 w 3816695"/>
              <a:gd name="connsiteY4" fmla="*/ 6675876 h 6858000"/>
              <a:gd name="connsiteX5" fmla="*/ 1779999 w 3816695"/>
              <a:gd name="connsiteY5" fmla="*/ 6858000 h 6858000"/>
              <a:gd name="connsiteX6" fmla="*/ 0 w 381669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6695" h="6858000">
                <a:moveTo>
                  <a:pt x="0" y="0"/>
                </a:moveTo>
                <a:lnTo>
                  <a:pt x="1779016" y="0"/>
                </a:lnTo>
                <a:lnTo>
                  <a:pt x="2081372" y="182719"/>
                </a:lnTo>
                <a:cubicBezTo>
                  <a:pt x="3128342" y="886316"/>
                  <a:pt x="3816695" y="2077842"/>
                  <a:pt x="3816695" y="3429297"/>
                </a:cubicBezTo>
                <a:cubicBezTo>
                  <a:pt x="3816695" y="4780752"/>
                  <a:pt x="3128342" y="5972279"/>
                  <a:pt x="2081372" y="6675876"/>
                </a:cubicBezTo>
                <a:lnTo>
                  <a:pt x="1779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87" hasCustomPrompt="1"/>
          </p:nvPr>
        </p:nvSpPr>
        <p:spPr>
          <a:xfrm>
            <a:off x="11003946" y="2043401"/>
            <a:ext cx="1188055" cy="2768041"/>
          </a:xfrm>
          <a:custGeom>
            <a:avLst/>
            <a:gdLst>
              <a:gd name="connsiteX0" fmla="*/ 1549799 w 1549799"/>
              <a:gd name="connsiteY0" fmla="*/ 0 h 3610868"/>
              <a:gd name="connsiteX1" fmla="*/ 1549799 w 1549799"/>
              <a:gd name="connsiteY1" fmla="*/ 3610868 h 3610868"/>
              <a:gd name="connsiteX2" fmla="*/ 1469233 w 1549799"/>
              <a:gd name="connsiteY2" fmla="*/ 3598637 h 3610868"/>
              <a:gd name="connsiteX3" fmla="*/ 0 w 1549799"/>
              <a:gd name="connsiteY3" fmla="*/ 1805434 h 3610868"/>
              <a:gd name="connsiteX4" fmla="*/ 1469233 w 1549799"/>
              <a:gd name="connsiteY4" fmla="*/ 12231 h 361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9799" h="3610868">
                <a:moveTo>
                  <a:pt x="1549799" y="0"/>
                </a:moveTo>
                <a:lnTo>
                  <a:pt x="1549799" y="3610868"/>
                </a:lnTo>
                <a:lnTo>
                  <a:pt x="1469233" y="3598637"/>
                </a:lnTo>
                <a:cubicBezTo>
                  <a:pt x="630743" y="3427960"/>
                  <a:pt x="0" y="2689969"/>
                  <a:pt x="0" y="1805434"/>
                </a:cubicBezTo>
                <a:cubicBezTo>
                  <a:pt x="0" y="920900"/>
                  <a:pt x="630743" y="182908"/>
                  <a:pt x="1469233" y="12231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</p:spPr>
        <p:txBody>
          <a:bodyPr wrap="square" anchor="ctr">
            <a:noAutofit/>
          </a:bodyPr>
          <a:lstStyle>
            <a:lvl1pPr algn="ctr">
              <a:lnSpc>
                <a:spcPct val="100000"/>
              </a:lnSpc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Drag and drop </a:t>
            </a:r>
          </a:p>
          <a:p>
            <a:r>
              <a:rPr lang="en-US"/>
              <a:t>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F670D-DDAE-4842-9FA1-6B3293DA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648" y="500639"/>
            <a:ext cx="5568696" cy="13350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3DC2BC-3933-4F85-AE16-7F5BDFDC2C1B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302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Номер слайда 21">
            <a:extLst>
              <a:ext uri="{FF2B5EF4-FFF2-40B4-BE49-F238E27FC236}">
                <a16:creationId xmlns:a16="http://schemas.microsoft.com/office/drawing/2014/main" id="{21FE5D8C-7E38-4798-847B-4E60E7A1B693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31BAB5B5-0A49-4377-AC19-1E239EAB83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4C01648-FA4D-409D-811B-AE9419A6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744" y="522545"/>
            <a:ext cx="7417816" cy="1563624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defRPr lang="en-US" sz="40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AC3F716-4F3C-40E3-8787-4666B86C25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197" y="6167183"/>
            <a:ext cx="1492543" cy="46049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10705542" y="224409"/>
            <a:ext cx="244511" cy="243223"/>
          </a:xfrm>
          <a:prstGeom prst="ellipse">
            <a:avLst/>
          </a:prstGeom>
          <a:solidFill>
            <a:srgbClr val="D8D8D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2700">
              <a:latin typeface="Century Gothic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720ED1-6786-463E-8B1B-325DDD0F367A}"/>
              </a:ext>
            </a:extLst>
          </p:cNvPr>
          <p:cNvSpPr/>
          <p:nvPr userDrawn="1"/>
        </p:nvSpPr>
        <p:spPr>
          <a:xfrm>
            <a:off x="10857471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33" name="Номер слайда 21">
            <a:extLst>
              <a:ext uri="{FF2B5EF4-FFF2-40B4-BE49-F238E27FC236}">
                <a16:creationId xmlns:a16="http://schemas.microsoft.com/office/drawing/2014/main" id="{6F764B14-6757-42E7-9636-1F1B3ECD1852}"/>
              </a:ext>
            </a:extLst>
          </p:cNvPr>
          <p:cNvSpPr txBox="1">
            <a:spLocks/>
          </p:cNvSpPr>
          <p:nvPr userDrawn="1"/>
        </p:nvSpPr>
        <p:spPr>
          <a:xfrm>
            <a:off x="10750197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446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0E54A15-983A-490F-A7FB-0881E0C810F7}"/>
              </a:ext>
            </a:extLst>
          </p:cNvPr>
          <p:cNvSpPr/>
          <p:nvPr userDrawn="1"/>
        </p:nvSpPr>
        <p:spPr>
          <a:xfrm>
            <a:off x="5428097" y="0"/>
            <a:ext cx="6763905" cy="6858000"/>
          </a:xfrm>
          <a:custGeom>
            <a:avLst/>
            <a:gdLst>
              <a:gd name="connsiteX0" fmla="*/ 1 w 6763905"/>
              <a:gd name="connsiteY0" fmla="*/ 0 h 6858000"/>
              <a:gd name="connsiteX1" fmla="*/ 6763905 w 6763905"/>
              <a:gd name="connsiteY1" fmla="*/ 0 h 6858000"/>
              <a:gd name="connsiteX2" fmla="*/ 6763905 w 6763905"/>
              <a:gd name="connsiteY2" fmla="*/ 6858000 h 6858000"/>
              <a:gd name="connsiteX3" fmla="*/ 0 w 6763905"/>
              <a:gd name="connsiteY3" fmla="*/ 6858000 h 6858000"/>
              <a:gd name="connsiteX4" fmla="*/ 154196 w 6763905"/>
              <a:gd name="connsiteY4" fmla="*/ 6697120 h 6858000"/>
              <a:gd name="connsiteX5" fmla="*/ 1423557 w 6763905"/>
              <a:gd name="connsiteY5" fmla="*/ 3429000 h 6858000"/>
              <a:gd name="connsiteX6" fmla="*/ 154196 w 6763905"/>
              <a:gd name="connsiteY6" fmla="*/ 160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3905" h="6858000">
                <a:moveTo>
                  <a:pt x="1" y="0"/>
                </a:moveTo>
                <a:lnTo>
                  <a:pt x="6763905" y="0"/>
                </a:lnTo>
                <a:lnTo>
                  <a:pt x="6763905" y="6858000"/>
                </a:lnTo>
                <a:lnTo>
                  <a:pt x="0" y="6858000"/>
                </a:lnTo>
                <a:lnTo>
                  <a:pt x="154196" y="6697120"/>
                </a:lnTo>
                <a:cubicBezTo>
                  <a:pt x="942872" y="5833950"/>
                  <a:pt x="1423557" y="4687315"/>
                  <a:pt x="1423557" y="3429000"/>
                </a:cubicBezTo>
                <a:cubicBezTo>
                  <a:pt x="1423557" y="2170685"/>
                  <a:pt x="942872" y="1024050"/>
                  <a:pt x="154196" y="16088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151" y="1036566"/>
            <a:ext cx="4514851" cy="573989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151" y="2296953"/>
            <a:ext cx="4514851" cy="377999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326301" y="1675127"/>
            <a:ext cx="4484700" cy="407671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04901" y="518740"/>
            <a:ext cx="4991099" cy="5924551"/>
          </a:xfrm>
        </p:spPr>
        <p:txBody>
          <a:bodyPr>
            <a:normAutofit/>
          </a:bodyPr>
          <a:lstStyle>
            <a:lvl1pPr>
              <a:defRPr sz="1400">
                <a:latin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70" y="6468304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egoe UI" panose="020B0502040204020203" pitchFamily="34" charset="0"/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Номер слайда 21">
            <a:extLst>
              <a:ext uri="{FF2B5EF4-FFF2-40B4-BE49-F238E27FC236}">
                <a16:creationId xmlns:a16="http://schemas.microsoft.com/office/drawing/2014/main" id="{2AD04D12-2503-45DD-8909-074A5644588E}"/>
              </a:ext>
            </a:extLst>
          </p:cNvPr>
          <p:cNvSpPr txBox="1">
            <a:spLocks/>
          </p:cNvSpPr>
          <p:nvPr userDrawn="1"/>
        </p:nvSpPr>
        <p:spPr>
          <a:xfrm>
            <a:off x="10919585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Segoe UI" panose="020B0502040204020203" pitchFamily="34" charset="0"/>
              </a:rPr>
              <a:pPr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51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234FF3D-DFA8-484F-A7A7-95C7BF99FEF3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1104901" y="0"/>
            <a:ext cx="5402083" cy="6858000"/>
          </a:xfrm>
          <a:custGeom>
            <a:avLst/>
            <a:gdLst>
              <a:gd name="connsiteX0" fmla="*/ 0 w 5402083"/>
              <a:gd name="connsiteY0" fmla="*/ 0 h 6858000"/>
              <a:gd name="connsiteX1" fmla="*/ 5401085 w 5402083"/>
              <a:gd name="connsiteY1" fmla="*/ 0 h 6858000"/>
              <a:gd name="connsiteX2" fmla="*/ 5355776 w 5402083"/>
              <a:gd name="connsiteY2" fmla="*/ 42971 h 6858000"/>
              <a:gd name="connsiteX3" fmla="*/ 3946012 w 5402083"/>
              <a:gd name="connsiteY3" fmla="*/ 3428527 h 6858000"/>
              <a:gd name="connsiteX4" fmla="*/ 5355776 w 5402083"/>
              <a:gd name="connsiteY4" fmla="*/ 6814084 h 6858000"/>
              <a:gd name="connsiteX5" fmla="*/ 5402083 w 5402083"/>
              <a:gd name="connsiteY5" fmla="*/ 6858000 h 6858000"/>
              <a:gd name="connsiteX6" fmla="*/ 0 w 54020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083" h="6858000">
                <a:moveTo>
                  <a:pt x="0" y="0"/>
                </a:moveTo>
                <a:lnTo>
                  <a:pt x="5401085" y="0"/>
                </a:lnTo>
                <a:lnTo>
                  <a:pt x="5355776" y="42971"/>
                </a:lnTo>
                <a:cubicBezTo>
                  <a:pt x="4484752" y="909410"/>
                  <a:pt x="3946012" y="2106385"/>
                  <a:pt x="3946012" y="3428527"/>
                </a:cubicBezTo>
                <a:cubicBezTo>
                  <a:pt x="3946012" y="4750669"/>
                  <a:pt x="4484752" y="5947644"/>
                  <a:pt x="5355776" y="6814084"/>
                </a:cubicBezTo>
                <a:lnTo>
                  <a:pt x="540208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28821" y="441327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976419" y="5745357"/>
            <a:ext cx="106064" cy="10550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24001" y="1812814"/>
            <a:ext cx="244511" cy="24322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1104900" y="759743"/>
            <a:ext cx="5578883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2700">
              <a:latin typeface="Segoe UI" panose="020B05020402040202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A9A0366-A1B7-4E16-B13E-603846466E2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368726" y="3534504"/>
            <a:ext cx="4560095" cy="465997"/>
          </a:xfrm>
        </p:spPr>
        <p:txBody>
          <a:bodyPr>
            <a:noAutofit/>
          </a:bodyPr>
          <a:lstStyle>
            <a:lvl1pPr marL="0" indent="0">
              <a:buNone/>
              <a:defRPr sz="1800" spc="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74FC2C-96CE-4523-B50F-ADC18C0A998B}"/>
              </a:ext>
            </a:extLst>
          </p:cNvPr>
          <p:cNvSpPr/>
          <p:nvPr userDrawn="1"/>
        </p:nvSpPr>
        <p:spPr>
          <a:xfrm rot="10800000">
            <a:off x="8439879" y="5850864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E8541-FA8A-4117-90A5-95E6E9B8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964" y="1864903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1" baseline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365126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1" y="1825625"/>
            <a:ext cx="102488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A0B43EF-B8FA-4382-B810-A742839E5D9F}"/>
              </a:ext>
            </a:extLst>
          </p:cNvPr>
          <p:cNvSpPr/>
          <p:nvPr userDrawn="1"/>
        </p:nvSpPr>
        <p:spPr>
          <a:xfrm>
            <a:off x="-1233052" y="586359"/>
            <a:ext cx="457200" cy="457200"/>
          </a:xfrm>
          <a:prstGeom prst="rect">
            <a:avLst/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EFD97-9403-440B-8112-5F1DAD5255C6}"/>
              </a:ext>
            </a:extLst>
          </p:cNvPr>
          <p:cNvSpPr/>
          <p:nvPr userDrawn="1"/>
        </p:nvSpPr>
        <p:spPr>
          <a:xfrm>
            <a:off x="-1221519" y="1127240"/>
            <a:ext cx="457200" cy="457200"/>
          </a:xfrm>
          <a:prstGeom prst="rect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E47C7-BA6F-4043-9FC0-69562E36A937}"/>
              </a:ext>
            </a:extLst>
          </p:cNvPr>
          <p:cNvSpPr/>
          <p:nvPr userDrawn="1"/>
        </p:nvSpPr>
        <p:spPr>
          <a:xfrm>
            <a:off x="-662719" y="1119481"/>
            <a:ext cx="457200" cy="457200"/>
          </a:xfrm>
          <a:prstGeom prst="rect">
            <a:avLst/>
          </a:prstGeom>
          <a:solidFill>
            <a:srgbClr val="135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33D6E8-D820-4B35-9B2F-65DE0CBA9B9F}"/>
              </a:ext>
            </a:extLst>
          </p:cNvPr>
          <p:cNvSpPr/>
          <p:nvPr userDrawn="1"/>
        </p:nvSpPr>
        <p:spPr>
          <a:xfrm>
            <a:off x="-662719" y="586359"/>
            <a:ext cx="457200" cy="457200"/>
          </a:xfrm>
          <a:prstGeom prst="rect">
            <a:avLst/>
          </a:prstGeom>
          <a:solidFill>
            <a:srgbClr val="D8D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75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869167" y="1377867"/>
            <a:ext cx="7056400" cy="4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23979" y="55741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6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CE0D0-B2C4-40A6-83B6-CFE385AE261B}"/>
              </a:ext>
            </a:extLst>
          </p:cNvPr>
          <p:cNvCxnSpPr/>
          <p:nvPr userDrawn="1"/>
        </p:nvCxnSpPr>
        <p:spPr>
          <a:xfrm>
            <a:off x="559704" y="2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A535CAF-F571-463D-B5C5-361D2576AF89}"/>
              </a:ext>
            </a:extLst>
          </p:cNvPr>
          <p:cNvSpPr/>
          <p:nvPr userDrawn="1"/>
        </p:nvSpPr>
        <p:spPr>
          <a:xfrm>
            <a:off x="11615895" y="6305339"/>
            <a:ext cx="482320" cy="482320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Номер слайда 21">
            <a:extLst>
              <a:ext uri="{FF2B5EF4-FFF2-40B4-BE49-F238E27FC236}">
                <a16:creationId xmlns:a16="http://schemas.microsoft.com/office/drawing/2014/main" id="{31DAF097-0082-426B-9D73-8036BCA9A47A}"/>
              </a:ext>
            </a:extLst>
          </p:cNvPr>
          <p:cNvSpPr txBox="1">
            <a:spLocks/>
          </p:cNvSpPr>
          <p:nvPr userDrawn="1"/>
        </p:nvSpPr>
        <p:spPr>
          <a:xfrm>
            <a:off x="11508621" y="6438573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8D877B3-D348-4611-9BDB-C5374591D951}" type="slidenum">
              <a:rPr lang="en-US" sz="1000" smtClean="0">
                <a:solidFill>
                  <a:schemeClr val="bg1">
                    <a:alpha val="50000"/>
                  </a:schemeClr>
                </a:solidFill>
                <a:latin typeface="Century Gothic" panose="020B0502020202020204" pitchFamily="34" charset="0"/>
              </a:rPr>
              <a:pPr algn="ctr"/>
              <a:t>‹#›</a:t>
            </a:fld>
            <a:endParaRPr lang="en-US" sz="1000">
              <a:solidFill>
                <a:schemeClr val="bg1">
                  <a:alpha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FE88666-68C0-4C1B-85FF-F8E9CD9ABB6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49728" y="6400146"/>
            <a:ext cx="1492543" cy="4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67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90432A-44BB-4D3E-B16B-7680B79B8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2300" y="5685079"/>
            <a:ext cx="3801673" cy="1172921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F37897A3-26FA-467F-A275-28BF4479D493}"/>
              </a:ext>
            </a:extLst>
          </p:cNvPr>
          <p:cNvSpPr txBox="1">
            <a:spLocks/>
          </p:cNvSpPr>
          <p:nvPr/>
        </p:nvSpPr>
        <p:spPr>
          <a:xfrm>
            <a:off x="3130551" y="2484421"/>
            <a:ext cx="4743449" cy="703279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Selenium</a:t>
            </a:r>
          </a:p>
          <a:p>
            <a:pPr algn="ctr"/>
            <a:r>
              <a:rPr lang="en-AU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Browser Automation</a:t>
            </a:r>
          </a:p>
        </p:txBody>
      </p:sp>
    </p:spTree>
    <p:extLst>
      <p:ext uri="{BB962C8B-B14F-4D97-AF65-F5344CB8AC3E}">
        <p14:creationId xmlns:p14="http://schemas.microsoft.com/office/powerpoint/2010/main" val="18255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2A6AEB-BF68-4A74-BD87-20372B1371D3}"/>
              </a:ext>
            </a:extLst>
          </p:cNvPr>
          <p:cNvGrpSpPr/>
          <p:nvPr/>
        </p:nvGrpSpPr>
        <p:grpSpPr>
          <a:xfrm>
            <a:off x="1654228" y="2363694"/>
            <a:ext cx="2136336" cy="1901377"/>
            <a:chOff x="991140" y="1258031"/>
            <a:chExt cx="2136336" cy="1901377"/>
          </a:xfrm>
        </p:grpSpPr>
        <p:grpSp>
          <p:nvGrpSpPr>
            <p:cNvPr id="11" name="Google Shape;967;p38">
              <a:extLst>
                <a:ext uri="{FF2B5EF4-FFF2-40B4-BE49-F238E27FC236}">
                  <a16:creationId xmlns:a16="http://schemas.microsoft.com/office/drawing/2014/main" id="{3ACD1759-B84F-4A24-B270-EFB96F4C20E3}"/>
                </a:ext>
              </a:extLst>
            </p:cNvPr>
            <p:cNvGrpSpPr/>
            <p:nvPr/>
          </p:nvGrpSpPr>
          <p:grpSpPr>
            <a:xfrm>
              <a:off x="991140" y="1258031"/>
              <a:ext cx="2136336" cy="1901377"/>
              <a:chOff x="1442627" y="5710929"/>
              <a:chExt cx="594318" cy="590600"/>
            </a:xfrm>
          </p:grpSpPr>
          <p:sp>
            <p:nvSpPr>
              <p:cNvPr id="12" name="Google Shape;968;p38">
                <a:extLst>
                  <a:ext uri="{FF2B5EF4-FFF2-40B4-BE49-F238E27FC236}">
                    <a16:creationId xmlns:a16="http://schemas.microsoft.com/office/drawing/2014/main" id="{B061EF39-4166-4231-B538-9B4282865738}"/>
                  </a:ext>
                </a:extLst>
              </p:cNvPr>
              <p:cNvSpPr/>
              <p:nvPr/>
            </p:nvSpPr>
            <p:spPr>
              <a:xfrm>
                <a:off x="1442627" y="5710929"/>
                <a:ext cx="594318" cy="40522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00" extrusionOk="0">
                    <a:moveTo>
                      <a:pt x="699" y="500"/>
                    </a:moveTo>
                    <a:cubicBezTo>
                      <a:pt x="0" y="500"/>
                      <a:pt x="0" y="500"/>
                      <a:pt x="0" y="50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5"/>
                      <a:pt x="15" y="0"/>
                      <a:pt x="35" y="0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718" y="0"/>
                      <a:pt x="734" y="15"/>
                      <a:pt x="734" y="35"/>
                    </a:cubicBezTo>
                    <a:cubicBezTo>
                      <a:pt x="734" y="465"/>
                      <a:pt x="734" y="465"/>
                      <a:pt x="734" y="465"/>
                    </a:cubicBezTo>
                    <a:cubicBezTo>
                      <a:pt x="734" y="484"/>
                      <a:pt x="718" y="500"/>
                      <a:pt x="699" y="50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969;p38">
                <a:extLst>
                  <a:ext uri="{FF2B5EF4-FFF2-40B4-BE49-F238E27FC236}">
                    <a16:creationId xmlns:a16="http://schemas.microsoft.com/office/drawing/2014/main" id="{78025736-B1D2-4AC7-8557-CA311CA7F81D}"/>
                  </a:ext>
                </a:extLst>
              </p:cNvPr>
              <p:cNvSpPr/>
              <p:nvPr/>
            </p:nvSpPr>
            <p:spPr>
              <a:xfrm>
                <a:off x="1442627" y="6116151"/>
                <a:ext cx="349820" cy="97191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313" extrusionOk="0">
                    <a:moveTo>
                      <a:pt x="1126" y="313"/>
                    </a:moveTo>
                    <a:lnTo>
                      <a:pt x="0" y="0"/>
                    </a:lnTo>
                    <a:lnTo>
                      <a:pt x="1126" y="0"/>
                    </a:lnTo>
                    <a:lnTo>
                      <a:pt x="1126" y="313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970;p38">
                <a:extLst>
                  <a:ext uri="{FF2B5EF4-FFF2-40B4-BE49-F238E27FC236}">
                    <a16:creationId xmlns:a16="http://schemas.microsoft.com/office/drawing/2014/main" id="{7B6FE94E-7167-4144-B4B3-9311DAF53549}"/>
                  </a:ext>
                </a:extLst>
              </p:cNvPr>
              <p:cNvSpPr/>
              <p:nvPr/>
            </p:nvSpPr>
            <p:spPr>
              <a:xfrm>
                <a:off x="1573731" y="6152482"/>
                <a:ext cx="218715" cy="6086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96" extrusionOk="0">
                    <a:moveTo>
                      <a:pt x="0" y="196"/>
                    </a:moveTo>
                    <a:lnTo>
                      <a:pt x="704" y="196"/>
                    </a:lnTo>
                    <a:lnTo>
                      <a:pt x="0" y="0"/>
                    </a:lnTo>
                    <a:lnTo>
                      <a:pt x="0" y="196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971;p38">
                <a:extLst>
                  <a:ext uri="{FF2B5EF4-FFF2-40B4-BE49-F238E27FC236}">
                    <a16:creationId xmlns:a16="http://schemas.microsoft.com/office/drawing/2014/main" id="{64B89A8D-BC9D-49C7-9C4C-F0732DD25E4F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  <a:close/>
                  </a:path>
                </a:pathLst>
              </a:custGeom>
              <a:solidFill>
                <a:srgbClr val="BD2A3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972;p38">
                <a:extLst>
                  <a:ext uri="{FF2B5EF4-FFF2-40B4-BE49-F238E27FC236}">
                    <a16:creationId xmlns:a16="http://schemas.microsoft.com/office/drawing/2014/main" id="{D062D02E-20FC-4704-A06B-CAFB67976F07}"/>
                  </a:ext>
                </a:extLst>
              </p:cNvPr>
              <p:cNvSpPr/>
              <p:nvPr/>
            </p:nvSpPr>
            <p:spPr>
              <a:xfrm>
                <a:off x="1573731" y="6213343"/>
                <a:ext cx="109358" cy="88186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84" extrusionOk="0">
                    <a:moveTo>
                      <a:pt x="352" y="284"/>
                    </a:moveTo>
                    <a:lnTo>
                      <a:pt x="0" y="0"/>
                    </a:lnTo>
                    <a:lnTo>
                      <a:pt x="352" y="0"/>
                    </a:lnTo>
                    <a:lnTo>
                      <a:pt x="352" y="284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94DAC2-15E6-4D09-9124-7676A6DE25A7}"/>
                </a:ext>
              </a:extLst>
            </p:cNvPr>
            <p:cNvSpPr txBox="1"/>
            <p:nvPr/>
          </p:nvSpPr>
          <p:spPr>
            <a:xfrm>
              <a:off x="991140" y="1468067"/>
              <a:ext cx="1955403" cy="10014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i="0" dirty="0">
                  <a:solidFill>
                    <a:schemeClr val="tx1">
                      <a:lumMod val="75000"/>
                    </a:schemeClr>
                  </a:solidFill>
                  <a:effectLst/>
                  <a:latin typeface="Century Gothic" panose="020B0502020202020204" pitchFamily="34" charset="0"/>
                </a:rPr>
                <a:t>Structural representation of HTML elements</a:t>
              </a:r>
            </a:p>
            <a:p>
              <a:pPr indent="-22860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8524F0C-9EEC-4FB0-B61F-E688A141A997}"/>
              </a:ext>
            </a:extLst>
          </p:cNvPr>
          <p:cNvSpPr/>
          <p:nvPr/>
        </p:nvSpPr>
        <p:spPr>
          <a:xfrm>
            <a:off x="4691330" y="2611556"/>
            <a:ext cx="6568241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4 ways to identify and locate an element using DOM: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getElementById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getElementsByName</a:t>
            </a:r>
            <a:endParaRPr lang="en-US" sz="1400" dirty="0">
              <a:latin typeface="Century Gothic" panose="020B0502020202020204" pitchFamily="34" charset="0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dom:name</a:t>
            </a:r>
            <a:r>
              <a:rPr lang="en-US" sz="1400" dirty="0">
                <a:latin typeface="Century Gothic" panose="020B0502020202020204" pitchFamily="34" charset="0"/>
              </a:rPr>
              <a:t> (applies only to elements within a named form)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Century Gothic" panose="020B0502020202020204" pitchFamily="34" charset="0"/>
              </a:rPr>
              <a:t>dom:index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BB0F61AB-3C75-4263-9D83-318999E91249}"/>
              </a:ext>
            </a:extLst>
          </p:cNvPr>
          <p:cNvSpPr/>
          <p:nvPr/>
        </p:nvSpPr>
        <p:spPr>
          <a:xfrm rot="20510738">
            <a:off x="1966163" y="4062576"/>
            <a:ext cx="1331531" cy="1037273"/>
          </a:xfrm>
          <a:prstGeom prst="irregularSeal1">
            <a:avLst/>
          </a:prstGeom>
          <a:solidFill>
            <a:srgbClr val="CCCCC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</a:t>
            </a:r>
            <a:endParaRPr lang="en-US" sz="24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0493A6-458D-41AF-A338-412C91847405}"/>
              </a:ext>
            </a:extLst>
          </p:cNvPr>
          <p:cNvSpPr/>
          <p:nvPr/>
        </p:nvSpPr>
        <p:spPr>
          <a:xfrm>
            <a:off x="2911688" y="1322658"/>
            <a:ext cx="6096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Century Gothic" panose="020B0502020202020204" pitchFamily="34" charset="0"/>
              </a:rPr>
              <a:t>DOM -Simple set of interfaces standardized among web developers to access and manipulate documents in HTML or XML using JavaScript</a:t>
            </a:r>
          </a:p>
        </p:txBody>
      </p:sp>
    </p:spTree>
    <p:extLst>
      <p:ext uri="{BB962C8B-B14F-4D97-AF65-F5344CB8AC3E}">
        <p14:creationId xmlns:p14="http://schemas.microsoft.com/office/powerpoint/2010/main" val="5920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1EFD89-58C7-490F-BBBA-D4836F07738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DOM – Document Object 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1B411A-000E-4624-BCEC-13A2318ED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85" y="1677894"/>
            <a:ext cx="6864886" cy="511746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E78B5EE-E1A3-49F2-AD0F-951E798541B2}"/>
              </a:ext>
            </a:extLst>
          </p:cNvPr>
          <p:cNvSpPr/>
          <p:nvPr/>
        </p:nvSpPr>
        <p:spPr>
          <a:xfrm>
            <a:off x="9933063" y="1582072"/>
            <a:ext cx="122914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Document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1BE7A1-E039-4C49-ACA7-D0125A52947F}"/>
              </a:ext>
            </a:extLst>
          </p:cNvPr>
          <p:cNvSpPr/>
          <p:nvPr/>
        </p:nvSpPr>
        <p:spPr>
          <a:xfrm>
            <a:off x="9933063" y="2190318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Root Element &lt;HTML&gt;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0A1F2-F1DA-4F6D-8281-EA217ED214D8}"/>
              </a:ext>
            </a:extLst>
          </p:cNvPr>
          <p:cNvSpPr/>
          <p:nvPr/>
        </p:nvSpPr>
        <p:spPr>
          <a:xfrm>
            <a:off x="1852755" y="1961811"/>
            <a:ext cx="5736937" cy="587090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68B34B-AC0E-4BBD-BF84-81483AFF789E}"/>
              </a:ext>
            </a:extLst>
          </p:cNvPr>
          <p:cNvSpPr/>
          <p:nvPr/>
        </p:nvSpPr>
        <p:spPr>
          <a:xfrm>
            <a:off x="9935464" y="2777175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&lt;HEAD&gt;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4795605-3E7B-4FBF-BB69-A32CAA29D09E}"/>
              </a:ext>
            </a:extLst>
          </p:cNvPr>
          <p:cNvSpPr/>
          <p:nvPr/>
        </p:nvSpPr>
        <p:spPr>
          <a:xfrm>
            <a:off x="1703169" y="1354255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16B6E-90D4-4FFB-BD6F-77BAF68D9ECA}"/>
              </a:ext>
            </a:extLst>
          </p:cNvPr>
          <p:cNvSpPr/>
          <p:nvPr/>
        </p:nvSpPr>
        <p:spPr>
          <a:xfrm>
            <a:off x="7411123" y="2376299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7EBF2E-36E7-40CD-8BE6-30417305FB5C}"/>
              </a:ext>
            </a:extLst>
          </p:cNvPr>
          <p:cNvSpPr/>
          <p:nvPr/>
        </p:nvSpPr>
        <p:spPr>
          <a:xfrm>
            <a:off x="1343410" y="3604672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0326C488-E630-401C-A6EB-60252FD00FDE}"/>
              </a:ext>
            </a:extLst>
          </p:cNvPr>
          <p:cNvSpPr/>
          <p:nvPr/>
        </p:nvSpPr>
        <p:spPr>
          <a:xfrm rot="10800000" flipH="1">
            <a:off x="1753323" y="1856659"/>
            <a:ext cx="98232" cy="4737902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EA6974D9-C86C-4497-BA0A-81190CE6B96D}"/>
              </a:ext>
            </a:extLst>
          </p:cNvPr>
          <p:cNvSpPr/>
          <p:nvPr/>
        </p:nvSpPr>
        <p:spPr>
          <a:xfrm rot="10800000" flipH="1">
            <a:off x="1639646" y="1975933"/>
            <a:ext cx="165038" cy="567849"/>
          </a:xfrm>
          <a:prstGeom prst="leftBrace">
            <a:avLst>
              <a:gd name="adj1" fmla="val 107180"/>
              <a:gd name="adj2" fmla="val 588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FF24C4-9A88-44E9-BFCF-E5F57211B871}"/>
              </a:ext>
            </a:extLst>
          </p:cNvPr>
          <p:cNvSpPr/>
          <p:nvPr/>
        </p:nvSpPr>
        <p:spPr>
          <a:xfrm>
            <a:off x="1246011" y="2031095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7" name="Picture 2" descr="html_dom">
            <a:extLst>
              <a:ext uri="{FF2B5EF4-FFF2-40B4-BE49-F238E27FC236}">
                <a16:creationId xmlns:a16="http://schemas.microsoft.com/office/drawing/2014/main" id="{E4671918-8989-4413-8B53-BD18DCC1C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t="3135" r="2164" b="-3643"/>
          <a:stretch/>
        </p:blipFill>
        <p:spPr bwMode="auto">
          <a:xfrm>
            <a:off x="806134" y="6795354"/>
            <a:ext cx="7460563" cy="424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4C19B95-BF5D-4B61-A01A-EBB35506EC76}"/>
              </a:ext>
            </a:extLst>
          </p:cNvPr>
          <p:cNvSpPr/>
          <p:nvPr/>
        </p:nvSpPr>
        <p:spPr>
          <a:xfrm>
            <a:off x="9478718" y="1552586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F2519C-8073-4427-AA0D-5727B11896CB}"/>
              </a:ext>
            </a:extLst>
          </p:cNvPr>
          <p:cNvSpPr/>
          <p:nvPr/>
        </p:nvSpPr>
        <p:spPr>
          <a:xfrm>
            <a:off x="9478718" y="2138029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36711D-503A-425A-8392-54051CAD30D1}"/>
              </a:ext>
            </a:extLst>
          </p:cNvPr>
          <p:cNvSpPr/>
          <p:nvPr/>
        </p:nvSpPr>
        <p:spPr>
          <a:xfrm>
            <a:off x="9478600" y="2732146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BB7516-1C01-4A72-89E0-C6D7D886A5AF}"/>
              </a:ext>
            </a:extLst>
          </p:cNvPr>
          <p:cNvCxnSpPr/>
          <p:nvPr/>
        </p:nvCxnSpPr>
        <p:spPr>
          <a:xfrm>
            <a:off x="5809673" y="2255356"/>
            <a:ext cx="2281382" cy="10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BA38E39-6CE7-4111-A155-976A8081123C}"/>
              </a:ext>
            </a:extLst>
          </p:cNvPr>
          <p:cNvSpPr/>
          <p:nvPr/>
        </p:nvSpPr>
        <p:spPr>
          <a:xfrm>
            <a:off x="8082759" y="3124107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24023F-E8DD-44B4-B3F3-31BFD04E55F7}"/>
              </a:ext>
            </a:extLst>
          </p:cNvPr>
          <p:cNvSpPr/>
          <p:nvPr/>
        </p:nvSpPr>
        <p:spPr>
          <a:xfrm>
            <a:off x="9478600" y="3323396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666C6A-3D96-4F05-81AC-932E88E30FF5}"/>
              </a:ext>
            </a:extLst>
          </p:cNvPr>
          <p:cNvCxnSpPr/>
          <p:nvPr/>
        </p:nvCxnSpPr>
        <p:spPr>
          <a:xfrm>
            <a:off x="2555866" y="2273156"/>
            <a:ext cx="2281382" cy="102355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94F67D-E3EE-4012-B0A3-D8C5C0B81F0E}"/>
              </a:ext>
            </a:extLst>
          </p:cNvPr>
          <p:cNvSpPr/>
          <p:nvPr/>
        </p:nvSpPr>
        <p:spPr>
          <a:xfrm>
            <a:off x="4828952" y="3249110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4B0E53-2940-443E-B715-E5D693906947}"/>
              </a:ext>
            </a:extLst>
          </p:cNvPr>
          <p:cNvSpPr/>
          <p:nvPr/>
        </p:nvSpPr>
        <p:spPr>
          <a:xfrm>
            <a:off x="9478600" y="3911706"/>
            <a:ext cx="345204" cy="345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41E450-3D56-465F-9A6E-46BA1EA4108E}"/>
              </a:ext>
            </a:extLst>
          </p:cNvPr>
          <p:cNvSpPr/>
          <p:nvPr/>
        </p:nvSpPr>
        <p:spPr>
          <a:xfrm>
            <a:off x="9909689" y="3326195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Element &lt;TITLE&gt;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74A167-6197-464D-B003-B3F78555A489}"/>
              </a:ext>
            </a:extLst>
          </p:cNvPr>
          <p:cNvSpPr/>
          <p:nvPr/>
        </p:nvSpPr>
        <p:spPr>
          <a:xfrm>
            <a:off x="9858722" y="3913052"/>
            <a:ext cx="2256536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Century Gothic" panose="020B0502020202020204" pitchFamily="34" charset="0"/>
              </a:rPr>
              <a:t>Text: “Pragra”</a:t>
            </a:r>
          </a:p>
        </p:txBody>
      </p:sp>
    </p:spTree>
    <p:extLst>
      <p:ext uri="{BB962C8B-B14F-4D97-AF65-F5344CB8AC3E}">
        <p14:creationId xmlns:p14="http://schemas.microsoft.com/office/powerpoint/2010/main" val="3601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9F4C9-DD70-4839-8B4B-D41F398921B7}"/>
              </a:ext>
            </a:extLst>
          </p:cNvPr>
          <p:cNvSpPr txBox="1"/>
          <p:nvPr/>
        </p:nvSpPr>
        <p:spPr>
          <a:xfrm>
            <a:off x="1384151" y="1656576"/>
            <a:ext cx="10510463" cy="4368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Century Gothic" panose="020B0502020202020204" pitchFamily="34" charset="0"/>
              </a:rPr>
              <a:t>Selenium WebDriver is an interface that defines a set of methods.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Century Gothic" panose="020B0502020202020204" pitchFamily="34" charset="0"/>
              </a:rPr>
              <a:t> However, implementation is provided by the browser specific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Century Gothic" panose="020B0502020202020204" pitchFamily="34" charset="0"/>
              </a:rPr>
              <a:t> Some of the implementation classes are AndroidDriver , ChromeDriver FirefoxDriver , InternetExplorerDriver SafariDriver etc.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Century Gothic" panose="020B0502020202020204" pitchFamily="34" charset="0"/>
              </a:rPr>
              <a:t>&lt;Placeholder&gt;&lt;&gt;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Century Gothic" panose="020B0502020202020204" pitchFamily="34" charset="0"/>
              </a:rPr>
              <a:t>Locators in Selenium: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CSS ID: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find_element_by_id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CSS class name: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find_element_by_class_name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name attribute: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find_element_by_name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DOM structure or xpath: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find_element_by_xpath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link text: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find_element_by_link_text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partial link text: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find_element_by_partial_link_text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By HTML tag name: </a:t>
            </a:r>
            <a:r>
              <a:rPr lang="en-US" sz="1600" b="0" i="1">
                <a:solidFill>
                  <a:srgbClr val="333333"/>
                </a:solidFill>
                <a:effectLst/>
                <a:latin typeface="Century Gothic" panose="020B0502020202020204" pitchFamily="34" charset="0"/>
              </a:rPr>
              <a:t>find_element_by_tag_name</a:t>
            </a:r>
            <a:endParaRPr lang="en-US" sz="1600" b="0" i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AU" sz="2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28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B0E74C82-0308-4132-B2E1-749DC7775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54" y="1438158"/>
            <a:ext cx="8774096" cy="4243505"/>
          </a:xfrm>
          <a:prstGeom prst="rect">
            <a:avLst/>
          </a:prstGeom>
          <a:solidFill>
            <a:srgbClr val="EEEEEE"/>
          </a:solidFill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1E54F4-9EF1-49EF-866A-96981421A2CB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Element Locators</a:t>
            </a:r>
          </a:p>
        </p:txBody>
      </p:sp>
    </p:spTree>
    <p:extLst>
      <p:ext uri="{BB962C8B-B14F-4D97-AF65-F5344CB8AC3E}">
        <p14:creationId xmlns:p14="http://schemas.microsoft.com/office/powerpoint/2010/main" val="1207522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6490E4-8156-4C51-97CC-8185AE5C3D9B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Action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2236-8968-4C2B-893E-8B03B5E2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0968" y="1311007"/>
            <a:ext cx="8918439" cy="4472848"/>
          </a:xfrm>
        </p:spPr>
        <p:txBody>
          <a:bodyPr>
            <a:noAutofit/>
          </a:bodyPr>
          <a:lstStyle/>
          <a:p>
            <a:pPr marL="761993" indent="-457200" algn="l">
              <a:buFont typeface="+mj-lt"/>
              <a:buAutoNum type="arabicPeriod"/>
            </a:pPr>
            <a:r>
              <a:rPr lang="en-AU" sz="1200" dirty="0">
                <a:latin typeface="Century Gothic" panose="020B0502020202020204" pitchFamily="34" charset="0"/>
              </a:rPr>
              <a:t>click() – clicks at the current location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doubleClick</a:t>
            </a:r>
            <a:r>
              <a:rPr lang="en-AU" sz="1200" dirty="0">
                <a:latin typeface="Century Gothic" panose="020B0502020202020204" pitchFamily="34" charset="0"/>
              </a:rPr>
              <a:t>() – performs a Double click at the current mouse location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contextClick</a:t>
            </a:r>
            <a:r>
              <a:rPr lang="en-AU" sz="1200" dirty="0">
                <a:latin typeface="Century Gothic" panose="020B0502020202020204" pitchFamily="34" charset="0"/>
              </a:rPr>
              <a:t>() – performs a Right click at the current mouse location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dragAndDrop</a:t>
            </a:r>
            <a:r>
              <a:rPr lang="en-AU" sz="1200" dirty="0">
                <a:latin typeface="Century Gothic" panose="020B0502020202020204" pitchFamily="34" charset="0"/>
              </a:rPr>
              <a:t>(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source, 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target) – drags an element from the source location and drops in target location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moveToElement</a:t>
            </a:r>
            <a:r>
              <a:rPr lang="en-AU" sz="1200" dirty="0">
                <a:latin typeface="Century Gothic" panose="020B0502020202020204" pitchFamily="34" charset="0"/>
              </a:rPr>
              <a:t>(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target) – moves to the target element</a:t>
            </a:r>
          </a:p>
          <a:p>
            <a:pPr algn="l"/>
            <a:endParaRPr lang="en-AU" sz="1200" dirty="0">
              <a:latin typeface="Century Gothic" panose="020B0502020202020204" pitchFamily="34" charset="0"/>
            </a:endParaRPr>
          </a:p>
          <a:p>
            <a:pPr algn="l"/>
            <a:endParaRPr lang="en-AU" sz="1200" dirty="0">
              <a:latin typeface="Century Gothic" panose="020B0502020202020204" pitchFamily="34" charset="0"/>
            </a:endParaRP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keyUp</a:t>
            </a:r>
            <a:r>
              <a:rPr lang="en-AU" sz="1200" dirty="0">
                <a:latin typeface="Century Gothic" panose="020B0502020202020204" pitchFamily="34" charset="0"/>
              </a:rPr>
              <a:t>(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target, </a:t>
            </a:r>
            <a:r>
              <a:rPr lang="en-AU" sz="1200" dirty="0" err="1">
                <a:latin typeface="Century Gothic" panose="020B0502020202020204" pitchFamily="34" charset="0"/>
              </a:rPr>
              <a:t>java.lang.CharSequence</a:t>
            </a:r>
            <a:r>
              <a:rPr lang="en-AU" sz="1200" dirty="0">
                <a:latin typeface="Century Gothic" panose="020B0502020202020204" pitchFamily="34" charset="0"/>
              </a:rPr>
              <a:t> key) – performs a key release after focusing on the target element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keyDown</a:t>
            </a:r>
            <a:r>
              <a:rPr lang="en-AU" sz="1200" dirty="0">
                <a:latin typeface="Century Gothic" panose="020B0502020202020204" pitchFamily="34" charset="0"/>
              </a:rPr>
              <a:t>(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target, </a:t>
            </a:r>
            <a:r>
              <a:rPr lang="en-AU" sz="1200" dirty="0" err="1">
                <a:latin typeface="Century Gothic" panose="020B0502020202020204" pitchFamily="34" charset="0"/>
              </a:rPr>
              <a:t>java.lang.CharSequence</a:t>
            </a:r>
            <a:r>
              <a:rPr lang="en-AU" sz="1200" dirty="0">
                <a:latin typeface="Century Gothic" panose="020B0502020202020204" pitchFamily="34" charset="0"/>
              </a:rPr>
              <a:t> key) – performs a key press after focusing on the target element</a:t>
            </a:r>
          </a:p>
          <a:p>
            <a:pPr marL="761993" indent="-457200" algn="l">
              <a:buFont typeface="+mj-lt"/>
              <a:buAutoNum type="arabicPeriod"/>
            </a:pPr>
            <a:r>
              <a:rPr lang="en-AU" sz="1200" dirty="0" err="1">
                <a:latin typeface="Century Gothic" panose="020B0502020202020204" pitchFamily="34" charset="0"/>
              </a:rPr>
              <a:t>sendKeys</a:t>
            </a:r>
            <a:r>
              <a:rPr lang="en-AU" sz="1200" dirty="0">
                <a:latin typeface="Century Gothic" panose="020B0502020202020204" pitchFamily="34" charset="0"/>
              </a:rPr>
              <a:t>(</a:t>
            </a:r>
            <a:r>
              <a:rPr lang="en-AU" sz="1200" dirty="0" err="1">
                <a:latin typeface="Century Gothic" panose="020B0502020202020204" pitchFamily="34" charset="0"/>
              </a:rPr>
              <a:t>WebElement</a:t>
            </a:r>
            <a:r>
              <a:rPr lang="en-AU" sz="1200" dirty="0">
                <a:latin typeface="Century Gothic" panose="020B0502020202020204" pitchFamily="34" charset="0"/>
              </a:rPr>
              <a:t> target, </a:t>
            </a:r>
            <a:r>
              <a:rPr lang="en-AU" sz="1200" dirty="0" err="1">
                <a:latin typeface="Century Gothic" panose="020B0502020202020204" pitchFamily="34" charset="0"/>
              </a:rPr>
              <a:t>java.lang.CharSequence</a:t>
            </a:r>
            <a:r>
              <a:rPr lang="en-AU" sz="1200" dirty="0">
                <a:latin typeface="Century Gothic" panose="020B0502020202020204" pitchFamily="34" charset="0"/>
              </a:rPr>
              <a:t>… keys) – types the value.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BCF0A-57CF-4073-B351-68EEFE7E3108}"/>
              </a:ext>
            </a:extLst>
          </p:cNvPr>
          <p:cNvSpPr/>
          <p:nvPr/>
        </p:nvSpPr>
        <p:spPr>
          <a:xfrm>
            <a:off x="465921" y="2214143"/>
            <a:ext cx="2119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Century Gothic" panose="020B0502020202020204" pitchFamily="34" charset="0"/>
              </a:rPr>
              <a:t>Mouse Interactions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498527-902A-4623-8C89-55B1B2A0AB6F}"/>
              </a:ext>
            </a:extLst>
          </p:cNvPr>
          <p:cNvSpPr/>
          <p:nvPr/>
        </p:nvSpPr>
        <p:spPr>
          <a:xfrm>
            <a:off x="465921" y="4490618"/>
            <a:ext cx="2260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latin typeface="Century Gothic" panose="020B0502020202020204" pitchFamily="34" charset="0"/>
              </a:rPr>
              <a:t>Keyboard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03507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9B06A0A-08EB-4130-9BB9-F5E106CCC95C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>
                <a:solidFill>
                  <a:schemeClr val="bg2"/>
                </a:solidFill>
                <a:latin typeface="Century Gothic" panose="020B0502020202020204" pitchFamily="34" charset="0"/>
              </a:rPr>
              <a:t>Waits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0A2D3F-DFDD-42FA-9070-5E70C0D53070}"/>
              </a:ext>
            </a:extLst>
          </p:cNvPr>
          <p:cNvSpPr/>
          <p:nvPr/>
        </p:nvSpPr>
        <p:spPr>
          <a:xfrm>
            <a:off x="6099339" y="2024218"/>
            <a:ext cx="1552281" cy="961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Implicit Wait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AF099E-E2A5-44FE-89AE-D4669733FF9E}"/>
              </a:ext>
            </a:extLst>
          </p:cNvPr>
          <p:cNvSpPr/>
          <p:nvPr/>
        </p:nvSpPr>
        <p:spPr>
          <a:xfrm>
            <a:off x="6096000" y="4776908"/>
            <a:ext cx="1568777" cy="873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Explicit Wait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005A25-D916-47DD-8CAA-B552E3AD7E99}"/>
              </a:ext>
            </a:extLst>
          </p:cNvPr>
          <p:cNvSpPr/>
          <p:nvPr/>
        </p:nvSpPr>
        <p:spPr>
          <a:xfrm>
            <a:off x="8466056" y="1825055"/>
            <a:ext cx="2089607" cy="480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PageLoadTimeout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52ED09-DF85-476C-959F-CB168EC830C0}"/>
              </a:ext>
            </a:extLst>
          </p:cNvPr>
          <p:cNvSpPr/>
          <p:nvPr/>
        </p:nvSpPr>
        <p:spPr>
          <a:xfrm>
            <a:off x="8466055" y="2525780"/>
            <a:ext cx="2089608" cy="5075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setScriptTimeout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899CF-C46A-4CAB-A844-3A2AB372C5EA}"/>
              </a:ext>
            </a:extLst>
          </p:cNvPr>
          <p:cNvSpPr/>
          <p:nvPr/>
        </p:nvSpPr>
        <p:spPr>
          <a:xfrm>
            <a:off x="8459012" y="4561926"/>
            <a:ext cx="2089608" cy="51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conditions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34BF1B-890E-4E32-83D1-D893FC828F10}"/>
              </a:ext>
            </a:extLst>
          </p:cNvPr>
          <p:cNvSpPr/>
          <p:nvPr/>
        </p:nvSpPr>
        <p:spPr>
          <a:xfrm>
            <a:off x="8466056" y="5300866"/>
            <a:ext cx="2089608" cy="5199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Thread.sleep</a:t>
            </a:r>
            <a:r>
              <a:rPr lang="en-US" dirty="0"/>
              <a:t>()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16A91D3-1782-49DA-9815-DF6FD337D19D}"/>
              </a:ext>
            </a:extLst>
          </p:cNvPr>
          <p:cNvCxnSpPr>
            <a:cxnSpLocks/>
          </p:cNvCxnSpPr>
          <p:nvPr/>
        </p:nvCxnSpPr>
        <p:spPr>
          <a:xfrm flipV="1">
            <a:off x="7428813" y="2175418"/>
            <a:ext cx="1037242" cy="285379"/>
          </a:xfrm>
          <a:prstGeom prst="bentConnector3">
            <a:avLst>
              <a:gd name="adj1" fmla="val 5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0337390-AAC2-4A76-97D3-ACFA93E27CE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279641" y="4821901"/>
            <a:ext cx="1179371" cy="259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7525D5-7066-44FC-8B8A-C4757215060A}"/>
              </a:ext>
            </a:extLst>
          </p:cNvPr>
          <p:cNvCxnSpPr>
            <a:cxnSpLocks/>
          </p:cNvCxnSpPr>
          <p:nvPr/>
        </p:nvCxnSpPr>
        <p:spPr>
          <a:xfrm>
            <a:off x="7664777" y="2648531"/>
            <a:ext cx="801671" cy="224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61EF13-E63D-4811-BAB0-258597DCC7CF}"/>
              </a:ext>
            </a:extLst>
          </p:cNvPr>
          <p:cNvCxnSpPr>
            <a:cxnSpLocks/>
          </p:cNvCxnSpPr>
          <p:nvPr/>
        </p:nvCxnSpPr>
        <p:spPr>
          <a:xfrm>
            <a:off x="7648281" y="5251171"/>
            <a:ext cx="850653" cy="254030"/>
          </a:xfrm>
          <a:prstGeom prst="bentConnector3">
            <a:avLst>
              <a:gd name="adj1" fmla="val 25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196D1DA-76B8-408D-BB21-A329760D57C5}"/>
              </a:ext>
            </a:extLst>
          </p:cNvPr>
          <p:cNvSpPr txBox="1">
            <a:spLocks/>
          </p:cNvSpPr>
          <p:nvPr/>
        </p:nvSpPr>
        <p:spPr>
          <a:xfrm>
            <a:off x="1043573" y="1736920"/>
            <a:ext cx="4201129" cy="4365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just"/>
            <a:endParaRPr lang="en-US" sz="3500" b="0" dirty="0">
              <a:solidFill>
                <a:schemeClr val="tx1">
                  <a:lumMod val="75000"/>
                </a:schemeClr>
              </a:solidFill>
              <a:latin typeface="Roboto Slab Regular"/>
              <a:sym typeface="Roboto Slab Regular"/>
            </a:endParaRP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Selenium wait commands instruct the test execution to hold/pause for a certain length of time before executing the next step.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Implicit Wait Exceptions: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NoSuchElementException</a:t>
            </a:r>
            <a:r>
              <a:rPr lang="en-US" sz="1400" b="0" dirty="0"/>
              <a:t> when the element is not present in the DOM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ElementNotVisibleException</a:t>
            </a:r>
            <a:r>
              <a:rPr lang="en-US" sz="1400" b="0" dirty="0"/>
              <a:t> when element is present in the DOM, however, it is hidden and cannot be interacted with.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Explicit Wait Exceptions(Default):</a:t>
            </a:r>
          </a:p>
          <a:p>
            <a:pPr algn="just"/>
            <a:r>
              <a:rPr lang="en-US" sz="1400" b="0" dirty="0"/>
              <a:t>Throws a </a:t>
            </a:r>
            <a:r>
              <a:rPr lang="en-US" sz="1400" b="0" dirty="0" err="1"/>
              <a:t>WebDriverTimeoutException</a:t>
            </a:r>
            <a:r>
              <a:rPr lang="en-US" sz="1400" b="0" dirty="0"/>
              <a:t>, depending on our expected condition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0" dirty="0"/>
              <a:t>Implicit Default Timeout (sec) – 0</a:t>
            </a:r>
          </a:p>
          <a:p>
            <a:pPr algn="just"/>
            <a:r>
              <a:rPr lang="en-US" sz="1400" b="0" dirty="0"/>
              <a:t>Explicit Default Timeout (sec) – .5</a:t>
            </a:r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518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7397D-B350-4FD2-A2E3-F5A22BB58F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1635125"/>
            <a:ext cx="10515600" cy="4351338"/>
          </a:xfrm>
        </p:spPr>
        <p:txBody>
          <a:bodyPr/>
          <a:lstStyle/>
          <a:p>
            <a:r>
              <a:rPr lang="en-US" sz="1600" dirty="0"/>
              <a:t>What is </a:t>
            </a:r>
            <a:r>
              <a:rPr lang="en-US" sz="1600" dirty="0" err="1"/>
              <a:t>JavaScriptExecutor</a:t>
            </a:r>
            <a:r>
              <a:rPr lang="en-US" sz="1600" dirty="0"/>
              <a:t>?</a:t>
            </a:r>
          </a:p>
          <a:p>
            <a:pPr lvl="1"/>
            <a:r>
              <a:rPr lang="en-US" sz="1600" dirty="0" err="1"/>
              <a:t>JavaScriptExecutor</a:t>
            </a:r>
            <a:r>
              <a:rPr lang="en-US" sz="1600" dirty="0"/>
              <a:t> is an interface that provides a mechanism to execute </a:t>
            </a:r>
            <a:r>
              <a:rPr lang="en-US" sz="1600" dirty="0" err="1"/>
              <a:t>Javascript</a:t>
            </a:r>
            <a:r>
              <a:rPr lang="en-US" sz="1600" dirty="0"/>
              <a:t> through selenium driver. </a:t>
            </a:r>
          </a:p>
          <a:p>
            <a:pPr lvl="1"/>
            <a:r>
              <a:rPr lang="en-US" sz="1600" dirty="0"/>
              <a:t>It provides “</a:t>
            </a:r>
            <a:r>
              <a:rPr lang="en-US" sz="1600" dirty="0" err="1"/>
              <a:t>executescript</a:t>
            </a:r>
            <a:r>
              <a:rPr lang="en-US" sz="1600" dirty="0"/>
              <a:t>” &amp; “</a:t>
            </a:r>
            <a:r>
              <a:rPr lang="en-US" sz="1600" dirty="0" err="1"/>
              <a:t>executeAsyncScript</a:t>
            </a:r>
            <a:r>
              <a:rPr lang="en-US" sz="1600" dirty="0"/>
              <a:t>” methods, to run JavaScript in the context of the currently selected frame or window.</a:t>
            </a:r>
          </a:p>
          <a:p>
            <a:pPr marL="5588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b="1" u="sng" dirty="0"/>
              <a:t>What we can do with JavaScript Executor in Java?</a:t>
            </a:r>
          </a:p>
          <a:p>
            <a:pPr lvl="1"/>
            <a:r>
              <a:rPr lang="en-US" sz="1600" dirty="0"/>
              <a:t>Evaluating </a:t>
            </a:r>
            <a:r>
              <a:rPr lang="en-US" sz="1600" dirty="0" err="1"/>
              <a:t>Xpaths</a:t>
            </a:r>
            <a:endParaRPr lang="en-US" sz="1600" dirty="0"/>
          </a:p>
          <a:p>
            <a:pPr lvl="1"/>
            <a:r>
              <a:rPr lang="en-US" sz="1600" dirty="0"/>
              <a:t>Finding Element</a:t>
            </a:r>
          </a:p>
          <a:p>
            <a:pPr lvl="1"/>
            <a:r>
              <a:rPr lang="en-US" sz="1600" dirty="0"/>
              <a:t>Changing style attribute of the elements</a:t>
            </a:r>
          </a:p>
          <a:p>
            <a:pPr lvl="1"/>
            <a:r>
              <a:rPr lang="en-US" sz="1600" dirty="0"/>
              <a:t>Getting Element Attributes</a:t>
            </a:r>
          </a:p>
          <a:p>
            <a:pPr lvl="1"/>
            <a:r>
              <a:rPr lang="en-US" sz="1600" dirty="0"/>
              <a:t>Adding an Element in DOM</a:t>
            </a:r>
          </a:p>
          <a:p>
            <a:pPr lvl="1"/>
            <a:r>
              <a:rPr lang="en-US" sz="1600" dirty="0"/>
              <a:t>Size of Window</a:t>
            </a:r>
          </a:p>
          <a:p>
            <a:pPr lvl="1"/>
            <a:r>
              <a:rPr lang="en-US" sz="1600" dirty="0"/>
              <a:t>Click Action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F8723-BE6D-4076-93EF-31E1F6EAA9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JavaScript executor and Selenium</a:t>
            </a:r>
          </a:p>
        </p:txBody>
      </p:sp>
    </p:spTree>
    <p:extLst>
      <p:ext uri="{BB962C8B-B14F-4D97-AF65-F5344CB8AC3E}">
        <p14:creationId xmlns:p14="http://schemas.microsoft.com/office/powerpoint/2010/main" val="16334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95693-CA8F-4712-ABB9-8AC3B16E093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0159" y="163833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Desired Capabilities is a class in Selenium used to set properties of browsers to perform cross browser testing of web applications.</a:t>
            </a:r>
          </a:p>
          <a:p>
            <a:endParaRPr lang="en-AU" dirty="0"/>
          </a:p>
          <a:p>
            <a:r>
              <a:rPr lang="en-AU" u="sng" dirty="0"/>
              <a:t>Different types of Desired Capabilities Methods</a:t>
            </a:r>
          </a:p>
          <a:p>
            <a:endParaRPr lang="en-AU" dirty="0"/>
          </a:p>
          <a:p>
            <a:pPr lvl="1"/>
            <a:r>
              <a:rPr lang="en-AU" dirty="0" err="1"/>
              <a:t>getBrowserName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setBrowserName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setVersion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getPlatform</a:t>
            </a:r>
            <a:r>
              <a:rPr lang="en-AU" dirty="0"/>
              <a:t>()</a:t>
            </a:r>
          </a:p>
          <a:p>
            <a:pPr lvl="1"/>
            <a:r>
              <a:rPr lang="en-AU" dirty="0" err="1"/>
              <a:t>setPlatform</a:t>
            </a:r>
            <a:r>
              <a:rPr lang="en-AU" dirty="0"/>
              <a:t>()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5AEC4F-8283-4E10-980B-A5DA7C10AB57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Desired Capabilities</a:t>
            </a:r>
          </a:p>
        </p:txBody>
      </p:sp>
    </p:spTree>
    <p:extLst>
      <p:ext uri="{BB962C8B-B14F-4D97-AF65-F5344CB8AC3E}">
        <p14:creationId xmlns:p14="http://schemas.microsoft.com/office/powerpoint/2010/main" val="2457801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781-DCF5-43CB-83ED-A638755A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736013" y="2143125"/>
            <a:ext cx="3455987" cy="3959225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400" dirty="0"/>
              <a:t>POM is a design pattern which is commonly used in Selenium for Automating the Test Cases.</a:t>
            </a:r>
          </a:p>
          <a:p>
            <a:endParaRPr lang="en-US" sz="1400" dirty="0"/>
          </a:p>
          <a:p>
            <a:r>
              <a:rPr lang="en-US" sz="1400" dirty="0"/>
              <a:t>Design Pattern is used in Selenium where web pages are represented by a corresponding class and web elements are represented by the variables of the class and all interactions are possible through the methods or say functions of the class.</a:t>
            </a:r>
          </a:p>
          <a:p>
            <a:endParaRPr lang="en-US" sz="1400" dirty="0"/>
          </a:p>
          <a:p>
            <a:r>
              <a:rPr lang="en-US" sz="1400" dirty="0"/>
              <a:t>Advantages of POM model:</a:t>
            </a:r>
          </a:p>
          <a:p>
            <a:pPr lvl="1"/>
            <a:r>
              <a:rPr lang="en-US" sz="1400" dirty="0"/>
              <a:t>Reusability</a:t>
            </a:r>
          </a:p>
          <a:p>
            <a:pPr lvl="1"/>
            <a:r>
              <a:rPr lang="en-US" sz="1400" dirty="0"/>
              <a:t>Maintainability</a:t>
            </a:r>
          </a:p>
          <a:p>
            <a:pPr lvl="1"/>
            <a:r>
              <a:rPr lang="en-US" sz="1400" dirty="0"/>
              <a:t>Readability</a:t>
            </a:r>
          </a:p>
          <a:p>
            <a:endParaRPr lang="en-US" sz="1400" dirty="0"/>
          </a:p>
          <a:p>
            <a:endParaRPr lang="en-AU" sz="1400" dirty="0"/>
          </a:p>
        </p:txBody>
      </p:sp>
      <p:pic>
        <p:nvPicPr>
          <p:cNvPr id="6146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2D6E0A-16C3-483C-8D0B-26E504CED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 b="9907"/>
          <a:stretch/>
        </p:blipFill>
        <p:spPr bwMode="auto">
          <a:xfrm>
            <a:off x="429768" y="1721922"/>
            <a:ext cx="7995041" cy="407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36A218-E803-42DD-AEEF-3B5E76FB3A6E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Page object Modelling</a:t>
            </a:r>
          </a:p>
        </p:txBody>
      </p:sp>
    </p:spTree>
    <p:extLst>
      <p:ext uri="{BB962C8B-B14F-4D97-AF65-F5344CB8AC3E}">
        <p14:creationId xmlns:p14="http://schemas.microsoft.com/office/powerpoint/2010/main" val="1752001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91558-D823-4169-A787-94B39B3CEC29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39826" y="2101047"/>
            <a:ext cx="4152900" cy="430371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Selenium Grid setup will allow you to run test cases in different browsers/ browser versions, simultaneously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Components: Hub and Nodes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Hub</a:t>
            </a:r>
            <a:r>
              <a:rPr lang="en-US" sz="2000" dirty="0"/>
              <a:t> is Center of the Selenium Grid architecture that manages the network of the test machines.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1" dirty="0"/>
              <a:t>Nodes</a:t>
            </a:r>
            <a:r>
              <a:rPr lang="en-US" sz="2000" dirty="0"/>
              <a:t> are the test machines that execute the test that was earlier loaded on the hub</a:t>
            </a:r>
          </a:p>
        </p:txBody>
      </p:sp>
      <p:pic>
        <p:nvPicPr>
          <p:cNvPr id="5" name="Picture 2" descr="Selenium Grid Basic Diagram 1x">
            <a:extLst>
              <a:ext uri="{FF2B5EF4-FFF2-40B4-BE49-F238E27FC236}">
                <a16:creationId xmlns:a16="http://schemas.microsoft.com/office/drawing/2014/main" id="{C6F7E9BB-8834-42F1-B9A2-09E2B912F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-721"/>
          <a:stretch/>
        </p:blipFill>
        <p:spPr bwMode="auto">
          <a:xfrm>
            <a:off x="5038141" y="1484208"/>
            <a:ext cx="6170612" cy="464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8FE4F4-B1E0-4454-85AD-2C1438CB8F41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3951076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D8FD48-D01E-4090-970E-8314EFDC088B}"/>
              </a:ext>
            </a:extLst>
          </p:cNvPr>
          <p:cNvSpPr/>
          <p:nvPr/>
        </p:nvSpPr>
        <p:spPr>
          <a:xfrm>
            <a:off x="3670300" y="1431874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Why Selenium?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C0E627-CD08-4A6D-A690-8A376E24E22C}"/>
              </a:ext>
            </a:extLst>
          </p:cNvPr>
          <p:cNvSpPr/>
          <p:nvPr/>
        </p:nvSpPr>
        <p:spPr>
          <a:xfrm>
            <a:off x="3670300" y="2360920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33222C-0762-46E2-9CE2-B17DE4D72ACD}"/>
              </a:ext>
            </a:extLst>
          </p:cNvPr>
          <p:cNvSpPr/>
          <p:nvPr/>
        </p:nvSpPr>
        <p:spPr>
          <a:xfrm>
            <a:off x="3670300" y="3261067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Selenium Components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AA6F6-3486-4022-9B13-3604C21276BE}"/>
              </a:ext>
            </a:extLst>
          </p:cNvPr>
          <p:cNvSpPr/>
          <p:nvPr/>
        </p:nvSpPr>
        <p:spPr>
          <a:xfrm>
            <a:off x="3670300" y="4167776"/>
            <a:ext cx="6924478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DOM basics, Locators &amp; Actions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DECD40D-8354-4A0A-BA5C-5C70F9E1B8F9}"/>
              </a:ext>
            </a:extLst>
          </p:cNvPr>
          <p:cNvSpPr/>
          <p:nvPr/>
        </p:nvSpPr>
        <p:spPr>
          <a:xfrm>
            <a:off x="3670299" y="5074486"/>
            <a:ext cx="6916811" cy="703279"/>
          </a:xfrm>
          <a:prstGeom prst="roundRect">
            <a:avLst>
              <a:gd name="adj" fmla="val 50000"/>
            </a:avLst>
          </a:prstGeom>
          <a:solidFill>
            <a:srgbClr val="FF4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0080" rtlCol="0" anchor="ctr"/>
          <a:lstStyle/>
          <a:p>
            <a:pPr algn="r"/>
            <a:r>
              <a:rPr lang="en-US" sz="2800" dirty="0">
                <a:latin typeface="Century Gothic" panose="020B0502020202020204" pitchFamily="34" charset="0"/>
              </a:rPr>
              <a:t>Page object modeling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03600A-F3A2-40FF-AA70-1FF648CB6690}"/>
              </a:ext>
            </a:extLst>
          </p:cNvPr>
          <p:cNvSpPr/>
          <p:nvPr/>
        </p:nvSpPr>
        <p:spPr>
          <a:xfrm>
            <a:off x="9891499" y="1431874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2A7F34-F2EC-44F9-9316-1159FEDD39CB}"/>
              </a:ext>
            </a:extLst>
          </p:cNvPr>
          <p:cNvSpPr/>
          <p:nvPr/>
        </p:nvSpPr>
        <p:spPr>
          <a:xfrm>
            <a:off x="9891499" y="2360919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C98296-D976-45C3-94E7-8F18A696A6F5}"/>
              </a:ext>
            </a:extLst>
          </p:cNvPr>
          <p:cNvSpPr/>
          <p:nvPr/>
        </p:nvSpPr>
        <p:spPr>
          <a:xfrm>
            <a:off x="9891499" y="326985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D3EDD8-6A60-42F5-A672-B6297C92E097}"/>
              </a:ext>
            </a:extLst>
          </p:cNvPr>
          <p:cNvSpPr/>
          <p:nvPr/>
        </p:nvSpPr>
        <p:spPr>
          <a:xfrm>
            <a:off x="9883832" y="416777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4B50F5-4E53-459C-A659-08A913111FE7}"/>
              </a:ext>
            </a:extLst>
          </p:cNvPr>
          <p:cNvSpPr/>
          <p:nvPr/>
        </p:nvSpPr>
        <p:spPr>
          <a:xfrm>
            <a:off x="9883832" y="5074486"/>
            <a:ext cx="703279" cy="703279"/>
          </a:xfrm>
          <a:prstGeom prst="ellipse">
            <a:avLst/>
          </a:prstGeom>
          <a:solidFill>
            <a:srgbClr val="EB6E3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3600" b="1" dirty="0"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45" name="Google Shape;394;p16">
            <a:extLst>
              <a:ext uri="{FF2B5EF4-FFF2-40B4-BE49-F238E27FC236}">
                <a16:creationId xmlns:a16="http://schemas.microsoft.com/office/drawing/2014/main" id="{D2C41B9C-00C5-45B6-AA12-E11AE1794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00" y="745967"/>
            <a:ext cx="2856000" cy="35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marR="0" lvl="0" indent="0"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Slab Regular"/>
              <a:buNone/>
              <a:tabLst/>
              <a:defRPr/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Course Contents</a:t>
            </a:r>
            <a:endParaRPr sz="4400" b="1" kern="1200" spc="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5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240F-96DD-4A20-A56F-ADE4EC245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333" y="1281800"/>
            <a:ext cx="4839200" cy="4294400"/>
          </a:xfrm>
        </p:spPr>
        <p:txBody>
          <a:bodyPr wrap="square" anchor="ctr">
            <a:normAutofit/>
          </a:bodyPr>
          <a:lstStyle/>
          <a:p>
            <a:r>
              <a:rPr lang="en-AU" sz="7200" dirty="0">
                <a:latin typeface="Century Gothic" panose="020B0502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109155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7F11-29CC-473A-B5A3-CC53D182D2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9270" y="415562"/>
            <a:ext cx="10248900" cy="70326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AU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– an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D2ED0-2B36-40BB-BC0A-F3FEB8EC9E27}"/>
              </a:ext>
            </a:extLst>
          </p:cNvPr>
          <p:cNvSpPr/>
          <p:nvPr/>
        </p:nvSpPr>
        <p:spPr>
          <a:xfrm>
            <a:off x="2595481" y="1240726"/>
            <a:ext cx="6776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Selenium is an open-source framework that is used for automating the tests carried out on web browsers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23FCDD-F7F1-409E-B431-7434532A0F9A}"/>
              </a:ext>
            </a:extLst>
          </p:cNvPr>
          <p:cNvSpPr/>
          <p:nvPr/>
        </p:nvSpPr>
        <p:spPr>
          <a:xfrm>
            <a:off x="4208260" y="1948612"/>
            <a:ext cx="3550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you get carried away, let me re-iterate that, only testing of web applications is possible with Selenium</a:t>
            </a:r>
            <a:endParaRPr lang="en-AU" sz="14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373BF-C47D-4B78-95A1-AFACB1C551AB}"/>
              </a:ext>
            </a:extLst>
          </p:cNvPr>
          <p:cNvSpPr txBox="1"/>
          <p:nvPr/>
        </p:nvSpPr>
        <p:spPr>
          <a:xfrm>
            <a:off x="2365123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OPEN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3E5AD-29A1-4DCB-8B24-D662FEEA73D1}"/>
              </a:ext>
            </a:extLst>
          </p:cNvPr>
          <p:cNvSpPr txBox="1"/>
          <p:nvPr/>
        </p:nvSpPr>
        <p:spPr>
          <a:xfrm>
            <a:off x="2085041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Framework is fully open source &amp; supported by large community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EBDD8-9D22-4F0E-A782-C2072324D163}"/>
              </a:ext>
            </a:extLst>
          </p:cNvPr>
          <p:cNvSpPr txBox="1"/>
          <p:nvPr/>
        </p:nvSpPr>
        <p:spPr>
          <a:xfrm>
            <a:off x="5242336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CROSS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7B9A5-47D8-4FEF-B1A6-BEB3FC3D8D57}"/>
              </a:ext>
            </a:extLst>
          </p:cNvPr>
          <p:cNvSpPr txBox="1"/>
          <p:nvPr/>
        </p:nvSpPr>
        <p:spPr>
          <a:xfrm>
            <a:off x="4962254" y="3715780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Allowing test to run in different OS &amp; Browsers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EE45E-E90F-4B69-873D-5F6971306EA3}"/>
              </a:ext>
            </a:extLst>
          </p:cNvPr>
          <p:cNvSpPr txBox="1"/>
          <p:nvPr/>
        </p:nvSpPr>
        <p:spPr>
          <a:xfrm>
            <a:off x="7839467" y="3460746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WEB AUTOMATION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E42A6-D53D-4E82-A1BC-AD56B648F7AE}"/>
              </a:ext>
            </a:extLst>
          </p:cNvPr>
          <p:cNvSpPr txBox="1"/>
          <p:nvPr/>
        </p:nvSpPr>
        <p:spPr>
          <a:xfrm>
            <a:off x="7559385" y="3715780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 Automating web applications for testing purposes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41B4EE-BE82-4D7B-8BC3-3BCBF896983F}"/>
              </a:ext>
            </a:extLst>
          </p:cNvPr>
          <p:cNvSpPr txBox="1"/>
          <p:nvPr/>
        </p:nvSpPr>
        <p:spPr>
          <a:xfrm>
            <a:off x="2365123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C0FD2B-B2A5-4DFD-A871-F23B851D4320}"/>
              </a:ext>
            </a:extLst>
          </p:cNvPr>
          <p:cNvSpPr txBox="1"/>
          <p:nvPr/>
        </p:nvSpPr>
        <p:spPr>
          <a:xfrm>
            <a:off x="2085041" y="5588123"/>
            <a:ext cx="2314538" cy="795924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Write your test n favorite language (Java, C#, Python etc.,)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C7CB62-73FC-4B29-8651-9ABBDE8E7A87}"/>
              </a:ext>
            </a:extLst>
          </p:cNvPr>
          <p:cNvSpPr txBox="1"/>
          <p:nvPr/>
        </p:nvSpPr>
        <p:spPr>
          <a:xfrm>
            <a:off x="5242336" y="5333089"/>
            <a:ext cx="1754372" cy="1514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BROWSER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B85253-523E-4797-92F2-61066921FE76}"/>
              </a:ext>
            </a:extLst>
          </p:cNvPr>
          <p:cNvSpPr txBox="1"/>
          <p:nvPr/>
        </p:nvSpPr>
        <p:spPr>
          <a:xfrm>
            <a:off x="4962254" y="5588123"/>
            <a:ext cx="2314538" cy="802399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One Selenium script for all browsers. Supporting various modern browsers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B1555-9B96-4F64-B0FE-5819109B46CB}"/>
              </a:ext>
            </a:extLst>
          </p:cNvPr>
          <p:cNvSpPr txBox="1"/>
          <p:nvPr/>
        </p:nvSpPr>
        <p:spPr>
          <a:xfrm>
            <a:off x="7839467" y="5333089"/>
            <a:ext cx="2034456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pc="200" dirty="0">
                <a:latin typeface="Century Gothic" panose="020B0502020202020204" pitchFamily="34" charset="0"/>
                <a:ea typeface="Titillium" charset="0"/>
                <a:cs typeface="Titillium" charset="0"/>
              </a:rPr>
              <a:t>MULTI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4DB4C2-A234-4807-9FC5-225876D50C5F}"/>
              </a:ext>
            </a:extLst>
          </p:cNvPr>
          <p:cNvSpPr txBox="1"/>
          <p:nvPr/>
        </p:nvSpPr>
        <p:spPr>
          <a:xfrm>
            <a:off x="7559385" y="5588123"/>
            <a:ext cx="2314538" cy="525400"/>
          </a:xfrm>
          <a:prstGeom prst="rect">
            <a:avLst/>
          </a:prstGeom>
          <a:noFill/>
        </p:spPr>
        <p:txBody>
          <a:bodyPr wrap="square" lIns="0" tIns="0" rIns="9144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latin typeface="Century Gothic" panose="020B0502020202020204" pitchFamily="34" charset="0"/>
                <a:ea typeface="Titillium" charset="0"/>
                <a:cs typeface="Titillium" charset="0"/>
              </a:rPr>
              <a:t>Most flexible and usable with any framework. </a:t>
            </a:r>
          </a:p>
        </p:txBody>
      </p:sp>
      <p:sp>
        <p:nvSpPr>
          <p:cNvPr id="25" name="Shape 3771">
            <a:extLst>
              <a:ext uri="{FF2B5EF4-FFF2-40B4-BE49-F238E27FC236}">
                <a16:creationId xmlns:a16="http://schemas.microsoft.com/office/drawing/2014/main" id="{BD0D5664-94C7-47A7-9752-4F65359F334A}"/>
              </a:ext>
            </a:extLst>
          </p:cNvPr>
          <p:cNvSpPr/>
          <p:nvPr/>
        </p:nvSpPr>
        <p:spPr>
          <a:xfrm>
            <a:off x="5983720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9"/>
                </a:lnTo>
                <a:cubicBezTo>
                  <a:pt x="15472" y="12512"/>
                  <a:pt x="15709" y="11685"/>
                  <a:pt x="15709" y="10800"/>
                </a:cubicBezTo>
                <a:cubicBezTo>
                  <a:pt x="15709" y="9192"/>
                  <a:pt x="14932" y="7768"/>
                  <a:pt x="13736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7" y="20554"/>
                </a:moveTo>
                <a:cubicBezTo>
                  <a:pt x="4799" y="20010"/>
                  <a:pt x="982" y="15853"/>
                  <a:pt x="982" y="10800"/>
                </a:cubicBezTo>
                <a:cubicBezTo>
                  <a:pt x="982" y="9010"/>
                  <a:pt x="1468" y="7338"/>
                  <a:pt x="2305" y="5893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7" y="20554"/>
                  <a:pt x="9707" y="20554"/>
                </a:cubicBezTo>
                <a:close/>
                <a:moveTo>
                  <a:pt x="7315" y="12606"/>
                </a:moveTo>
                <a:cubicBezTo>
                  <a:pt x="7034" y="12066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59" y="12694"/>
                </a:cubicBezTo>
                <a:lnTo>
                  <a:pt x="7364" y="12692"/>
                </a:lnTo>
                <a:cubicBezTo>
                  <a:pt x="7364" y="12692"/>
                  <a:pt x="7315" y="12606"/>
                  <a:pt x="7315" y="12606"/>
                </a:cubicBezTo>
                <a:close/>
                <a:moveTo>
                  <a:pt x="10800" y="982"/>
                </a:moveTo>
                <a:cubicBezTo>
                  <a:pt x="14432" y="982"/>
                  <a:pt x="17596" y="2960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7"/>
                  <a:pt x="5930" y="10207"/>
                </a:cubicBezTo>
                <a:lnTo>
                  <a:pt x="2909" y="4975"/>
                </a:lnTo>
                <a:cubicBezTo>
                  <a:pt x="4698" y="2557"/>
                  <a:pt x="7562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Shape 3776">
            <a:extLst>
              <a:ext uri="{FF2B5EF4-FFF2-40B4-BE49-F238E27FC236}">
                <a16:creationId xmlns:a16="http://schemas.microsoft.com/office/drawing/2014/main" id="{9F312C57-F815-4655-9BAE-5BEF46B38DF2}"/>
              </a:ext>
            </a:extLst>
          </p:cNvPr>
          <p:cNvSpPr/>
          <p:nvPr/>
        </p:nvSpPr>
        <p:spPr>
          <a:xfrm>
            <a:off x="5983788" y="2867479"/>
            <a:ext cx="280512" cy="280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1"/>
                </a:moveTo>
                <a:lnTo>
                  <a:pt x="7853" y="2877"/>
                </a:lnTo>
                <a:lnTo>
                  <a:pt x="7853" y="8837"/>
                </a:lnTo>
                <a:lnTo>
                  <a:pt x="982" y="8837"/>
                </a:lnTo>
                <a:cubicBezTo>
                  <a:pt x="982" y="8837"/>
                  <a:pt x="982" y="3821"/>
                  <a:pt x="982" y="3821"/>
                </a:cubicBezTo>
                <a:close/>
                <a:moveTo>
                  <a:pt x="0" y="9818"/>
                </a:moveTo>
                <a:lnTo>
                  <a:pt x="8835" y="9818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8"/>
                  <a:pt x="0" y="9818"/>
                </a:cubicBezTo>
                <a:close/>
                <a:moveTo>
                  <a:pt x="20618" y="8837"/>
                </a:moveTo>
                <a:lnTo>
                  <a:pt x="11771" y="8837"/>
                </a:lnTo>
                <a:lnTo>
                  <a:pt x="11771" y="2340"/>
                </a:lnTo>
                <a:lnTo>
                  <a:pt x="20618" y="1126"/>
                </a:lnTo>
                <a:cubicBezTo>
                  <a:pt x="20618" y="1126"/>
                  <a:pt x="20618" y="8837"/>
                  <a:pt x="20618" y="8837"/>
                </a:cubicBezTo>
                <a:close/>
                <a:moveTo>
                  <a:pt x="10789" y="1484"/>
                </a:moveTo>
                <a:lnTo>
                  <a:pt x="10789" y="9818"/>
                </a:lnTo>
                <a:lnTo>
                  <a:pt x="21600" y="9818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4"/>
                </a:moveTo>
                <a:lnTo>
                  <a:pt x="7853" y="12764"/>
                </a:lnTo>
                <a:lnTo>
                  <a:pt x="7853" y="18722"/>
                </a:lnTo>
                <a:lnTo>
                  <a:pt x="982" y="17779"/>
                </a:lnTo>
                <a:cubicBezTo>
                  <a:pt x="982" y="17779"/>
                  <a:pt x="982" y="12764"/>
                  <a:pt x="982" y="12764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3"/>
                </a:lnTo>
                <a:lnTo>
                  <a:pt x="0" y="11783"/>
                </a:lnTo>
                <a:cubicBezTo>
                  <a:pt x="0" y="11783"/>
                  <a:pt x="0" y="18635"/>
                  <a:pt x="0" y="18635"/>
                </a:cubicBezTo>
                <a:close/>
                <a:moveTo>
                  <a:pt x="11771" y="12764"/>
                </a:moveTo>
                <a:lnTo>
                  <a:pt x="20618" y="12764"/>
                </a:lnTo>
                <a:lnTo>
                  <a:pt x="20618" y="20474"/>
                </a:lnTo>
                <a:lnTo>
                  <a:pt x="11771" y="19260"/>
                </a:lnTo>
                <a:cubicBezTo>
                  <a:pt x="11771" y="19260"/>
                  <a:pt x="11771" y="12764"/>
                  <a:pt x="11771" y="12764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3"/>
                </a:lnTo>
                <a:lnTo>
                  <a:pt x="10789" y="11783"/>
                </a:lnTo>
                <a:cubicBezTo>
                  <a:pt x="10789" y="11783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Shape 3891">
            <a:extLst>
              <a:ext uri="{FF2B5EF4-FFF2-40B4-BE49-F238E27FC236}">
                <a16:creationId xmlns:a16="http://schemas.microsoft.com/office/drawing/2014/main" id="{2B89EB75-002B-42CD-80B8-F690A5CC5530}"/>
              </a:ext>
            </a:extLst>
          </p:cNvPr>
          <p:cNvSpPr/>
          <p:nvPr/>
        </p:nvSpPr>
        <p:spPr>
          <a:xfrm>
            <a:off x="8608340" y="2869238"/>
            <a:ext cx="279033" cy="2790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8"/>
                  <a:pt x="17673" y="7364"/>
                </a:cubicBezTo>
                <a:cubicBezTo>
                  <a:pt x="17673" y="6787"/>
                  <a:pt x="17339" y="6295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90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6"/>
                  <a:pt x="10556" y="16200"/>
                  <a:pt x="10800" y="16200"/>
                </a:cubicBezTo>
                <a:cubicBezTo>
                  <a:pt x="11273" y="16200"/>
                  <a:pt x="11689" y="15974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3"/>
                </a:moveTo>
                <a:cubicBezTo>
                  <a:pt x="3476" y="16840"/>
                  <a:pt x="3436" y="16280"/>
                  <a:pt x="3436" y="15709"/>
                </a:cubicBezTo>
                <a:cubicBezTo>
                  <a:pt x="3436" y="14764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7"/>
                </a:cubicBezTo>
                <a:cubicBezTo>
                  <a:pt x="9431" y="15254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7"/>
                </a:cubicBezTo>
                <a:cubicBezTo>
                  <a:pt x="3608" y="17469"/>
                  <a:pt x="3573" y="17430"/>
                  <a:pt x="3539" y="17393"/>
                </a:cubicBezTo>
                <a:moveTo>
                  <a:pt x="3075" y="11369"/>
                </a:moveTo>
                <a:cubicBezTo>
                  <a:pt x="2361" y="10869"/>
                  <a:pt x="1683" y="10322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7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4"/>
                  <a:pt x="3936" y="11937"/>
                </a:cubicBezTo>
                <a:cubicBezTo>
                  <a:pt x="4379" y="10266"/>
                  <a:pt x="5100" y="8709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5"/>
                  <a:pt x="7855" y="5891"/>
                </a:cubicBezTo>
                <a:cubicBezTo>
                  <a:pt x="7855" y="5688"/>
                  <a:pt x="7813" y="5494"/>
                  <a:pt x="7739" y="5318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1"/>
                  <a:pt x="11005" y="1708"/>
                  <a:pt x="10354" y="2082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6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8"/>
                  <a:pt x="15149" y="8393"/>
                </a:cubicBezTo>
                <a:cubicBezTo>
                  <a:pt x="14827" y="9199"/>
                  <a:pt x="14443" y="9974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4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Shape 3676">
            <a:extLst>
              <a:ext uri="{FF2B5EF4-FFF2-40B4-BE49-F238E27FC236}">
                <a16:creationId xmlns:a16="http://schemas.microsoft.com/office/drawing/2014/main" id="{1D94D4DE-26F3-4ACF-904A-2A90611EF961}"/>
              </a:ext>
            </a:extLst>
          </p:cNvPr>
          <p:cNvSpPr/>
          <p:nvPr/>
        </p:nvSpPr>
        <p:spPr>
          <a:xfrm>
            <a:off x="8606793" y="4752787"/>
            <a:ext cx="280580" cy="255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8"/>
                  <a:pt x="15218" y="17820"/>
                </a:cubicBezTo>
                <a:cubicBezTo>
                  <a:pt x="15218" y="17523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3"/>
                  <a:pt x="13255" y="17820"/>
                </a:cubicBezTo>
                <a:cubicBezTo>
                  <a:pt x="13255" y="18118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8"/>
                  <a:pt x="4418" y="17820"/>
                </a:cubicBezTo>
                <a:cubicBezTo>
                  <a:pt x="4418" y="17523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3"/>
                  <a:pt x="2455" y="17820"/>
                </a:cubicBezTo>
                <a:cubicBezTo>
                  <a:pt x="2455" y="18118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8"/>
                  <a:pt x="4147" y="5400"/>
                  <a:pt x="4418" y="5400"/>
                </a:cubicBezTo>
                <a:cubicBezTo>
                  <a:pt x="4690" y="5400"/>
                  <a:pt x="4909" y="5158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3"/>
                  <a:pt x="18655" y="16740"/>
                </a:cubicBezTo>
                <a:cubicBezTo>
                  <a:pt x="18655" y="17038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8"/>
                  <a:pt x="6873" y="11341"/>
                </a:cubicBezTo>
                <a:cubicBezTo>
                  <a:pt x="6873" y="11043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3"/>
                  <a:pt x="4909" y="11341"/>
                </a:cubicBezTo>
                <a:cubicBezTo>
                  <a:pt x="4909" y="11638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8"/>
                  <a:pt x="8836" y="9181"/>
                </a:cubicBezTo>
                <a:cubicBezTo>
                  <a:pt x="8836" y="8883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3"/>
                  <a:pt x="4909" y="9181"/>
                </a:cubicBezTo>
                <a:cubicBezTo>
                  <a:pt x="4909" y="9478"/>
                  <a:pt x="5129" y="9720"/>
                  <a:pt x="5400" y="972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Shape 3788">
            <a:extLst>
              <a:ext uri="{FF2B5EF4-FFF2-40B4-BE49-F238E27FC236}">
                <a16:creationId xmlns:a16="http://schemas.microsoft.com/office/drawing/2014/main" id="{DC6F2383-B409-477F-9567-EFEB00A45C44}"/>
              </a:ext>
            </a:extLst>
          </p:cNvPr>
          <p:cNvSpPr/>
          <p:nvPr/>
        </p:nvSpPr>
        <p:spPr>
          <a:xfrm>
            <a:off x="3102019" y="4740034"/>
            <a:ext cx="280580" cy="280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69" y="17122"/>
                  <a:pt x="16604" y="16682"/>
                  <a:pt x="15855" y="16325"/>
                </a:cubicBezTo>
                <a:cubicBezTo>
                  <a:pt x="15868" y="16284"/>
                  <a:pt x="15882" y="16244"/>
                  <a:pt x="15895" y="16203"/>
                </a:cubicBezTo>
                <a:cubicBezTo>
                  <a:pt x="16131" y="15457"/>
                  <a:pt x="16320" y="14656"/>
                  <a:pt x="16454" y="13812"/>
                </a:cubicBezTo>
                <a:cubicBezTo>
                  <a:pt x="16470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9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8"/>
                  <a:pt x="14127" y="19710"/>
                  <a:pt x="14321" y="19444"/>
                </a:cubicBezTo>
                <a:cubicBezTo>
                  <a:pt x="14339" y="19419"/>
                  <a:pt x="14357" y="19395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6" y="17239"/>
                </a:cubicBezTo>
                <a:cubicBezTo>
                  <a:pt x="16123" y="17536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4" y="12996"/>
                  <a:pt x="15392" y="14581"/>
                  <a:pt x="14970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1"/>
                </a:moveTo>
                <a:cubicBezTo>
                  <a:pt x="12608" y="6309"/>
                  <a:pt x="13855" y="6066"/>
                  <a:pt x="14970" y="5652"/>
                </a:cubicBezTo>
                <a:cubicBezTo>
                  <a:pt x="15392" y="7019"/>
                  <a:pt x="15654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1"/>
                  <a:pt x="11291" y="6361"/>
                </a:cubicBezTo>
                <a:close/>
                <a:moveTo>
                  <a:pt x="11291" y="1032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2"/>
                  <a:pt x="11291" y="1032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6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1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5"/>
                  <a:pt x="16499" y="8112"/>
                </a:cubicBezTo>
                <a:cubicBezTo>
                  <a:pt x="16484" y="8005"/>
                  <a:pt x="16470" y="7896"/>
                  <a:pt x="16454" y="7789"/>
                </a:cubicBezTo>
                <a:cubicBezTo>
                  <a:pt x="16320" y="6944"/>
                  <a:pt x="16131" y="6144"/>
                  <a:pt x="15895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69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2"/>
                </a:cubicBezTo>
                <a:cubicBezTo>
                  <a:pt x="10309" y="1032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2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4" y="6066"/>
                  <a:pt x="8991" y="6309"/>
                  <a:pt x="10309" y="6361"/>
                </a:cubicBezTo>
                <a:cubicBezTo>
                  <a:pt x="10309" y="6361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4" y="15534"/>
                  <a:pt x="6629" y="15948"/>
                </a:cubicBezTo>
                <a:cubicBezTo>
                  <a:pt x="6207" y="14581"/>
                  <a:pt x="5945" y="12996"/>
                  <a:pt x="5902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6"/>
                  <a:pt x="6083" y="17239"/>
                </a:cubicBezTo>
                <a:cubicBezTo>
                  <a:pt x="6100" y="17282"/>
                  <a:pt x="6114" y="17329"/>
                  <a:pt x="6132" y="17372"/>
                </a:cubicBezTo>
                <a:cubicBezTo>
                  <a:pt x="6148" y="17410"/>
                  <a:pt x="6163" y="17450"/>
                  <a:pt x="6180" y="17488"/>
                </a:cubicBezTo>
                <a:cubicBezTo>
                  <a:pt x="6483" y="18192"/>
                  <a:pt x="6834" y="18822"/>
                  <a:pt x="7224" y="19369"/>
                </a:cubicBezTo>
                <a:cubicBezTo>
                  <a:pt x="7242" y="19395"/>
                  <a:pt x="7260" y="19419"/>
                  <a:pt x="7278" y="19444"/>
                </a:cubicBezTo>
                <a:cubicBezTo>
                  <a:pt x="7472" y="19710"/>
                  <a:pt x="7674" y="19958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9"/>
                  <a:pt x="4958" y="12135"/>
                </a:cubicBezTo>
                <a:cubicBezTo>
                  <a:pt x="4967" y="12260"/>
                  <a:pt x="4978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5" y="13596"/>
                  <a:pt x="5129" y="13704"/>
                  <a:pt x="5145" y="13812"/>
                </a:cubicBezTo>
                <a:cubicBezTo>
                  <a:pt x="5279" y="14656"/>
                  <a:pt x="5468" y="15457"/>
                  <a:pt x="5704" y="16203"/>
                </a:cubicBezTo>
                <a:cubicBezTo>
                  <a:pt x="5717" y="16244"/>
                  <a:pt x="5731" y="16284"/>
                  <a:pt x="5744" y="16325"/>
                </a:cubicBezTo>
                <a:cubicBezTo>
                  <a:pt x="4995" y="16682"/>
                  <a:pt x="4329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29" y="4478"/>
                  <a:pt x="4995" y="4918"/>
                  <a:pt x="5744" y="5276"/>
                </a:cubicBezTo>
                <a:cubicBezTo>
                  <a:pt x="5731" y="5317"/>
                  <a:pt x="5717" y="5357"/>
                  <a:pt x="5704" y="5397"/>
                </a:cubicBezTo>
                <a:cubicBezTo>
                  <a:pt x="5468" y="6144"/>
                  <a:pt x="5279" y="6944"/>
                  <a:pt x="5145" y="7789"/>
                </a:cubicBezTo>
                <a:cubicBezTo>
                  <a:pt x="5129" y="7896"/>
                  <a:pt x="5115" y="8005"/>
                  <a:pt x="5100" y="8112"/>
                </a:cubicBezTo>
                <a:cubicBezTo>
                  <a:pt x="5055" y="8435"/>
                  <a:pt x="5018" y="8761"/>
                  <a:pt x="4989" y="9093"/>
                </a:cubicBezTo>
                <a:cubicBezTo>
                  <a:pt x="4978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1"/>
                  <a:pt x="7278" y="2156"/>
                </a:cubicBezTo>
                <a:cubicBezTo>
                  <a:pt x="7260" y="2181"/>
                  <a:pt x="7242" y="2206"/>
                  <a:pt x="7224" y="2231"/>
                </a:cubicBezTo>
                <a:cubicBezTo>
                  <a:pt x="6834" y="2778"/>
                  <a:pt x="6483" y="3408"/>
                  <a:pt x="6180" y="4112"/>
                </a:cubicBezTo>
                <a:cubicBezTo>
                  <a:pt x="6163" y="4151"/>
                  <a:pt x="6148" y="4190"/>
                  <a:pt x="6132" y="4229"/>
                </a:cubicBezTo>
                <a:cubicBezTo>
                  <a:pt x="6114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Shape 3690">
            <a:extLst>
              <a:ext uri="{FF2B5EF4-FFF2-40B4-BE49-F238E27FC236}">
                <a16:creationId xmlns:a16="http://schemas.microsoft.com/office/drawing/2014/main" id="{0D3CBC26-F23D-42E7-9BDB-3A91E892B9A4}"/>
              </a:ext>
            </a:extLst>
          </p:cNvPr>
          <p:cNvSpPr/>
          <p:nvPr/>
        </p:nvSpPr>
        <p:spPr>
          <a:xfrm>
            <a:off x="3102019" y="2893080"/>
            <a:ext cx="280580" cy="22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0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3"/>
                  <a:pt x="8380" y="7241"/>
                  <a:pt x="8380" y="7241"/>
                </a:cubicBezTo>
                <a:cubicBezTo>
                  <a:pt x="8112" y="6504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2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6"/>
                  <a:pt x="12890" y="2039"/>
                  <a:pt x="13313" y="3272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3"/>
                </a:cubicBezTo>
                <a:cubicBezTo>
                  <a:pt x="13386" y="9109"/>
                  <a:pt x="13260" y="9535"/>
                  <a:pt x="13227" y="9619"/>
                </a:cubicBezTo>
                <a:cubicBezTo>
                  <a:pt x="13219" y="9631"/>
                  <a:pt x="13101" y="9813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0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2"/>
                </a:cubicBezTo>
                <a:cubicBezTo>
                  <a:pt x="13957" y="10422"/>
                  <a:pt x="14531" y="9808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4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80"/>
                </a:cubicBezTo>
                <a:cubicBezTo>
                  <a:pt x="6540" y="5169"/>
                  <a:pt x="7179" y="6892"/>
                  <a:pt x="7494" y="7758"/>
                </a:cubicBezTo>
                <a:cubicBezTo>
                  <a:pt x="7110" y="9740"/>
                  <a:pt x="7642" y="10422"/>
                  <a:pt x="7642" y="10422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7"/>
                </a:moveTo>
                <a:cubicBezTo>
                  <a:pt x="19516" y="15007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4"/>
                </a:cubicBezTo>
                <a:cubicBezTo>
                  <a:pt x="19388" y="7760"/>
                  <a:pt x="19900" y="6420"/>
                  <a:pt x="19470" y="5184"/>
                </a:cubicBezTo>
                <a:cubicBezTo>
                  <a:pt x="18974" y="3713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4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1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6"/>
                  <a:pt x="17332" y="3919"/>
                </a:cubicBezTo>
                <a:cubicBezTo>
                  <a:pt x="17375" y="3953"/>
                  <a:pt x="17421" y="3983"/>
                  <a:pt x="17467" y="4007"/>
                </a:cubicBezTo>
                <a:cubicBezTo>
                  <a:pt x="17950" y="4265"/>
                  <a:pt x="18131" y="4361"/>
                  <a:pt x="18562" y="5641"/>
                </a:cubicBezTo>
                <a:cubicBezTo>
                  <a:pt x="18822" y="6387"/>
                  <a:pt x="18452" y="7378"/>
                  <a:pt x="18253" y="7910"/>
                </a:cubicBezTo>
                <a:cubicBezTo>
                  <a:pt x="18161" y="8155"/>
                  <a:pt x="18130" y="8457"/>
                  <a:pt x="18182" y="8719"/>
                </a:cubicBezTo>
                <a:cubicBezTo>
                  <a:pt x="18316" y="9392"/>
                  <a:pt x="18254" y="9707"/>
                  <a:pt x="18232" y="9784"/>
                </a:cubicBezTo>
                <a:cubicBezTo>
                  <a:pt x="18230" y="9789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2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7"/>
                  <a:pt x="19516" y="15007"/>
                </a:cubicBezTo>
                <a:moveTo>
                  <a:pt x="2371" y="16155"/>
                </a:moveTo>
                <a:cubicBezTo>
                  <a:pt x="3030" y="15932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9"/>
                  <a:pt x="3367" y="9784"/>
                </a:cubicBezTo>
                <a:cubicBezTo>
                  <a:pt x="3346" y="9707"/>
                  <a:pt x="3283" y="9392"/>
                  <a:pt x="3418" y="8719"/>
                </a:cubicBezTo>
                <a:cubicBezTo>
                  <a:pt x="3470" y="8457"/>
                  <a:pt x="3439" y="8155"/>
                  <a:pt x="3347" y="7910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1"/>
                  <a:pt x="3649" y="4265"/>
                  <a:pt x="4133" y="4007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6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4"/>
                </a:cubicBezTo>
                <a:cubicBezTo>
                  <a:pt x="6045" y="3548"/>
                  <a:pt x="6096" y="3341"/>
                  <a:pt x="6165" y="3133"/>
                </a:cubicBezTo>
                <a:cubicBezTo>
                  <a:pt x="6225" y="2950"/>
                  <a:pt x="6289" y="2793"/>
                  <a:pt x="6351" y="2631"/>
                </a:cubicBezTo>
                <a:cubicBezTo>
                  <a:pt x="6046" y="2469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3"/>
                  <a:pt x="2130" y="5184"/>
                </a:cubicBezTo>
                <a:cubicBezTo>
                  <a:pt x="1700" y="6420"/>
                  <a:pt x="2212" y="7760"/>
                  <a:pt x="2464" y="8434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7"/>
                  <a:pt x="2084" y="15007"/>
                </a:cubicBezTo>
                <a:cubicBezTo>
                  <a:pt x="1191" y="15387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36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04B188E-B5D0-4C57-A98D-2C544CFB6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8445" r="79609" b="28374"/>
          <a:stretch/>
        </p:blipFill>
        <p:spPr bwMode="auto">
          <a:xfrm>
            <a:off x="2023896" y="2817166"/>
            <a:ext cx="1696825" cy="14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4730ED-64B9-40E7-9795-E5FB1C48B48F}"/>
              </a:ext>
            </a:extLst>
          </p:cNvPr>
          <p:cNvSpPr/>
          <p:nvPr/>
        </p:nvSpPr>
        <p:spPr>
          <a:xfrm>
            <a:off x="1844455" y="2502941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ABBE-F294-4F9B-B881-4EAF0DB7054D}"/>
              </a:ext>
            </a:extLst>
          </p:cNvPr>
          <p:cNvSpPr txBox="1"/>
          <p:nvPr/>
        </p:nvSpPr>
        <p:spPr>
          <a:xfrm>
            <a:off x="1749189" y="4810425"/>
            <a:ext cx="2403711" cy="888504"/>
          </a:xfrm>
          <a:prstGeom prst="roundRect">
            <a:avLst>
              <a:gd name="adj" fmla="val 23660"/>
            </a:avLst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Century Gothic" panose="020B0502020202020204" pitchFamily="34" charset="0"/>
              </a:defRPr>
            </a:lvl1pPr>
          </a:lstStyle>
          <a:p>
            <a:r>
              <a:rPr lang="en-US" sz="2200" dirty="0"/>
              <a:t>SELENIUM CLIENT LIBRARY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B40B4-EE7B-40C9-8CAA-CAAB69E81C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52697" y="3519464"/>
            <a:ext cx="70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39DE1C-9115-428F-A645-72563A953983}"/>
              </a:ext>
            </a:extLst>
          </p:cNvPr>
          <p:cNvCxnSpPr>
            <a:cxnSpLocks/>
          </p:cNvCxnSpPr>
          <p:nvPr/>
        </p:nvCxnSpPr>
        <p:spPr>
          <a:xfrm>
            <a:off x="6096000" y="3519463"/>
            <a:ext cx="740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A285DA8E-5AA6-4592-AB81-EB0CD6339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7227134" y="2784842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480C4E0-D160-405A-A9A3-F26F4CCFBF07}"/>
              </a:ext>
            </a:extLst>
          </p:cNvPr>
          <p:cNvSpPr/>
          <p:nvPr/>
        </p:nvSpPr>
        <p:spPr>
          <a:xfrm>
            <a:off x="6836037" y="2502940"/>
            <a:ext cx="2008242" cy="2033045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AE41A2-DF72-46CF-84B8-886A9B449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7" t="22453" r="2691" b="26854"/>
          <a:stretch/>
        </p:blipFill>
        <p:spPr bwMode="auto">
          <a:xfrm>
            <a:off x="9563366" y="2862665"/>
            <a:ext cx="1196549" cy="132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C6B886-BB5D-42CA-B520-0CB4D9C11CC3}"/>
              </a:ext>
            </a:extLst>
          </p:cNvPr>
          <p:cNvSpPr/>
          <p:nvPr/>
        </p:nvSpPr>
        <p:spPr>
          <a:xfrm>
            <a:off x="9563366" y="2972970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6FF58E-EA21-4120-BC0C-5F754082EDD2}"/>
              </a:ext>
            </a:extLst>
          </p:cNvPr>
          <p:cNvSpPr/>
          <p:nvPr/>
        </p:nvSpPr>
        <p:spPr>
          <a:xfrm>
            <a:off x="9555125" y="3627281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D34913C-A878-4268-917B-93BA71E62D81}"/>
              </a:ext>
            </a:extLst>
          </p:cNvPr>
          <p:cNvSpPr/>
          <p:nvPr/>
        </p:nvSpPr>
        <p:spPr>
          <a:xfrm>
            <a:off x="10253323" y="3626227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5E82C07-B35A-4EA5-A2F8-452825F22CF3}"/>
              </a:ext>
            </a:extLst>
          </p:cNvPr>
          <p:cNvSpPr/>
          <p:nvPr/>
        </p:nvSpPr>
        <p:spPr>
          <a:xfrm>
            <a:off x="10253323" y="2990782"/>
            <a:ext cx="474559" cy="460948"/>
          </a:xfrm>
          <a:prstGeom prst="roundRect">
            <a:avLst>
              <a:gd name="adj" fmla="val 8218"/>
            </a:avLst>
          </a:prstGeom>
          <a:noFill/>
          <a:ln>
            <a:solidFill>
              <a:srgbClr val="195CDC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1F76713-A0CC-49F2-9044-9C478EFE167C}"/>
              </a:ext>
            </a:extLst>
          </p:cNvPr>
          <p:cNvSpPr/>
          <p:nvPr/>
        </p:nvSpPr>
        <p:spPr>
          <a:xfrm>
            <a:off x="9157519" y="2528210"/>
            <a:ext cx="2008242" cy="2033045"/>
          </a:xfrm>
          <a:custGeom>
            <a:avLst/>
            <a:gdLst>
              <a:gd name="connsiteX0" fmla="*/ 0 w 2008242"/>
              <a:gd name="connsiteY0" fmla="*/ 165037 h 2033045"/>
              <a:gd name="connsiteX1" fmla="*/ 165037 w 2008242"/>
              <a:gd name="connsiteY1" fmla="*/ 0 h 2033045"/>
              <a:gd name="connsiteX2" fmla="*/ 757990 w 2008242"/>
              <a:gd name="connsiteY2" fmla="*/ 0 h 2033045"/>
              <a:gd name="connsiteX3" fmla="*/ 1300597 w 2008242"/>
              <a:gd name="connsiteY3" fmla="*/ 0 h 2033045"/>
              <a:gd name="connsiteX4" fmla="*/ 1843205 w 2008242"/>
              <a:gd name="connsiteY4" fmla="*/ 0 h 2033045"/>
              <a:gd name="connsiteX5" fmla="*/ 2008242 w 2008242"/>
              <a:gd name="connsiteY5" fmla="*/ 165037 h 2033045"/>
              <a:gd name="connsiteX6" fmla="*/ 2008242 w 2008242"/>
              <a:gd name="connsiteY6" fmla="*/ 698635 h 2033045"/>
              <a:gd name="connsiteX7" fmla="*/ 2008242 w 2008242"/>
              <a:gd name="connsiteY7" fmla="*/ 1232232 h 2033045"/>
              <a:gd name="connsiteX8" fmla="*/ 2008242 w 2008242"/>
              <a:gd name="connsiteY8" fmla="*/ 1868008 h 2033045"/>
              <a:gd name="connsiteX9" fmla="*/ 1843205 w 2008242"/>
              <a:gd name="connsiteY9" fmla="*/ 2033045 h 2033045"/>
              <a:gd name="connsiteX10" fmla="*/ 1283816 w 2008242"/>
              <a:gd name="connsiteY10" fmla="*/ 2033045 h 2033045"/>
              <a:gd name="connsiteX11" fmla="*/ 741208 w 2008242"/>
              <a:gd name="connsiteY11" fmla="*/ 2033045 h 2033045"/>
              <a:gd name="connsiteX12" fmla="*/ 165037 w 2008242"/>
              <a:gd name="connsiteY12" fmla="*/ 2033045 h 2033045"/>
              <a:gd name="connsiteX13" fmla="*/ 0 w 2008242"/>
              <a:gd name="connsiteY13" fmla="*/ 1868008 h 2033045"/>
              <a:gd name="connsiteX14" fmla="*/ 0 w 2008242"/>
              <a:gd name="connsiteY14" fmla="*/ 1300351 h 2033045"/>
              <a:gd name="connsiteX15" fmla="*/ 0 w 2008242"/>
              <a:gd name="connsiteY15" fmla="*/ 698635 h 2033045"/>
              <a:gd name="connsiteX16" fmla="*/ 0 w 2008242"/>
              <a:gd name="connsiteY16" fmla="*/ 165037 h 203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08242" h="2033045" extrusionOk="0">
                <a:moveTo>
                  <a:pt x="0" y="165037"/>
                </a:moveTo>
                <a:cubicBezTo>
                  <a:pt x="-18418" y="62529"/>
                  <a:pt x="52729" y="7942"/>
                  <a:pt x="165037" y="0"/>
                </a:cubicBezTo>
                <a:cubicBezTo>
                  <a:pt x="340269" y="14306"/>
                  <a:pt x="566164" y="-1927"/>
                  <a:pt x="757990" y="0"/>
                </a:cubicBezTo>
                <a:cubicBezTo>
                  <a:pt x="949816" y="1927"/>
                  <a:pt x="1148164" y="-11620"/>
                  <a:pt x="1300597" y="0"/>
                </a:cubicBezTo>
                <a:cubicBezTo>
                  <a:pt x="1453030" y="11620"/>
                  <a:pt x="1680793" y="18930"/>
                  <a:pt x="1843205" y="0"/>
                </a:cubicBezTo>
                <a:cubicBezTo>
                  <a:pt x="1932384" y="-6339"/>
                  <a:pt x="2012490" y="58170"/>
                  <a:pt x="2008242" y="165037"/>
                </a:cubicBezTo>
                <a:cubicBezTo>
                  <a:pt x="2007484" y="326578"/>
                  <a:pt x="1997332" y="557291"/>
                  <a:pt x="2008242" y="698635"/>
                </a:cubicBezTo>
                <a:cubicBezTo>
                  <a:pt x="2019152" y="839979"/>
                  <a:pt x="1983181" y="1105081"/>
                  <a:pt x="2008242" y="1232232"/>
                </a:cubicBezTo>
                <a:cubicBezTo>
                  <a:pt x="2033303" y="1359383"/>
                  <a:pt x="2033988" y="1661252"/>
                  <a:pt x="2008242" y="1868008"/>
                </a:cubicBezTo>
                <a:cubicBezTo>
                  <a:pt x="2028035" y="1963914"/>
                  <a:pt x="1932167" y="2032692"/>
                  <a:pt x="1843205" y="2033045"/>
                </a:cubicBezTo>
                <a:cubicBezTo>
                  <a:pt x="1575176" y="2007870"/>
                  <a:pt x="1414393" y="2034674"/>
                  <a:pt x="1283816" y="2033045"/>
                </a:cubicBezTo>
                <a:cubicBezTo>
                  <a:pt x="1153239" y="2031416"/>
                  <a:pt x="930441" y="2033226"/>
                  <a:pt x="741208" y="2033045"/>
                </a:cubicBezTo>
                <a:cubicBezTo>
                  <a:pt x="551975" y="2032864"/>
                  <a:pt x="372615" y="2042903"/>
                  <a:pt x="165037" y="2033045"/>
                </a:cubicBezTo>
                <a:cubicBezTo>
                  <a:pt x="77048" y="2029124"/>
                  <a:pt x="-4209" y="1957528"/>
                  <a:pt x="0" y="1868008"/>
                </a:cubicBezTo>
                <a:cubicBezTo>
                  <a:pt x="6473" y="1620546"/>
                  <a:pt x="-8851" y="1419185"/>
                  <a:pt x="0" y="1300351"/>
                </a:cubicBezTo>
                <a:cubicBezTo>
                  <a:pt x="8851" y="1181517"/>
                  <a:pt x="8349" y="917592"/>
                  <a:pt x="0" y="698635"/>
                </a:cubicBezTo>
                <a:cubicBezTo>
                  <a:pt x="-8349" y="479678"/>
                  <a:pt x="742" y="375782"/>
                  <a:pt x="0" y="165037"/>
                </a:cubicBezTo>
                <a:close/>
              </a:path>
            </a:pathLst>
          </a:custGeom>
          <a:noFill/>
          <a:ln>
            <a:solidFill>
              <a:srgbClr val="195CDC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821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AD687CB4-022C-4E32-8FAB-7D515DB83868}"/>
              </a:ext>
            </a:extLst>
          </p:cNvPr>
          <p:cNvSpPr/>
          <p:nvPr/>
        </p:nvSpPr>
        <p:spPr>
          <a:xfrm rot="10800000" flipH="1">
            <a:off x="8358845" y="1978674"/>
            <a:ext cx="1439531" cy="3418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5E8CA811-E6E7-474A-AE09-0578B2EF4777}"/>
              </a:ext>
            </a:extLst>
          </p:cNvPr>
          <p:cNvSpPr/>
          <p:nvPr/>
        </p:nvSpPr>
        <p:spPr>
          <a:xfrm rot="10800000" flipV="1">
            <a:off x="8478285" y="4754618"/>
            <a:ext cx="1200650" cy="3553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216BD-5C08-4BB7-9716-1D288276FD09}"/>
              </a:ext>
            </a:extLst>
          </p:cNvPr>
          <p:cNvSpPr txBox="1"/>
          <p:nvPr/>
        </p:nvSpPr>
        <p:spPr>
          <a:xfrm>
            <a:off x="7471174" y="5169014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7ACDD2-E73B-40A4-AE86-184BAD859BC7}"/>
              </a:ext>
            </a:extLst>
          </p:cNvPr>
          <p:cNvSpPr txBox="1"/>
          <p:nvPr/>
        </p:nvSpPr>
        <p:spPr>
          <a:xfrm>
            <a:off x="6933868" y="4112565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 Drivers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96C15A-BDB2-499C-8AE3-41E46A244272}"/>
              </a:ext>
            </a:extLst>
          </p:cNvPr>
          <p:cNvSpPr txBox="1"/>
          <p:nvPr/>
        </p:nvSpPr>
        <p:spPr>
          <a:xfrm>
            <a:off x="9271955" y="4120827"/>
            <a:ext cx="17830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entury Gothic" panose="020B0502020202020204" pitchFamily="34" charset="0"/>
              </a:rPr>
              <a:t>Browsers</a:t>
            </a:r>
          </a:p>
        </p:txBody>
      </p:sp>
      <p:pic>
        <p:nvPicPr>
          <p:cNvPr id="1028" name="Picture 4" descr="World Wide Web Consortium - Wikipedia">
            <a:extLst>
              <a:ext uri="{FF2B5EF4-FFF2-40B4-BE49-F238E27FC236}">
                <a16:creationId xmlns:a16="http://schemas.microsoft.com/office/drawing/2014/main" id="{0B4B651B-6856-40DF-8E3B-F500C9AB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213" y="2966997"/>
            <a:ext cx="1562971" cy="106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A073D7B7-7EB0-4FAB-9816-3B37B4CC7E81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Architecture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4A5A81-4977-42A8-B9CF-C0EEC6496411}"/>
              </a:ext>
            </a:extLst>
          </p:cNvPr>
          <p:cNvSpPr txBox="1"/>
          <p:nvPr/>
        </p:nvSpPr>
        <p:spPr>
          <a:xfrm>
            <a:off x="7484829" y="1296375"/>
            <a:ext cx="2795668" cy="476726"/>
          </a:xfrm>
          <a:prstGeom prst="roundRect">
            <a:avLst/>
          </a:prstGeom>
          <a:solidFill>
            <a:srgbClr val="EEEEEE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entury Gothic" panose="020B0502020202020204" pitchFamily="34" charset="0"/>
              </a:rPr>
              <a:t>HTTP Transmission</a:t>
            </a:r>
          </a:p>
        </p:txBody>
      </p:sp>
    </p:spTree>
    <p:extLst>
      <p:ext uri="{BB962C8B-B14F-4D97-AF65-F5344CB8AC3E}">
        <p14:creationId xmlns:p14="http://schemas.microsoft.com/office/powerpoint/2010/main" val="62743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1;p31">
            <a:extLst>
              <a:ext uri="{FF2B5EF4-FFF2-40B4-BE49-F238E27FC236}">
                <a16:creationId xmlns:a16="http://schemas.microsoft.com/office/drawing/2014/main" id="{B9254738-4384-4FF3-B584-3BFC1DB5A8DD}"/>
              </a:ext>
            </a:extLst>
          </p:cNvPr>
          <p:cNvSpPr/>
          <p:nvPr/>
        </p:nvSpPr>
        <p:spPr>
          <a:xfrm>
            <a:off x="4550215" y="759300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9" name="Google Shape;533;p31">
            <a:extLst>
              <a:ext uri="{FF2B5EF4-FFF2-40B4-BE49-F238E27FC236}">
                <a16:creationId xmlns:a16="http://schemas.microsoft.com/office/drawing/2014/main" id="{F2610DB2-2035-458A-AD36-9B214CA5ED2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81808" y="0"/>
            <a:ext cx="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200A4187-FB75-4B65-A636-FE467820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rgbClr val="FFFFFF"/>
              </a:buClr>
            </a:pPr>
            <a:r>
              <a:rPr lang="en-US" sz="4400" b="1" kern="1200" spc="200" dirty="0">
                <a:solidFill>
                  <a:schemeClr val="bg1"/>
                </a:solidFill>
                <a:latin typeface="Century Gothic" panose="020B0502020202020204" pitchFamily="34" charset="0"/>
              </a:rPr>
              <a:t>Before we proceed</a:t>
            </a:r>
          </a:p>
        </p:txBody>
      </p:sp>
      <p:sp>
        <p:nvSpPr>
          <p:cNvPr id="26" name="Google Shape;531;p31">
            <a:extLst>
              <a:ext uri="{FF2B5EF4-FFF2-40B4-BE49-F238E27FC236}">
                <a16:creationId xmlns:a16="http://schemas.microsoft.com/office/drawing/2014/main" id="{FA3EE967-6E28-43B3-9FC0-1D80D4CF4C40}"/>
              </a:ext>
            </a:extLst>
          </p:cNvPr>
          <p:cNvSpPr/>
          <p:nvPr/>
        </p:nvSpPr>
        <p:spPr>
          <a:xfrm>
            <a:off x="4550215" y="2066606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7" name="Google Shape;531;p31">
            <a:extLst>
              <a:ext uri="{FF2B5EF4-FFF2-40B4-BE49-F238E27FC236}">
                <a16:creationId xmlns:a16="http://schemas.microsoft.com/office/drawing/2014/main" id="{056B9238-6129-4EC3-BE30-B828D3CB6473}"/>
              </a:ext>
            </a:extLst>
          </p:cNvPr>
          <p:cNvSpPr/>
          <p:nvPr/>
        </p:nvSpPr>
        <p:spPr>
          <a:xfrm>
            <a:off x="4550214" y="3373912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sp>
        <p:nvSpPr>
          <p:cNvPr id="28" name="Google Shape;531;p31">
            <a:extLst>
              <a:ext uri="{FF2B5EF4-FFF2-40B4-BE49-F238E27FC236}">
                <a16:creationId xmlns:a16="http://schemas.microsoft.com/office/drawing/2014/main" id="{66629904-1435-4720-A29F-AF98669660B6}"/>
              </a:ext>
            </a:extLst>
          </p:cNvPr>
          <p:cNvSpPr/>
          <p:nvPr/>
        </p:nvSpPr>
        <p:spPr>
          <a:xfrm>
            <a:off x="4550213" y="4681218"/>
            <a:ext cx="1063185" cy="106318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A5C65"/>
              </a:solidFill>
              <a:latin typeface="Century Gothic" panose="020B0502020202020204" pitchFamily="34" charset="0"/>
              <a:ea typeface="Lato Light"/>
              <a:cs typeface="Lato Light"/>
              <a:sym typeface="Lato Light"/>
            </a:endParaRPr>
          </a:p>
        </p:txBody>
      </p:sp>
      <p:cxnSp>
        <p:nvCxnSpPr>
          <p:cNvPr id="10" name="Google Shape;534;p31">
            <a:extLst>
              <a:ext uri="{FF2B5EF4-FFF2-40B4-BE49-F238E27FC236}">
                <a16:creationId xmlns:a16="http://schemas.microsoft.com/office/drawing/2014/main" id="{CEC5B293-C012-4D16-B007-C7272D4206F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5081808" y="1822485"/>
            <a:ext cx="0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" name="Google Shape;534;p31">
            <a:extLst>
              <a:ext uri="{FF2B5EF4-FFF2-40B4-BE49-F238E27FC236}">
                <a16:creationId xmlns:a16="http://schemas.microsoft.com/office/drawing/2014/main" id="{BEB4F4D2-FB01-4F86-BBA7-95B9A85E31A5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 flipH="1">
            <a:off x="5081807" y="3129791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4" name="Google Shape;534;p31">
            <a:extLst>
              <a:ext uri="{FF2B5EF4-FFF2-40B4-BE49-F238E27FC236}">
                <a16:creationId xmlns:a16="http://schemas.microsoft.com/office/drawing/2014/main" id="{986E2F97-2047-4126-97A9-42A1E9ED5C8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5081806" y="4437097"/>
            <a:ext cx="1" cy="244121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" name="Google Shape;534;p31">
            <a:extLst>
              <a:ext uri="{FF2B5EF4-FFF2-40B4-BE49-F238E27FC236}">
                <a16:creationId xmlns:a16="http://schemas.microsoft.com/office/drawing/2014/main" id="{44F5C242-C67B-41A4-BDB1-FC01A13ACDF1}"/>
              </a:ext>
            </a:extLst>
          </p:cNvPr>
          <p:cNvCxnSpPr>
            <a:cxnSpLocks/>
          </p:cNvCxnSpPr>
          <p:nvPr/>
        </p:nvCxnSpPr>
        <p:spPr>
          <a:xfrm>
            <a:off x="5081805" y="5744403"/>
            <a:ext cx="0" cy="1113597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1" name="Rectangle 40" descr="Tools">
            <a:extLst>
              <a:ext uri="{FF2B5EF4-FFF2-40B4-BE49-F238E27FC236}">
                <a16:creationId xmlns:a16="http://schemas.microsoft.com/office/drawing/2014/main" id="{C98DF0B5-EB87-42B8-A08F-3AA7ADAD6218}"/>
              </a:ext>
            </a:extLst>
          </p:cNvPr>
          <p:cNvSpPr/>
          <p:nvPr/>
        </p:nvSpPr>
        <p:spPr>
          <a:xfrm>
            <a:off x="4688750" y="897837"/>
            <a:ext cx="786109" cy="78610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Rectangle 41" descr="Single gear">
            <a:extLst>
              <a:ext uri="{FF2B5EF4-FFF2-40B4-BE49-F238E27FC236}">
                <a16:creationId xmlns:a16="http://schemas.microsoft.com/office/drawing/2014/main" id="{9777AEA8-994E-4951-931E-D7977FD01E92}"/>
              </a:ext>
            </a:extLst>
          </p:cNvPr>
          <p:cNvSpPr/>
          <p:nvPr/>
        </p:nvSpPr>
        <p:spPr>
          <a:xfrm>
            <a:off x="4688750" y="2208595"/>
            <a:ext cx="786109" cy="78610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Rectangle 42" descr="Magnifying glass">
            <a:extLst>
              <a:ext uri="{FF2B5EF4-FFF2-40B4-BE49-F238E27FC236}">
                <a16:creationId xmlns:a16="http://schemas.microsoft.com/office/drawing/2014/main" id="{0D5A768E-2929-4ADE-8836-DEE981895853}"/>
              </a:ext>
            </a:extLst>
          </p:cNvPr>
          <p:cNvSpPr/>
          <p:nvPr/>
        </p:nvSpPr>
        <p:spPr>
          <a:xfrm>
            <a:off x="4688750" y="4819755"/>
            <a:ext cx="786109" cy="78610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Rectangle 43" descr="Document">
            <a:extLst>
              <a:ext uri="{FF2B5EF4-FFF2-40B4-BE49-F238E27FC236}">
                <a16:creationId xmlns:a16="http://schemas.microsoft.com/office/drawing/2014/main" id="{00952B29-0C12-4712-9167-1D28CB70AEB2}"/>
              </a:ext>
            </a:extLst>
          </p:cNvPr>
          <p:cNvSpPr/>
          <p:nvPr/>
        </p:nvSpPr>
        <p:spPr>
          <a:xfrm>
            <a:off x="4688750" y="3512449"/>
            <a:ext cx="786109" cy="78610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548572D-068F-45B1-9153-5A81B2F2B023}"/>
              </a:ext>
            </a:extLst>
          </p:cNvPr>
          <p:cNvSpPr/>
          <p:nvPr/>
        </p:nvSpPr>
        <p:spPr>
          <a:xfrm>
            <a:off x="5751935" y="1150070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install?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461940E-1DD4-4F66-9267-2B154591AFA0}"/>
              </a:ext>
            </a:extLst>
          </p:cNvPr>
          <p:cNvSpPr/>
          <p:nvPr/>
        </p:nvSpPr>
        <p:spPr>
          <a:xfrm>
            <a:off x="5751935" y="2421424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How to setup?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CC49644-2DD9-4E94-97D6-79B98A418FCE}"/>
              </a:ext>
            </a:extLst>
          </p:cNvPr>
          <p:cNvSpPr/>
          <p:nvPr/>
        </p:nvSpPr>
        <p:spPr>
          <a:xfrm>
            <a:off x="5751935" y="5000085"/>
            <a:ext cx="4769394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Get community support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89F5801-8B3E-43D1-B667-9CB253A1B105}"/>
              </a:ext>
            </a:extLst>
          </p:cNvPr>
          <p:cNvSpPr/>
          <p:nvPr/>
        </p:nvSpPr>
        <p:spPr>
          <a:xfrm>
            <a:off x="5751935" y="3692779"/>
            <a:ext cx="3194781" cy="425447"/>
          </a:xfrm>
          <a:custGeom>
            <a:avLst/>
            <a:gdLst>
              <a:gd name="connsiteX0" fmla="*/ 0 w 3194781"/>
              <a:gd name="connsiteY0" fmla="*/ 0 h 1355361"/>
              <a:gd name="connsiteX1" fmla="*/ 3194781 w 3194781"/>
              <a:gd name="connsiteY1" fmla="*/ 0 h 1355361"/>
              <a:gd name="connsiteX2" fmla="*/ 3194781 w 3194781"/>
              <a:gd name="connsiteY2" fmla="*/ 1355361 h 1355361"/>
              <a:gd name="connsiteX3" fmla="*/ 0 w 3194781"/>
              <a:gd name="connsiteY3" fmla="*/ 1355361 h 1355361"/>
              <a:gd name="connsiteX4" fmla="*/ 0 w 3194781"/>
              <a:gd name="connsiteY4" fmla="*/ 0 h 1355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4781" h="1355361">
                <a:moveTo>
                  <a:pt x="0" y="0"/>
                </a:moveTo>
                <a:lnTo>
                  <a:pt x="3194781" y="0"/>
                </a:lnTo>
                <a:lnTo>
                  <a:pt x="3194781" y="1355361"/>
                </a:lnTo>
                <a:lnTo>
                  <a:pt x="0" y="135536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10668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AU" sz="2400" kern="1200" dirty="0">
                <a:latin typeface="Century Gothic" panose="020B0502020202020204" pitchFamily="34" charset="0"/>
              </a:rPr>
              <a:t>Documentation</a:t>
            </a:r>
            <a:endParaRPr lang="en-US" sz="2400" kern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7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9187605-ABA9-4B1D-957D-0321F3AFDABD}"/>
              </a:ext>
            </a:extLst>
          </p:cNvPr>
          <p:cNvSpPr/>
          <p:nvPr/>
        </p:nvSpPr>
        <p:spPr>
          <a:xfrm>
            <a:off x="4247086" y="2835000"/>
            <a:ext cx="7526992" cy="225862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Used to capture/record the user actions in the web browser and playback the scripts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898802C-5409-459A-A9F8-E49E72ECF0BE}"/>
              </a:ext>
            </a:extLst>
          </p:cNvPr>
          <p:cNvSpPr/>
          <p:nvPr/>
        </p:nvSpPr>
        <p:spPr>
          <a:xfrm>
            <a:off x="4247086" y="3259002"/>
            <a:ext cx="7338458" cy="451723"/>
          </a:xfrm>
          <a:prstGeom prst="roundRect">
            <a:avLst>
              <a:gd name="adj" fmla="val 8218"/>
            </a:avLst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Programming interface that helps create &amp; run test cases. Interacts directly with browser and doesn’t require an additional server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676160-8D91-4A98-BB45-7260F0971F8B}"/>
              </a:ext>
            </a:extLst>
          </p:cNvPr>
          <p:cNvSpPr/>
          <p:nvPr/>
        </p:nvSpPr>
        <p:spPr>
          <a:xfrm>
            <a:off x="1048649" y="3881945"/>
            <a:ext cx="66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Grid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D22E6B-E233-4416-80B5-D8CC26AC3FE4}"/>
              </a:ext>
            </a:extLst>
          </p:cNvPr>
          <p:cNvSpPr/>
          <p:nvPr/>
        </p:nvSpPr>
        <p:spPr>
          <a:xfrm>
            <a:off x="447098" y="3375333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WebDriver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1AD27-AD6F-4494-BEBF-34BE557BB4FE}"/>
              </a:ext>
            </a:extLst>
          </p:cNvPr>
          <p:cNvSpPr/>
          <p:nvPr/>
        </p:nvSpPr>
        <p:spPr>
          <a:xfrm>
            <a:off x="166573" y="2781063"/>
            <a:ext cx="1604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Selenium IDE</a:t>
            </a:r>
          </a:p>
        </p:txBody>
      </p:sp>
      <p:grpSp>
        <p:nvGrpSpPr>
          <p:cNvPr id="23" name="Google Shape;1452;p42">
            <a:extLst>
              <a:ext uri="{FF2B5EF4-FFF2-40B4-BE49-F238E27FC236}">
                <a16:creationId xmlns:a16="http://schemas.microsoft.com/office/drawing/2014/main" id="{81111CC6-B71F-4BAB-B3D1-4FE475B5A865}"/>
              </a:ext>
            </a:extLst>
          </p:cNvPr>
          <p:cNvGrpSpPr/>
          <p:nvPr/>
        </p:nvGrpSpPr>
        <p:grpSpPr>
          <a:xfrm>
            <a:off x="1795554" y="2330863"/>
            <a:ext cx="2365394" cy="2629038"/>
            <a:chOff x="8095060" y="5664590"/>
            <a:chExt cx="497404" cy="552845"/>
          </a:xfrm>
        </p:grpSpPr>
        <p:sp>
          <p:nvSpPr>
            <p:cNvPr id="48" name="Google Shape;1454;p42">
              <a:extLst>
                <a:ext uri="{FF2B5EF4-FFF2-40B4-BE49-F238E27FC236}">
                  <a16:creationId xmlns:a16="http://schemas.microsoft.com/office/drawing/2014/main" id="{17046425-6F8F-485F-BD93-2BAFF6482C4A}"/>
                </a:ext>
              </a:extLst>
            </p:cNvPr>
            <p:cNvSpPr/>
            <p:nvPr/>
          </p:nvSpPr>
          <p:spPr>
            <a:xfrm>
              <a:off x="8095060" y="5969027"/>
              <a:ext cx="497402" cy="248408"/>
            </a:xfrm>
            <a:custGeom>
              <a:avLst/>
              <a:gdLst/>
              <a:ahLst/>
              <a:cxnLst/>
              <a:rect l="l" t="t" r="r" b="b"/>
              <a:pathLst>
                <a:path w="2340" h="1166" extrusionOk="0">
                  <a:moveTo>
                    <a:pt x="1754" y="292"/>
                  </a:moveTo>
                  <a:lnTo>
                    <a:pt x="1170" y="0"/>
                  </a:lnTo>
                  <a:lnTo>
                    <a:pt x="587" y="292"/>
                  </a:lnTo>
                  <a:lnTo>
                    <a:pt x="0" y="584"/>
                  </a:lnTo>
                  <a:lnTo>
                    <a:pt x="587" y="876"/>
                  </a:lnTo>
                  <a:lnTo>
                    <a:pt x="1170" y="1166"/>
                  </a:lnTo>
                  <a:lnTo>
                    <a:pt x="1754" y="876"/>
                  </a:lnTo>
                  <a:lnTo>
                    <a:pt x="2340" y="584"/>
                  </a:lnTo>
                  <a:lnTo>
                    <a:pt x="1754" y="29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" name="Google Shape;1457;p42">
              <a:extLst>
                <a:ext uri="{FF2B5EF4-FFF2-40B4-BE49-F238E27FC236}">
                  <a16:creationId xmlns:a16="http://schemas.microsoft.com/office/drawing/2014/main" id="{724953B0-B141-49A7-9365-EF5B8CF93AC2}"/>
                </a:ext>
              </a:extLst>
            </p:cNvPr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39" name="Google Shape;1458;p42">
                <a:extLst>
                  <a:ext uri="{FF2B5EF4-FFF2-40B4-BE49-F238E27FC236}">
                    <a16:creationId xmlns:a16="http://schemas.microsoft.com/office/drawing/2014/main" id="{398613B7-FA05-413D-96B8-F11548C4B69B}"/>
                  </a:ext>
                </a:extLst>
              </p:cNvPr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459;p42">
                <a:extLst>
                  <a:ext uri="{FF2B5EF4-FFF2-40B4-BE49-F238E27FC236}">
                    <a16:creationId xmlns:a16="http://schemas.microsoft.com/office/drawing/2014/main" id="{10FED8A9-20EF-4BC4-97D1-6BE6FB2B03B6}"/>
                  </a:ext>
                </a:extLst>
              </p:cNvPr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460;p42">
                <a:extLst>
                  <a:ext uri="{FF2B5EF4-FFF2-40B4-BE49-F238E27FC236}">
                    <a16:creationId xmlns:a16="http://schemas.microsoft.com/office/drawing/2014/main" id="{9A40E3F6-7144-4D0C-8E42-B2C61C1BFF91}"/>
                  </a:ext>
                </a:extLst>
              </p:cNvPr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1461;p42">
              <a:extLst>
                <a:ext uri="{FF2B5EF4-FFF2-40B4-BE49-F238E27FC236}">
                  <a16:creationId xmlns:a16="http://schemas.microsoft.com/office/drawing/2014/main" id="{68B4BA94-56DA-46C1-9A0F-760DD7170EFE}"/>
                </a:ext>
              </a:extLst>
            </p:cNvPr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34" name="Google Shape;1462;p42">
                <a:extLst>
                  <a:ext uri="{FF2B5EF4-FFF2-40B4-BE49-F238E27FC236}">
                    <a16:creationId xmlns:a16="http://schemas.microsoft.com/office/drawing/2014/main" id="{9300166E-D4D9-414C-B90C-B3F879ECFFE2}"/>
                  </a:ext>
                </a:extLst>
              </p:cNvPr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463;p42">
                <a:extLst>
                  <a:ext uri="{FF2B5EF4-FFF2-40B4-BE49-F238E27FC236}">
                    <a16:creationId xmlns:a16="http://schemas.microsoft.com/office/drawing/2014/main" id="{835FE16E-CD4E-43E1-BA43-7EBE8B7FCB2D}"/>
                  </a:ext>
                </a:extLst>
              </p:cNvPr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464;p42">
                <a:extLst>
                  <a:ext uri="{FF2B5EF4-FFF2-40B4-BE49-F238E27FC236}">
                    <a16:creationId xmlns:a16="http://schemas.microsoft.com/office/drawing/2014/main" id="{5B054FD4-8EBF-4C80-B8F9-E62A72373901}"/>
                  </a:ext>
                </a:extLst>
              </p:cNvPr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1465;p42">
              <a:extLst>
                <a:ext uri="{FF2B5EF4-FFF2-40B4-BE49-F238E27FC236}">
                  <a16:creationId xmlns:a16="http://schemas.microsoft.com/office/drawing/2014/main" id="{4391787E-05C0-4238-AF2D-14CB28E7D490}"/>
                </a:ext>
              </a:extLst>
            </p:cNvPr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31" name="Google Shape;1466;p42">
                <a:extLst>
                  <a:ext uri="{FF2B5EF4-FFF2-40B4-BE49-F238E27FC236}">
                    <a16:creationId xmlns:a16="http://schemas.microsoft.com/office/drawing/2014/main" id="{77C02F29-091B-4246-B3DA-F6B18248B975}"/>
                  </a:ext>
                </a:extLst>
              </p:cNvPr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1467;p42">
                <a:extLst>
                  <a:ext uri="{FF2B5EF4-FFF2-40B4-BE49-F238E27FC236}">
                    <a16:creationId xmlns:a16="http://schemas.microsoft.com/office/drawing/2014/main" id="{A99F9313-856E-412C-8547-1D7E1BD5A8A6}"/>
                  </a:ext>
                </a:extLst>
              </p:cNvPr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1468;p42">
                <a:extLst>
                  <a:ext uri="{FF2B5EF4-FFF2-40B4-BE49-F238E27FC236}">
                    <a16:creationId xmlns:a16="http://schemas.microsoft.com/office/drawing/2014/main" id="{90895630-33E1-4936-AFF3-0EB822C97D36}"/>
                  </a:ext>
                </a:extLst>
              </p:cNvPr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64FEEAC-2CA5-49FF-82D5-73DABFA2435B}"/>
              </a:ext>
            </a:extLst>
          </p:cNvPr>
          <p:cNvSpPr/>
          <p:nvPr/>
        </p:nvSpPr>
        <p:spPr>
          <a:xfrm>
            <a:off x="4184991" y="388114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Cross-Platform testing at the same time in multiple browsers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BAAEDA0-1C1F-4216-B5FE-D3829404799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Components</a:t>
            </a:r>
          </a:p>
        </p:txBody>
      </p:sp>
    </p:spTree>
    <p:extLst>
      <p:ext uri="{BB962C8B-B14F-4D97-AF65-F5344CB8AC3E}">
        <p14:creationId xmlns:p14="http://schemas.microsoft.com/office/powerpoint/2010/main" val="357320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3CBF9C6-9C7F-4FB8-A21F-D7B446A1AECC}"/>
              </a:ext>
            </a:extLst>
          </p:cNvPr>
          <p:cNvSpPr txBox="1">
            <a:spLocks/>
          </p:cNvSpPr>
          <p:nvPr/>
        </p:nvSpPr>
        <p:spPr>
          <a:xfrm>
            <a:off x="457200" y="2232591"/>
            <a:ext cx="6503489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EFFFF"/>
                </a:solidFill>
                <a:latin typeface="Titillium (Body)"/>
              </a:rPr>
              <a:t>Can be downloaded from https://www.selenium.dev/selenium-ide/</a:t>
            </a:r>
            <a:endParaRPr lang="en-AU" sz="1700" dirty="0">
              <a:solidFill>
                <a:srgbClr val="FEFFFF"/>
              </a:solidFill>
              <a:latin typeface="Titillium (Body)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EEBD2-50B7-454E-A47C-F475138194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" b="9870"/>
          <a:stretch/>
        </p:blipFill>
        <p:spPr>
          <a:xfrm>
            <a:off x="5891213" y="2464647"/>
            <a:ext cx="3875087" cy="4393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787E67-0399-448F-9016-1A86C4295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331" y="2162235"/>
            <a:ext cx="6013544" cy="4713542"/>
          </a:xfrm>
          <a:prstGeom prst="rect">
            <a:avLst/>
          </a:prstGeom>
        </p:spPr>
      </p:pic>
      <p:pic>
        <p:nvPicPr>
          <p:cNvPr id="29" name="Picture 2" descr="Selenium IDE">
            <a:extLst>
              <a:ext uri="{FF2B5EF4-FFF2-40B4-BE49-F238E27FC236}">
                <a16:creationId xmlns:a16="http://schemas.microsoft.com/office/drawing/2014/main" id="{F41533AD-CFDE-4905-BB2C-18A8585A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941" y="2334191"/>
            <a:ext cx="866209" cy="86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2EACBDE0-F182-4244-ABE7-3362F566313F}"/>
              </a:ext>
            </a:extLst>
          </p:cNvPr>
          <p:cNvSpPr txBox="1">
            <a:spLocks/>
          </p:cNvSpPr>
          <p:nvPr/>
        </p:nvSpPr>
        <p:spPr>
          <a:xfrm>
            <a:off x="211410" y="2233953"/>
            <a:ext cx="6149595" cy="1190546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sz="3200" kern="0">
                <a:solidFill>
                  <a:srgbClr val="FFFFFF"/>
                </a:solidFill>
                <a:latin typeface="Century Gothic" panose="020B0502020202020204" pitchFamily="34" charset="0"/>
              </a:rPr>
              <a:t>Selenium IDE</a:t>
            </a:r>
            <a:endParaRPr lang="en-AU" sz="3200" kern="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5170312-85B2-4B6C-A531-D2DE91CF1CC0}"/>
              </a:ext>
            </a:extLst>
          </p:cNvPr>
          <p:cNvSpPr txBox="1">
            <a:spLocks/>
          </p:cNvSpPr>
          <p:nvPr/>
        </p:nvSpPr>
        <p:spPr>
          <a:xfrm>
            <a:off x="135820" y="3200400"/>
            <a:ext cx="5155710" cy="33015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Record and Playback tool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Capture/record the user actions in the web browser and playback the scripts.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Available as Extensions in the browsers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FEFFFF"/>
                </a:solidFill>
                <a:latin typeface="Century Gothic" panose="020B0502020202020204" pitchFamily="34" charset="0"/>
              </a:rPr>
              <a:t>Can be downloaded from https://www.selenium.dev/selenium-ide/</a:t>
            </a:r>
            <a:endParaRPr lang="en-AU" sz="1600" dirty="0">
              <a:solidFill>
                <a:srgbClr val="FE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338716D-726A-4E8D-A659-C9C657FBA47F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IDE</a:t>
            </a:r>
          </a:p>
        </p:txBody>
      </p:sp>
    </p:spTree>
    <p:extLst>
      <p:ext uri="{BB962C8B-B14F-4D97-AF65-F5344CB8AC3E}">
        <p14:creationId xmlns:p14="http://schemas.microsoft.com/office/powerpoint/2010/main" val="163225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2">
            <a:extLst>
              <a:ext uri="{FF2B5EF4-FFF2-40B4-BE49-F238E27FC236}">
                <a16:creationId xmlns:a16="http://schemas.microsoft.com/office/drawing/2014/main" id="{6A4F0082-C931-4147-AD6B-C9143A32CE97}"/>
              </a:ext>
            </a:extLst>
          </p:cNvPr>
          <p:cNvSpPr>
            <a:spLocks/>
          </p:cNvSpPr>
          <p:nvPr/>
        </p:nvSpPr>
        <p:spPr bwMode="auto">
          <a:xfrm>
            <a:off x="8466138" y="5284898"/>
            <a:ext cx="498513" cy="539520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6208E1F-358D-40B3-BE7E-29ED5765E62D}"/>
              </a:ext>
            </a:extLst>
          </p:cNvPr>
          <p:cNvGrpSpPr/>
          <p:nvPr/>
        </p:nvGrpSpPr>
        <p:grpSpPr>
          <a:xfrm>
            <a:off x="8034107" y="1767855"/>
            <a:ext cx="913723" cy="988884"/>
            <a:chOff x="4976176" y="3773266"/>
            <a:chExt cx="913723" cy="988884"/>
          </a:xfrm>
        </p:grpSpPr>
        <p:sp>
          <p:nvSpPr>
            <p:cNvPr id="39" name="AutoShape 2">
              <a:extLst>
                <a:ext uri="{FF2B5EF4-FFF2-40B4-BE49-F238E27FC236}">
                  <a16:creationId xmlns:a16="http://schemas.microsoft.com/office/drawing/2014/main" id="{AB12624A-7EF0-49DA-84C5-8A5040F58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3773266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CBCF523-39A8-4C72-AEA1-AB0CAF105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306" y="3905668"/>
              <a:ext cx="395461" cy="72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25AAE-6D53-4D9A-AF69-340D868E1169}"/>
              </a:ext>
            </a:extLst>
          </p:cNvPr>
          <p:cNvGrpSpPr/>
          <p:nvPr/>
        </p:nvGrpSpPr>
        <p:grpSpPr>
          <a:xfrm>
            <a:off x="8017308" y="3682707"/>
            <a:ext cx="1123732" cy="988884"/>
            <a:chOff x="5852419" y="2565952"/>
            <a:chExt cx="1123732" cy="988884"/>
          </a:xfrm>
        </p:grpSpPr>
        <p:sp>
          <p:nvSpPr>
            <p:cNvPr id="28" name="AutoShape 2">
              <a:extLst>
                <a:ext uri="{FF2B5EF4-FFF2-40B4-BE49-F238E27FC236}">
                  <a16:creationId xmlns:a16="http://schemas.microsoft.com/office/drawing/2014/main" id="{5088D109-5461-4CE0-9D1A-13AABF927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24" y="2565952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34" name="Picture 10" descr="Interesting facts about Ruby Programming Language - GeeksforGeeks">
              <a:extLst>
                <a:ext uri="{FF2B5EF4-FFF2-40B4-BE49-F238E27FC236}">
                  <a16:creationId xmlns:a16="http://schemas.microsoft.com/office/drawing/2014/main" id="{05C82140-43BF-46F8-8465-86A752F16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D3A2"/>
                </a:clrFrom>
                <a:clrTo>
                  <a:srgbClr val="FBD3A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419" y="2665673"/>
              <a:ext cx="1123732" cy="864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A987EB-CFF6-447B-BD73-0B919B902461}"/>
              </a:ext>
            </a:extLst>
          </p:cNvPr>
          <p:cNvGrpSpPr/>
          <p:nvPr/>
        </p:nvGrpSpPr>
        <p:grpSpPr>
          <a:xfrm>
            <a:off x="6993648" y="3752214"/>
            <a:ext cx="913723" cy="988884"/>
            <a:chOff x="4976176" y="2535153"/>
            <a:chExt cx="913723" cy="988884"/>
          </a:xfrm>
        </p:grpSpPr>
        <p:sp>
          <p:nvSpPr>
            <p:cNvPr id="40" name="AutoShape 2">
              <a:extLst>
                <a:ext uri="{FF2B5EF4-FFF2-40B4-BE49-F238E27FC236}">
                  <a16:creationId xmlns:a16="http://schemas.microsoft.com/office/drawing/2014/main" id="{C45EABC0-7AEC-4DAE-84E5-FEAB6E094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176" y="2535153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0" name="Picture 16" descr="Why Use PHP in 2019? - Thoughtful Code">
              <a:extLst>
                <a:ext uri="{FF2B5EF4-FFF2-40B4-BE49-F238E27FC236}">
                  <a16:creationId xmlns:a16="http://schemas.microsoft.com/office/drawing/2014/main" id="{176D3EE5-9915-4EB6-A78D-DB4974716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156" y="2805656"/>
              <a:ext cx="689759" cy="447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6C77BE-CFE5-4509-BABB-A595351887B1}"/>
              </a:ext>
            </a:extLst>
          </p:cNvPr>
          <p:cNvGrpSpPr/>
          <p:nvPr/>
        </p:nvGrpSpPr>
        <p:grpSpPr>
          <a:xfrm>
            <a:off x="8666607" y="2712027"/>
            <a:ext cx="913723" cy="988884"/>
            <a:chOff x="8375631" y="2095851"/>
            <a:chExt cx="913723" cy="988884"/>
          </a:xfrm>
        </p:grpSpPr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3AF0A055-FD60-4136-B323-FD929F507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31" y="2095851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2" name="Picture 18" descr="upload.wikimedia.org/wikipedia/commons/7/7a/C_S...">
              <a:extLst>
                <a:ext uri="{FF2B5EF4-FFF2-40B4-BE49-F238E27FC236}">
                  <a16:creationId xmlns:a16="http://schemas.microsoft.com/office/drawing/2014/main" id="{1FE8D9C0-7E76-4A83-AF90-7EBFD48F7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638" y="2285042"/>
              <a:ext cx="578706" cy="61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B88E2-860E-4DB6-B2CF-C6080F1974DE}"/>
              </a:ext>
            </a:extLst>
          </p:cNvPr>
          <p:cNvGrpSpPr/>
          <p:nvPr/>
        </p:nvGrpSpPr>
        <p:grpSpPr>
          <a:xfrm>
            <a:off x="9246045" y="3720360"/>
            <a:ext cx="913723" cy="988884"/>
            <a:chOff x="10012688" y="2812957"/>
            <a:chExt cx="913723" cy="988884"/>
          </a:xfrm>
        </p:grpSpPr>
        <p:sp>
          <p:nvSpPr>
            <p:cNvPr id="34" name="AutoShape 2">
              <a:extLst>
                <a:ext uri="{FF2B5EF4-FFF2-40B4-BE49-F238E27FC236}">
                  <a16:creationId xmlns:a16="http://schemas.microsoft.com/office/drawing/2014/main" id="{6EEC80D8-4433-4E50-85CD-35794519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2688" y="2812957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44" name="Picture 20" descr="Top Perl companies in US. Perl is a programming language… | by Ardhra  Krishnan | Medium">
              <a:extLst>
                <a:ext uri="{FF2B5EF4-FFF2-40B4-BE49-F238E27FC236}">
                  <a16:creationId xmlns:a16="http://schemas.microsoft.com/office/drawing/2014/main" id="{A03565D4-9B10-43DE-871A-AA209BFD5E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623" y="3131508"/>
              <a:ext cx="693851" cy="351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6AD9C2E-3543-44E3-B83A-CE162EEDF25E}"/>
              </a:ext>
            </a:extLst>
          </p:cNvPr>
          <p:cNvSpPr txBox="1"/>
          <p:nvPr/>
        </p:nvSpPr>
        <p:spPr>
          <a:xfrm>
            <a:off x="6962784" y="4835534"/>
            <a:ext cx="3130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</a:rPr>
              <a:t>Sup</a:t>
            </a:r>
            <a:r>
              <a:rPr lang="en-AU" sz="2200" b="1" kern="0" dirty="0">
                <a:solidFill>
                  <a:schemeClr val="bg2"/>
                </a:solidFill>
                <a:latin typeface="Century Gothic" panose="020B0502020202020204" pitchFamily="34" charset="0"/>
                <a:ea typeface="Roboto Slab Regular"/>
                <a:sym typeface="Roboto Slab Regular"/>
              </a:rPr>
              <a:t>ported languages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9CAF08-1A29-4DB3-9D03-284E5C80DF23}"/>
              </a:ext>
            </a:extLst>
          </p:cNvPr>
          <p:cNvGrpSpPr/>
          <p:nvPr/>
        </p:nvGrpSpPr>
        <p:grpSpPr>
          <a:xfrm>
            <a:off x="7450709" y="2693823"/>
            <a:ext cx="1015429" cy="988884"/>
            <a:chOff x="6594295" y="3773265"/>
            <a:chExt cx="1015429" cy="988884"/>
          </a:xfrm>
        </p:grpSpPr>
        <p:sp>
          <p:nvSpPr>
            <p:cNvPr id="38" name="AutoShape 2">
              <a:extLst>
                <a:ext uri="{FF2B5EF4-FFF2-40B4-BE49-F238E27FC236}">
                  <a16:creationId xmlns:a16="http://schemas.microsoft.com/office/drawing/2014/main" id="{A98FAD5D-EC3E-4F37-9AB3-5BB706DFC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471" y="3773265"/>
              <a:ext cx="913723" cy="988884"/>
            </a:xfrm>
            <a:custGeom>
              <a:avLst/>
              <a:gdLst/>
              <a:ahLst/>
              <a:cxnLst/>
              <a:rect l="0" t="0" r="r" b="b"/>
              <a:pathLst>
                <a:path w="21600" h="21251">
                  <a:moveTo>
                    <a:pt x="0" y="7472"/>
                  </a:moveTo>
                  <a:cubicBezTo>
                    <a:pt x="0" y="6079"/>
                    <a:pt x="1085" y="4368"/>
                    <a:pt x="2412" y="3670"/>
                  </a:cubicBezTo>
                  <a:lnTo>
                    <a:pt x="8389" y="523"/>
                  </a:lnTo>
                  <a:cubicBezTo>
                    <a:pt x="9715" y="-175"/>
                    <a:pt x="11885" y="-175"/>
                    <a:pt x="13211" y="523"/>
                  </a:cubicBezTo>
                  <a:lnTo>
                    <a:pt x="19188" y="3670"/>
                  </a:lnTo>
                  <a:cubicBezTo>
                    <a:pt x="20515" y="4368"/>
                    <a:pt x="21600" y="6079"/>
                    <a:pt x="21600" y="7472"/>
                  </a:cubicBezTo>
                  <a:lnTo>
                    <a:pt x="21600" y="13778"/>
                  </a:lnTo>
                  <a:cubicBezTo>
                    <a:pt x="21600" y="15171"/>
                    <a:pt x="20515" y="16882"/>
                    <a:pt x="19188" y="17580"/>
                  </a:cubicBezTo>
                  <a:lnTo>
                    <a:pt x="13211" y="20727"/>
                  </a:lnTo>
                  <a:cubicBezTo>
                    <a:pt x="11885" y="21425"/>
                    <a:pt x="9715" y="21425"/>
                    <a:pt x="8389" y="20727"/>
                  </a:cubicBezTo>
                  <a:lnTo>
                    <a:pt x="2412" y="17580"/>
                  </a:lnTo>
                  <a:cubicBezTo>
                    <a:pt x="1085" y="16882"/>
                    <a:pt x="0" y="15171"/>
                    <a:pt x="0" y="13778"/>
                  </a:cubicBezTo>
                  <a:lnTo>
                    <a:pt x="0" y="7472"/>
                  </a:lnTo>
                  <a:close/>
                  <a:moveTo>
                    <a:pt x="0" y="7472"/>
                  </a:moveTo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7" name="Picture 14" descr="6 reasons why Python is the future programming language - ICTSlab">
              <a:extLst>
                <a:ext uri="{FF2B5EF4-FFF2-40B4-BE49-F238E27FC236}">
                  <a16:creationId xmlns:a16="http://schemas.microsoft.com/office/drawing/2014/main" id="{340E4A9D-BDD4-4F07-A5AB-774FC1F529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4295" y="4043341"/>
              <a:ext cx="1015429" cy="586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A778EE95-B61B-4C53-826F-38A26209CB02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WebDriver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B24D6-3F37-4D27-8F22-9525F7513B31}"/>
              </a:ext>
            </a:extLst>
          </p:cNvPr>
          <p:cNvSpPr txBox="1"/>
          <p:nvPr/>
        </p:nvSpPr>
        <p:spPr>
          <a:xfrm>
            <a:off x="827210" y="2262296"/>
            <a:ext cx="60060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WebDriver drives a browser natively, as a user would, either locally or on a remote machine using the Selenium server, marks a leap forward in terms of browser automation.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Selenium WebDriver refers to both the language bindings and the implementations of the individual browser controlling code. This is commonly referred to as just WebDriver.</a:t>
            </a:r>
          </a:p>
        </p:txBody>
      </p:sp>
    </p:spTree>
    <p:extLst>
      <p:ext uri="{BB962C8B-B14F-4D97-AF65-F5344CB8AC3E}">
        <p14:creationId xmlns:p14="http://schemas.microsoft.com/office/powerpoint/2010/main" val="2440316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29CF75-DEE5-4D18-A3BB-7991BF1F158A}"/>
              </a:ext>
            </a:extLst>
          </p:cNvPr>
          <p:cNvSpPr/>
          <p:nvPr/>
        </p:nvSpPr>
        <p:spPr>
          <a:xfrm>
            <a:off x="1718820" y="146850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Selenium Grid is a component in Selenium that allows you to run test cases in different machines across different browsers.</a:t>
            </a:r>
          </a:p>
          <a:p>
            <a:endParaRPr lang="en-US" dirty="0"/>
          </a:p>
          <a:p>
            <a:r>
              <a:rPr lang="en-US" dirty="0"/>
              <a:t>It uses hub-node architecture.</a:t>
            </a:r>
          </a:p>
          <a:p>
            <a:endParaRPr lang="en-US" dirty="0"/>
          </a:p>
          <a:p>
            <a:r>
              <a:rPr lang="en-US" b="1" dirty="0"/>
              <a:t>Hub</a:t>
            </a:r>
            <a:r>
              <a:rPr lang="en-US" dirty="0"/>
              <a:t> - Central and Controller part of Selenium Grid architecture. Tests are stored here and distributed to nodes for execution.</a:t>
            </a:r>
          </a:p>
          <a:p>
            <a:r>
              <a:rPr lang="en-US" b="1" dirty="0"/>
              <a:t>Node</a:t>
            </a:r>
            <a:r>
              <a:rPr lang="en-US" dirty="0"/>
              <a:t> - Worker part of Selenium Grid architecture. Tests are executed here as administered by Hub.</a:t>
            </a:r>
          </a:p>
          <a:p>
            <a:endParaRPr lang="en-US" dirty="0"/>
          </a:p>
          <a:p>
            <a:r>
              <a:rPr lang="en-US" b="1" dirty="0"/>
              <a:t>Why Selenium Grid?</a:t>
            </a:r>
          </a:p>
          <a:p>
            <a:endParaRPr lang="en-US" dirty="0"/>
          </a:p>
          <a:p>
            <a:r>
              <a:rPr lang="en-US" dirty="0"/>
              <a:t>Run test on different platforms/browsers.</a:t>
            </a:r>
          </a:p>
          <a:p>
            <a:r>
              <a:rPr lang="en-US" dirty="0"/>
              <a:t>Run parallelly.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67338E-72AA-4878-BF7B-3B1AB2F4C869}"/>
              </a:ext>
            </a:extLst>
          </p:cNvPr>
          <p:cNvSpPr txBox="1">
            <a:spLocks/>
          </p:cNvSpPr>
          <p:nvPr/>
        </p:nvSpPr>
        <p:spPr>
          <a:xfrm>
            <a:off x="806134" y="436482"/>
            <a:ext cx="10248900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AU" sz="3600" b="1" kern="0" dirty="0">
                <a:solidFill>
                  <a:schemeClr val="bg2"/>
                </a:solidFill>
                <a:latin typeface="Century Gothic" panose="020B0502020202020204" pitchFamily="34" charset="0"/>
              </a:rPr>
              <a:t>Selenium Grid</a:t>
            </a:r>
          </a:p>
        </p:txBody>
      </p:sp>
    </p:spTree>
    <p:extLst>
      <p:ext uri="{BB962C8B-B14F-4D97-AF65-F5344CB8AC3E}">
        <p14:creationId xmlns:p14="http://schemas.microsoft.com/office/powerpoint/2010/main" val="287887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agra Training 1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Pragra Training">
      <a:majorFont>
        <a:latin typeface="Titillium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 presentationTF16411254.potx" id="{856A3638-C89C-468F-B2D3-94DA7F701BF7}" vid="{2B0C2FFE-1B57-46B1-BD5A-BF924309ED99}"/>
    </a:ext>
  </a:extLst>
</a:theme>
</file>

<file path=ppt/theme/theme2.xml><?xml version="1.0" encoding="utf-8"?>
<a:theme xmlns:a="http://schemas.openxmlformats.org/drawingml/2006/main" name="Pragra Training 2">
  <a:themeElements>
    <a:clrScheme name="Pragra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5352ED"/>
      </a:accent1>
      <a:accent2>
        <a:srgbClr val="EB6E34"/>
      </a:accent2>
      <a:accent3>
        <a:srgbClr val="8B9295"/>
      </a:accent3>
      <a:accent4>
        <a:srgbClr val="FF4081"/>
      </a:accent4>
      <a:accent5>
        <a:srgbClr val="00B0F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