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26" r:id="rId2"/>
    <p:sldId id="256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C663CBC4-718D-4375-8EDF-9BAEDF0BDB58}">
          <p14:sldIdLst/>
        </p14:section>
        <p14:section name="Selinium Introduction" id="{10D2A16E-3346-498B-8862-B956790F58E7}">
          <p14:sldIdLst>
            <p14:sldId id="526"/>
            <p14:sldId id="25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98" y="5208880"/>
            <a:ext cx="3576573" cy="110347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971550" y="2725721"/>
            <a:ext cx="1024889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AU" sz="4800" b="1" dirty="0"/>
              <a:t>Testing Automation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92DBF-9C37-434E-8B0D-6E43415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we cover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788149" y="1606114"/>
            <a:ext cx="4660544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What is a framework?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802697" y="2473207"/>
            <a:ext cx="497205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Types of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802697" y="3340300"/>
            <a:ext cx="58887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Frameworks – Deep dive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802697" y="4207393"/>
            <a:ext cx="68031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Frameworks - Example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802697" y="5074486"/>
            <a:ext cx="77175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Allure and Extend Reports in Framework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4719828" y="1606114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5071468" y="247320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5988154" y="3349089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6894887" y="4207393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7816954" y="507448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framework?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2" y="1211563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145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Segoe UI</vt:lpstr>
      <vt:lpstr>Titillium</vt:lpstr>
      <vt:lpstr>2_Office Theme</vt:lpstr>
      <vt:lpstr>PowerPoint Presentation</vt:lpstr>
      <vt:lpstr>Topics we cover</vt:lpstr>
      <vt:lpstr>What is a framework?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Kuppuraj, Ashwin Balaji</cp:lastModifiedBy>
  <cp:revision>41</cp:revision>
  <dcterms:created xsi:type="dcterms:W3CDTF">2020-11-06T09:30:33Z</dcterms:created>
  <dcterms:modified xsi:type="dcterms:W3CDTF">2020-11-24T15:09:44Z</dcterms:modified>
</cp:coreProperties>
</file>