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526" r:id="rId2"/>
    <p:sldId id="256" r:id="rId3"/>
    <p:sldId id="272" r:id="rId4"/>
    <p:sldId id="257" r:id="rId5"/>
    <p:sldId id="273" r:id="rId6"/>
    <p:sldId id="262" r:id="rId7"/>
    <p:sldId id="259" r:id="rId8"/>
    <p:sldId id="269" r:id="rId9"/>
    <p:sldId id="271" r:id="rId10"/>
    <p:sldId id="264" r:id="rId11"/>
    <p:sldId id="275" r:id="rId12"/>
    <p:sldId id="265" r:id="rId13"/>
    <p:sldId id="529" r:id="rId14"/>
    <p:sldId id="266" r:id="rId15"/>
    <p:sldId id="267" r:id="rId16"/>
    <p:sldId id="268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meline" id="{C663CBC4-718D-4375-8EDF-9BAEDF0BDB58}">
          <p14:sldIdLst/>
        </p14:section>
        <p14:section name="Selinium Introduction" id="{10D2A16E-3346-498B-8862-B956790F58E7}">
          <p14:sldIdLst>
            <p14:sldId id="526"/>
            <p14:sldId id="256"/>
            <p14:sldId id="272"/>
            <p14:sldId id="257"/>
            <p14:sldId id="273"/>
            <p14:sldId id="262"/>
            <p14:sldId id="259"/>
            <p14:sldId id="269"/>
            <p14:sldId id="271"/>
            <p14:sldId id="264"/>
            <p14:sldId id="275"/>
            <p14:sldId id="265"/>
            <p14:sldId id="529"/>
            <p14:sldId id="266"/>
            <p14:sldId id="267"/>
            <p14:sldId id="268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yamuthumanickam@gmail.com" initials="n" lastIdx="2" clrIdx="0">
    <p:extLst>
      <p:ext uri="{19B8F6BF-5375-455C-9EA6-DF929625EA0E}">
        <p15:presenceInfo xmlns:p15="http://schemas.microsoft.com/office/powerpoint/2012/main" userId="da2bf26b8d350f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6T15:26:53.125" idx="1">
    <p:pos x="4434" y="2328"/>
    <p:text>https://www.selenium.dev/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A4B11-640F-4CF4-86F3-9DD28A1D0A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24E7C6-E23E-4DC0-ACCE-A5C4D6AC3A7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How to install?</a:t>
          </a:r>
          <a:endParaRPr lang="en-US" dirty="0"/>
        </a:p>
      </dgm:t>
    </dgm:pt>
    <dgm:pt modelId="{D9CC0571-604B-4DD8-B434-C82E26E23511}" type="parTrans" cxnId="{B6C55B81-EF91-49EF-8F40-87897F786F0E}">
      <dgm:prSet/>
      <dgm:spPr/>
      <dgm:t>
        <a:bodyPr/>
        <a:lstStyle/>
        <a:p>
          <a:endParaRPr lang="en-US"/>
        </a:p>
      </dgm:t>
    </dgm:pt>
    <dgm:pt modelId="{B39779E3-6703-4A12-ACB8-5E8991CE58F1}" type="sibTrans" cxnId="{B6C55B81-EF91-49EF-8F40-87897F786F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0023CE-5BFB-4B3E-8ED2-13BC7DD0083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How to setup?</a:t>
          </a:r>
          <a:endParaRPr lang="en-US"/>
        </a:p>
      </dgm:t>
    </dgm:pt>
    <dgm:pt modelId="{0435303A-B5E6-496B-9ED1-8F742F57C97B}" type="parTrans" cxnId="{0F599135-21BC-4BDC-8AFC-E1E426A1D3DC}">
      <dgm:prSet/>
      <dgm:spPr/>
      <dgm:t>
        <a:bodyPr/>
        <a:lstStyle/>
        <a:p>
          <a:endParaRPr lang="en-US"/>
        </a:p>
      </dgm:t>
    </dgm:pt>
    <dgm:pt modelId="{0E42FE4A-17D6-413A-99BF-C9E825D80781}" type="sibTrans" cxnId="{0F599135-21BC-4BDC-8AFC-E1E426A1D3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109AE0-B7CD-4DD6-A433-C7E1DDD3F72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Get community support</a:t>
          </a:r>
          <a:endParaRPr lang="en-US" dirty="0"/>
        </a:p>
      </dgm:t>
    </dgm:pt>
    <dgm:pt modelId="{0B0EBD60-B6A2-4FD4-8455-7D90F0ECC5DA}" type="parTrans" cxnId="{31667578-5E84-4F06-A6AD-FEAF921E014A}">
      <dgm:prSet/>
      <dgm:spPr/>
      <dgm:t>
        <a:bodyPr/>
        <a:lstStyle/>
        <a:p>
          <a:endParaRPr lang="en-US"/>
        </a:p>
      </dgm:t>
    </dgm:pt>
    <dgm:pt modelId="{07C0F5A8-B412-4FFA-A391-1E0AFE6FF407}" type="sibTrans" cxnId="{31667578-5E84-4F06-A6AD-FEAF921E01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29FC9B-2917-4AE3-AC3B-E8FAADCFC47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Documentation</a:t>
          </a:r>
          <a:endParaRPr lang="en-US" dirty="0"/>
        </a:p>
      </dgm:t>
    </dgm:pt>
    <dgm:pt modelId="{ED01FEA3-F9D3-46A2-B5E2-70D2779F792A}" type="parTrans" cxnId="{00155705-91A0-41EA-ABB8-CE1300D1F083}">
      <dgm:prSet/>
      <dgm:spPr/>
      <dgm:t>
        <a:bodyPr/>
        <a:lstStyle/>
        <a:p>
          <a:endParaRPr lang="en-US"/>
        </a:p>
      </dgm:t>
    </dgm:pt>
    <dgm:pt modelId="{552521F3-49E7-4662-ACBB-7885D0854332}" type="sibTrans" cxnId="{00155705-91A0-41EA-ABB8-CE1300D1F083}">
      <dgm:prSet/>
      <dgm:spPr/>
      <dgm:t>
        <a:bodyPr/>
        <a:lstStyle/>
        <a:p>
          <a:endParaRPr lang="en-US"/>
        </a:p>
      </dgm:t>
    </dgm:pt>
    <dgm:pt modelId="{73DE47B5-3AE1-41E8-8406-42B7938E185C}" type="pres">
      <dgm:prSet presAssocID="{4FFA4B11-640F-4CF4-86F3-9DD28A1D0A31}" presName="root" presStyleCnt="0">
        <dgm:presLayoutVars>
          <dgm:dir/>
          <dgm:resizeHandles val="exact"/>
        </dgm:presLayoutVars>
      </dgm:prSet>
      <dgm:spPr/>
    </dgm:pt>
    <dgm:pt modelId="{7E6454C4-EB81-45E0-86B3-2067BCAFAD6A}" type="pres">
      <dgm:prSet presAssocID="{4FFA4B11-640F-4CF4-86F3-9DD28A1D0A31}" presName="container" presStyleCnt="0">
        <dgm:presLayoutVars>
          <dgm:dir/>
          <dgm:resizeHandles val="exact"/>
        </dgm:presLayoutVars>
      </dgm:prSet>
      <dgm:spPr/>
    </dgm:pt>
    <dgm:pt modelId="{329DB8BA-5197-46E2-8E6D-4226217F6CB4}" type="pres">
      <dgm:prSet presAssocID="{C524E7C6-E23E-4DC0-ACCE-A5C4D6AC3A78}" presName="compNode" presStyleCnt="0"/>
      <dgm:spPr/>
    </dgm:pt>
    <dgm:pt modelId="{AEAD354F-4BE7-49FE-8A50-F206177DA3C1}" type="pres">
      <dgm:prSet presAssocID="{C524E7C6-E23E-4DC0-ACCE-A5C4D6AC3A78}" presName="iconBgRect" presStyleLbl="bgShp" presStyleIdx="0" presStyleCnt="4"/>
      <dgm:spPr/>
    </dgm:pt>
    <dgm:pt modelId="{15ACAD0B-FF99-4D51-A48E-7A78EB246259}" type="pres">
      <dgm:prSet presAssocID="{C524E7C6-E23E-4DC0-ACCE-A5C4D6AC3A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AFE5396-32E8-46CD-8B0C-9CD1CC828CCE}" type="pres">
      <dgm:prSet presAssocID="{C524E7C6-E23E-4DC0-ACCE-A5C4D6AC3A78}" presName="spaceRect" presStyleCnt="0"/>
      <dgm:spPr/>
    </dgm:pt>
    <dgm:pt modelId="{D1E5F0F1-6713-40B0-BBA4-6A9805E2E073}" type="pres">
      <dgm:prSet presAssocID="{C524E7C6-E23E-4DC0-ACCE-A5C4D6AC3A78}" presName="textRect" presStyleLbl="revTx" presStyleIdx="0" presStyleCnt="4">
        <dgm:presLayoutVars>
          <dgm:chMax val="1"/>
          <dgm:chPref val="1"/>
        </dgm:presLayoutVars>
      </dgm:prSet>
      <dgm:spPr/>
    </dgm:pt>
    <dgm:pt modelId="{CED8F427-A438-4E36-85D4-07F15C7822EE}" type="pres">
      <dgm:prSet presAssocID="{B39779E3-6703-4A12-ACB8-5E8991CE58F1}" presName="sibTrans" presStyleLbl="sibTrans2D1" presStyleIdx="0" presStyleCnt="0"/>
      <dgm:spPr/>
    </dgm:pt>
    <dgm:pt modelId="{6FCFA0F6-551E-4D53-9211-6A60CA0F9C53}" type="pres">
      <dgm:prSet presAssocID="{850023CE-5BFB-4B3E-8ED2-13BC7DD00839}" presName="compNode" presStyleCnt="0"/>
      <dgm:spPr/>
    </dgm:pt>
    <dgm:pt modelId="{EC0C5CAB-3750-4B9C-ABCB-AACB84ABCE4C}" type="pres">
      <dgm:prSet presAssocID="{850023CE-5BFB-4B3E-8ED2-13BC7DD00839}" presName="iconBgRect" presStyleLbl="bgShp" presStyleIdx="1" presStyleCnt="4"/>
      <dgm:spPr/>
    </dgm:pt>
    <dgm:pt modelId="{1ECCB2DB-71DD-4555-9364-650516939E66}" type="pres">
      <dgm:prSet presAssocID="{850023CE-5BFB-4B3E-8ED2-13BC7DD008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2248140-2A28-4016-AEDE-9589D8052B95}" type="pres">
      <dgm:prSet presAssocID="{850023CE-5BFB-4B3E-8ED2-13BC7DD00839}" presName="spaceRect" presStyleCnt="0"/>
      <dgm:spPr/>
    </dgm:pt>
    <dgm:pt modelId="{3395FCEB-65E5-4931-A608-402A92418479}" type="pres">
      <dgm:prSet presAssocID="{850023CE-5BFB-4B3E-8ED2-13BC7DD00839}" presName="textRect" presStyleLbl="revTx" presStyleIdx="1" presStyleCnt="4">
        <dgm:presLayoutVars>
          <dgm:chMax val="1"/>
          <dgm:chPref val="1"/>
        </dgm:presLayoutVars>
      </dgm:prSet>
      <dgm:spPr/>
    </dgm:pt>
    <dgm:pt modelId="{726D364D-4AF8-492A-B0BB-5A8F4613EA9B}" type="pres">
      <dgm:prSet presAssocID="{0E42FE4A-17D6-413A-99BF-C9E825D80781}" presName="sibTrans" presStyleLbl="sibTrans2D1" presStyleIdx="0" presStyleCnt="0"/>
      <dgm:spPr/>
    </dgm:pt>
    <dgm:pt modelId="{C6438CE2-4412-49BF-87F3-0A38224723E5}" type="pres">
      <dgm:prSet presAssocID="{FA109AE0-B7CD-4DD6-A433-C7E1DDD3F724}" presName="compNode" presStyleCnt="0"/>
      <dgm:spPr/>
    </dgm:pt>
    <dgm:pt modelId="{3624FF95-1478-45BE-A920-9DEE8005266B}" type="pres">
      <dgm:prSet presAssocID="{FA109AE0-B7CD-4DD6-A433-C7E1DDD3F724}" presName="iconBgRect" presStyleLbl="bgShp" presStyleIdx="2" presStyleCnt="4"/>
      <dgm:spPr/>
    </dgm:pt>
    <dgm:pt modelId="{F02BDF26-43C0-4743-B77E-951CCD46FEE4}" type="pres">
      <dgm:prSet presAssocID="{FA109AE0-B7CD-4DD6-A433-C7E1DDD3F7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96E1C2F-0CCC-409E-BBBB-C1FD7F475389}" type="pres">
      <dgm:prSet presAssocID="{FA109AE0-B7CD-4DD6-A433-C7E1DDD3F724}" presName="spaceRect" presStyleCnt="0"/>
      <dgm:spPr/>
    </dgm:pt>
    <dgm:pt modelId="{D5A4EA00-B780-4B36-B661-A14277BE5D73}" type="pres">
      <dgm:prSet presAssocID="{FA109AE0-B7CD-4DD6-A433-C7E1DDD3F724}" presName="textRect" presStyleLbl="revTx" presStyleIdx="2" presStyleCnt="4">
        <dgm:presLayoutVars>
          <dgm:chMax val="1"/>
          <dgm:chPref val="1"/>
        </dgm:presLayoutVars>
      </dgm:prSet>
      <dgm:spPr/>
    </dgm:pt>
    <dgm:pt modelId="{AE44DDF0-D448-4E89-980D-488E8573D7EE}" type="pres">
      <dgm:prSet presAssocID="{07C0F5A8-B412-4FFA-A391-1E0AFE6FF407}" presName="sibTrans" presStyleLbl="sibTrans2D1" presStyleIdx="0" presStyleCnt="0"/>
      <dgm:spPr/>
    </dgm:pt>
    <dgm:pt modelId="{3A298B44-C369-408D-830E-1CAA9299EC9D}" type="pres">
      <dgm:prSet presAssocID="{6D29FC9B-2917-4AE3-AC3B-E8FAADCFC47A}" presName="compNode" presStyleCnt="0"/>
      <dgm:spPr/>
    </dgm:pt>
    <dgm:pt modelId="{E133AF7F-86D4-4391-AABB-A02A483C0B9C}" type="pres">
      <dgm:prSet presAssocID="{6D29FC9B-2917-4AE3-AC3B-E8FAADCFC47A}" presName="iconBgRect" presStyleLbl="bgShp" presStyleIdx="3" presStyleCnt="4"/>
      <dgm:spPr/>
    </dgm:pt>
    <dgm:pt modelId="{7243097F-7228-4F97-B16F-599489ACECAB}" type="pres">
      <dgm:prSet presAssocID="{6D29FC9B-2917-4AE3-AC3B-E8FAADCFC4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4B8DB7-5BCC-40AB-8487-292817AA7457}" type="pres">
      <dgm:prSet presAssocID="{6D29FC9B-2917-4AE3-AC3B-E8FAADCFC47A}" presName="spaceRect" presStyleCnt="0"/>
      <dgm:spPr/>
    </dgm:pt>
    <dgm:pt modelId="{23C0F7E8-7C81-4CA3-8123-89222C4140F1}" type="pres">
      <dgm:prSet presAssocID="{6D29FC9B-2917-4AE3-AC3B-E8FAADCFC4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155705-91A0-41EA-ABB8-CE1300D1F083}" srcId="{4FFA4B11-640F-4CF4-86F3-9DD28A1D0A31}" destId="{6D29FC9B-2917-4AE3-AC3B-E8FAADCFC47A}" srcOrd="3" destOrd="0" parTransId="{ED01FEA3-F9D3-46A2-B5E2-70D2779F792A}" sibTransId="{552521F3-49E7-4662-ACBB-7885D0854332}"/>
    <dgm:cxn modelId="{0F599135-21BC-4BDC-8AFC-E1E426A1D3DC}" srcId="{4FFA4B11-640F-4CF4-86F3-9DD28A1D0A31}" destId="{850023CE-5BFB-4B3E-8ED2-13BC7DD00839}" srcOrd="1" destOrd="0" parTransId="{0435303A-B5E6-496B-9ED1-8F742F57C97B}" sibTransId="{0E42FE4A-17D6-413A-99BF-C9E825D80781}"/>
    <dgm:cxn modelId="{FBDEDF3F-B7EA-4596-8CA1-2D5EF5C1595B}" type="presOf" srcId="{07C0F5A8-B412-4FFA-A391-1E0AFE6FF407}" destId="{AE44DDF0-D448-4E89-980D-488E8573D7EE}" srcOrd="0" destOrd="0" presId="urn:microsoft.com/office/officeart/2018/2/layout/IconCircleList"/>
    <dgm:cxn modelId="{98D8C968-8E80-4B29-A17A-0EDD53070C0B}" type="presOf" srcId="{B39779E3-6703-4A12-ACB8-5E8991CE58F1}" destId="{CED8F427-A438-4E36-85D4-07F15C7822EE}" srcOrd="0" destOrd="0" presId="urn:microsoft.com/office/officeart/2018/2/layout/IconCircleList"/>
    <dgm:cxn modelId="{7D56474F-F9EB-4317-A947-89E77078EB0C}" type="presOf" srcId="{FA109AE0-B7CD-4DD6-A433-C7E1DDD3F724}" destId="{D5A4EA00-B780-4B36-B661-A14277BE5D73}" srcOrd="0" destOrd="0" presId="urn:microsoft.com/office/officeart/2018/2/layout/IconCircleList"/>
    <dgm:cxn modelId="{31667578-5E84-4F06-A6AD-FEAF921E014A}" srcId="{4FFA4B11-640F-4CF4-86F3-9DD28A1D0A31}" destId="{FA109AE0-B7CD-4DD6-A433-C7E1DDD3F724}" srcOrd="2" destOrd="0" parTransId="{0B0EBD60-B6A2-4FD4-8455-7D90F0ECC5DA}" sibTransId="{07C0F5A8-B412-4FFA-A391-1E0AFE6FF407}"/>
    <dgm:cxn modelId="{B6C55B81-EF91-49EF-8F40-87897F786F0E}" srcId="{4FFA4B11-640F-4CF4-86F3-9DD28A1D0A31}" destId="{C524E7C6-E23E-4DC0-ACCE-A5C4D6AC3A78}" srcOrd="0" destOrd="0" parTransId="{D9CC0571-604B-4DD8-B434-C82E26E23511}" sibTransId="{B39779E3-6703-4A12-ACB8-5E8991CE58F1}"/>
    <dgm:cxn modelId="{17E46CAB-1716-4D2E-906C-D976776BFAA8}" type="presOf" srcId="{6D29FC9B-2917-4AE3-AC3B-E8FAADCFC47A}" destId="{23C0F7E8-7C81-4CA3-8123-89222C4140F1}" srcOrd="0" destOrd="0" presId="urn:microsoft.com/office/officeart/2018/2/layout/IconCircleList"/>
    <dgm:cxn modelId="{3D9015AC-85E6-4E81-BE32-B7A9CAC380D4}" type="presOf" srcId="{C524E7C6-E23E-4DC0-ACCE-A5C4D6AC3A78}" destId="{D1E5F0F1-6713-40B0-BBA4-6A9805E2E073}" srcOrd="0" destOrd="0" presId="urn:microsoft.com/office/officeart/2018/2/layout/IconCircleList"/>
    <dgm:cxn modelId="{DC1ECEB2-D1F5-4D9A-804E-6D0B0F4A4B15}" type="presOf" srcId="{0E42FE4A-17D6-413A-99BF-C9E825D80781}" destId="{726D364D-4AF8-492A-B0BB-5A8F4613EA9B}" srcOrd="0" destOrd="0" presId="urn:microsoft.com/office/officeart/2018/2/layout/IconCircleList"/>
    <dgm:cxn modelId="{C237ACBF-95C0-47B4-8B5A-54B0485C7D76}" type="presOf" srcId="{4FFA4B11-640F-4CF4-86F3-9DD28A1D0A31}" destId="{73DE47B5-3AE1-41E8-8406-42B7938E185C}" srcOrd="0" destOrd="0" presId="urn:microsoft.com/office/officeart/2018/2/layout/IconCircleList"/>
    <dgm:cxn modelId="{EB2B16E5-2D45-41ED-996F-69E7E038D1F8}" type="presOf" srcId="{850023CE-5BFB-4B3E-8ED2-13BC7DD00839}" destId="{3395FCEB-65E5-4931-A608-402A92418479}" srcOrd="0" destOrd="0" presId="urn:microsoft.com/office/officeart/2018/2/layout/IconCircleList"/>
    <dgm:cxn modelId="{A3B743B5-D50F-438F-B1DE-4D6988869BB2}" type="presParOf" srcId="{73DE47B5-3AE1-41E8-8406-42B7938E185C}" destId="{7E6454C4-EB81-45E0-86B3-2067BCAFAD6A}" srcOrd="0" destOrd="0" presId="urn:microsoft.com/office/officeart/2018/2/layout/IconCircleList"/>
    <dgm:cxn modelId="{D0397503-FAFD-45E8-BCA8-C7C341B57C7F}" type="presParOf" srcId="{7E6454C4-EB81-45E0-86B3-2067BCAFAD6A}" destId="{329DB8BA-5197-46E2-8E6D-4226217F6CB4}" srcOrd="0" destOrd="0" presId="urn:microsoft.com/office/officeart/2018/2/layout/IconCircleList"/>
    <dgm:cxn modelId="{3CC47BB9-9B27-4A82-9406-C8318A7904EF}" type="presParOf" srcId="{329DB8BA-5197-46E2-8E6D-4226217F6CB4}" destId="{AEAD354F-4BE7-49FE-8A50-F206177DA3C1}" srcOrd="0" destOrd="0" presId="urn:microsoft.com/office/officeart/2018/2/layout/IconCircleList"/>
    <dgm:cxn modelId="{96F02A1F-D2C6-40FD-A060-34BE7003C20D}" type="presParOf" srcId="{329DB8BA-5197-46E2-8E6D-4226217F6CB4}" destId="{15ACAD0B-FF99-4D51-A48E-7A78EB246259}" srcOrd="1" destOrd="0" presId="urn:microsoft.com/office/officeart/2018/2/layout/IconCircleList"/>
    <dgm:cxn modelId="{EBC5B094-3142-4059-945F-7C88CD11E5EB}" type="presParOf" srcId="{329DB8BA-5197-46E2-8E6D-4226217F6CB4}" destId="{FAFE5396-32E8-46CD-8B0C-9CD1CC828CCE}" srcOrd="2" destOrd="0" presId="urn:microsoft.com/office/officeart/2018/2/layout/IconCircleList"/>
    <dgm:cxn modelId="{C178BE15-D824-4C8C-A5A7-4358140E5286}" type="presParOf" srcId="{329DB8BA-5197-46E2-8E6D-4226217F6CB4}" destId="{D1E5F0F1-6713-40B0-BBA4-6A9805E2E073}" srcOrd="3" destOrd="0" presId="urn:microsoft.com/office/officeart/2018/2/layout/IconCircleList"/>
    <dgm:cxn modelId="{82A22026-D6BB-4AC3-82F9-D5C19A70C102}" type="presParOf" srcId="{7E6454C4-EB81-45E0-86B3-2067BCAFAD6A}" destId="{CED8F427-A438-4E36-85D4-07F15C7822EE}" srcOrd="1" destOrd="0" presId="urn:microsoft.com/office/officeart/2018/2/layout/IconCircleList"/>
    <dgm:cxn modelId="{D1B124F6-7E11-4F97-BFB5-FC2AF82B1CBC}" type="presParOf" srcId="{7E6454C4-EB81-45E0-86B3-2067BCAFAD6A}" destId="{6FCFA0F6-551E-4D53-9211-6A60CA0F9C53}" srcOrd="2" destOrd="0" presId="urn:microsoft.com/office/officeart/2018/2/layout/IconCircleList"/>
    <dgm:cxn modelId="{2B143B3B-0EAB-4244-8993-590DF79FDA05}" type="presParOf" srcId="{6FCFA0F6-551E-4D53-9211-6A60CA0F9C53}" destId="{EC0C5CAB-3750-4B9C-ABCB-AACB84ABCE4C}" srcOrd="0" destOrd="0" presId="urn:microsoft.com/office/officeart/2018/2/layout/IconCircleList"/>
    <dgm:cxn modelId="{DD330881-7C64-4B60-9755-BC7BCB31AA84}" type="presParOf" srcId="{6FCFA0F6-551E-4D53-9211-6A60CA0F9C53}" destId="{1ECCB2DB-71DD-4555-9364-650516939E66}" srcOrd="1" destOrd="0" presId="urn:microsoft.com/office/officeart/2018/2/layout/IconCircleList"/>
    <dgm:cxn modelId="{50112A61-C8B5-47DD-8F22-1470284E0798}" type="presParOf" srcId="{6FCFA0F6-551E-4D53-9211-6A60CA0F9C53}" destId="{12248140-2A28-4016-AEDE-9589D8052B95}" srcOrd="2" destOrd="0" presId="urn:microsoft.com/office/officeart/2018/2/layout/IconCircleList"/>
    <dgm:cxn modelId="{4FD2B048-C227-4BFE-8FAE-AC77016EC634}" type="presParOf" srcId="{6FCFA0F6-551E-4D53-9211-6A60CA0F9C53}" destId="{3395FCEB-65E5-4931-A608-402A92418479}" srcOrd="3" destOrd="0" presId="urn:microsoft.com/office/officeart/2018/2/layout/IconCircleList"/>
    <dgm:cxn modelId="{64F7E9D1-F910-4F12-965E-F2EA08CCDCC8}" type="presParOf" srcId="{7E6454C4-EB81-45E0-86B3-2067BCAFAD6A}" destId="{726D364D-4AF8-492A-B0BB-5A8F4613EA9B}" srcOrd="3" destOrd="0" presId="urn:microsoft.com/office/officeart/2018/2/layout/IconCircleList"/>
    <dgm:cxn modelId="{649D3F04-F9F0-45A2-B6D7-91BCA6371FE0}" type="presParOf" srcId="{7E6454C4-EB81-45E0-86B3-2067BCAFAD6A}" destId="{C6438CE2-4412-49BF-87F3-0A38224723E5}" srcOrd="4" destOrd="0" presId="urn:microsoft.com/office/officeart/2018/2/layout/IconCircleList"/>
    <dgm:cxn modelId="{3FD1B6FA-06B7-4059-BE70-FD7407DAC655}" type="presParOf" srcId="{C6438CE2-4412-49BF-87F3-0A38224723E5}" destId="{3624FF95-1478-45BE-A920-9DEE8005266B}" srcOrd="0" destOrd="0" presId="urn:microsoft.com/office/officeart/2018/2/layout/IconCircleList"/>
    <dgm:cxn modelId="{565DDE93-7093-42AB-84CF-872EEE4EEA18}" type="presParOf" srcId="{C6438CE2-4412-49BF-87F3-0A38224723E5}" destId="{F02BDF26-43C0-4743-B77E-951CCD46FEE4}" srcOrd="1" destOrd="0" presId="urn:microsoft.com/office/officeart/2018/2/layout/IconCircleList"/>
    <dgm:cxn modelId="{F9955BD7-3FD4-44CE-8B8E-113B770C1775}" type="presParOf" srcId="{C6438CE2-4412-49BF-87F3-0A38224723E5}" destId="{B96E1C2F-0CCC-409E-BBBB-C1FD7F475389}" srcOrd="2" destOrd="0" presId="urn:microsoft.com/office/officeart/2018/2/layout/IconCircleList"/>
    <dgm:cxn modelId="{2EA150E4-EBA1-4C52-B955-2950BA9FBDA6}" type="presParOf" srcId="{C6438CE2-4412-49BF-87F3-0A38224723E5}" destId="{D5A4EA00-B780-4B36-B661-A14277BE5D73}" srcOrd="3" destOrd="0" presId="urn:microsoft.com/office/officeart/2018/2/layout/IconCircleList"/>
    <dgm:cxn modelId="{D69CCD0C-1206-4C25-9F6B-B6E851C9DCA1}" type="presParOf" srcId="{7E6454C4-EB81-45E0-86B3-2067BCAFAD6A}" destId="{AE44DDF0-D448-4E89-980D-488E8573D7EE}" srcOrd="5" destOrd="0" presId="urn:microsoft.com/office/officeart/2018/2/layout/IconCircleList"/>
    <dgm:cxn modelId="{2FB61931-3484-4AF6-83C1-DD5F0A67DD25}" type="presParOf" srcId="{7E6454C4-EB81-45E0-86B3-2067BCAFAD6A}" destId="{3A298B44-C369-408D-830E-1CAA9299EC9D}" srcOrd="6" destOrd="0" presId="urn:microsoft.com/office/officeart/2018/2/layout/IconCircleList"/>
    <dgm:cxn modelId="{2CE6D89C-77DC-4D7D-A98C-A74D56692EAB}" type="presParOf" srcId="{3A298B44-C369-408D-830E-1CAA9299EC9D}" destId="{E133AF7F-86D4-4391-AABB-A02A483C0B9C}" srcOrd="0" destOrd="0" presId="urn:microsoft.com/office/officeart/2018/2/layout/IconCircleList"/>
    <dgm:cxn modelId="{C637324B-53C8-4399-95E8-8F6852FA211B}" type="presParOf" srcId="{3A298B44-C369-408D-830E-1CAA9299EC9D}" destId="{7243097F-7228-4F97-B16F-599489ACECAB}" srcOrd="1" destOrd="0" presId="urn:microsoft.com/office/officeart/2018/2/layout/IconCircleList"/>
    <dgm:cxn modelId="{161DE37D-F01E-4738-9C5B-0E9605A923C3}" type="presParOf" srcId="{3A298B44-C369-408D-830E-1CAA9299EC9D}" destId="{BA4B8DB7-5BCC-40AB-8487-292817AA7457}" srcOrd="2" destOrd="0" presId="urn:microsoft.com/office/officeart/2018/2/layout/IconCircleList"/>
    <dgm:cxn modelId="{15EAE933-49C8-4F9F-A276-EB58B9F7A516}" type="presParOf" srcId="{3A298B44-C369-408D-830E-1CAA9299EC9D}" destId="{23C0F7E8-7C81-4CA3-8123-89222C4140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D354F-4BE7-49FE-8A50-F206177DA3C1}">
      <dsp:nvSpPr>
        <dsp:cNvPr id="0" name=""/>
        <dsp:cNvSpPr/>
      </dsp:nvSpPr>
      <dsp:spPr>
        <a:xfrm>
          <a:off x="249806" y="344547"/>
          <a:ext cx="1355255" cy="13552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CAD0B-FF99-4D51-A48E-7A78EB246259}">
      <dsp:nvSpPr>
        <dsp:cNvPr id="0" name=""/>
        <dsp:cNvSpPr/>
      </dsp:nvSpPr>
      <dsp:spPr>
        <a:xfrm>
          <a:off x="534410" y="629150"/>
          <a:ext cx="786047" cy="786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5F0F1-6713-40B0-BBA4-6A9805E2E073}">
      <dsp:nvSpPr>
        <dsp:cNvPr id="0" name=""/>
        <dsp:cNvSpPr/>
      </dsp:nvSpPr>
      <dsp:spPr>
        <a:xfrm>
          <a:off x="1895473" y="344547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How to install?</a:t>
          </a:r>
          <a:endParaRPr lang="en-US" sz="2400" kern="1200" dirty="0"/>
        </a:p>
      </dsp:txBody>
      <dsp:txXfrm>
        <a:off x="1895473" y="344547"/>
        <a:ext cx="3194529" cy="1355255"/>
      </dsp:txXfrm>
    </dsp:sp>
    <dsp:sp modelId="{EC0C5CAB-3750-4B9C-ABCB-AACB84ABCE4C}">
      <dsp:nvSpPr>
        <dsp:cNvPr id="0" name=""/>
        <dsp:cNvSpPr/>
      </dsp:nvSpPr>
      <dsp:spPr>
        <a:xfrm>
          <a:off x="5646626" y="344547"/>
          <a:ext cx="1355255" cy="13552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CB2DB-71DD-4555-9364-650516939E66}">
      <dsp:nvSpPr>
        <dsp:cNvPr id="0" name=""/>
        <dsp:cNvSpPr/>
      </dsp:nvSpPr>
      <dsp:spPr>
        <a:xfrm>
          <a:off x="5931229" y="629150"/>
          <a:ext cx="786047" cy="786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5FCEB-65E5-4931-A608-402A92418479}">
      <dsp:nvSpPr>
        <dsp:cNvPr id="0" name=""/>
        <dsp:cNvSpPr/>
      </dsp:nvSpPr>
      <dsp:spPr>
        <a:xfrm>
          <a:off x="7292293" y="344547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How to setup?</a:t>
          </a:r>
          <a:endParaRPr lang="en-US" sz="2400" kern="1200"/>
        </a:p>
      </dsp:txBody>
      <dsp:txXfrm>
        <a:off x="7292293" y="344547"/>
        <a:ext cx="3194529" cy="1355255"/>
      </dsp:txXfrm>
    </dsp:sp>
    <dsp:sp modelId="{3624FF95-1478-45BE-A920-9DEE8005266B}">
      <dsp:nvSpPr>
        <dsp:cNvPr id="0" name=""/>
        <dsp:cNvSpPr/>
      </dsp:nvSpPr>
      <dsp:spPr>
        <a:xfrm>
          <a:off x="249806" y="2396106"/>
          <a:ext cx="1355255" cy="13552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BDF26-43C0-4743-B77E-951CCD46FEE4}">
      <dsp:nvSpPr>
        <dsp:cNvPr id="0" name=""/>
        <dsp:cNvSpPr/>
      </dsp:nvSpPr>
      <dsp:spPr>
        <a:xfrm>
          <a:off x="534410" y="2680710"/>
          <a:ext cx="786047" cy="786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4EA00-B780-4B36-B661-A14277BE5D73}">
      <dsp:nvSpPr>
        <dsp:cNvPr id="0" name=""/>
        <dsp:cNvSpPr/>
      </dsp:nvSpPr>
      <dsp:spPr>
        <a:xfrm>
          <a:off x="1895473" y="2396106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Get community support</a:t>
          </a:r>
          <a:endParaRPr lang="en-US" sz="2400" kern="1200" dirty="0"/>
        </a:p>
      </dsp:txBody>
      <dsp:txXfrm>
        <a:off x="1895473" y="2396106"/>
        <a:ext cx="3194529" cy="1355255"/>
      </dsp:txXfrm>
    </dsp:sp>
    <dsp:sp modelId="{E133AF7F-86D4-4391-AABB-A02A483C0B9C}">
      <dsp:nvSpPr>
        <dsp:cNvPr id="0" name=""/>
        <dsp:cNvSpPr/>
      </dsp:nvSpPr>
      <dsp:spPr>
        <a:xfrm>
          <a:off x="5646626" y="2396106"/>
          <a:ext cx="1355255" cy="1355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3097F-7228-4F97-B16F-599489ACECAB}">
      <dsp:nvSpPr>
        <dsp:cNvPr id="0" name=""/>
        <dsp:cNvSpPr/>
      </dsp:nvSpPr>
      <dsp:spPr>
        <a:xfrm>
          <a:off x="5931229" y="2680710"/>
          <a:ext cx="786047" cy="786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0F7E8-7C81-4CA3-8123-89222C4140F1}">
      <dsp:nvSpPr>
        <dsp:cNvPr id="0" name=""/>
        <dsp:cNvSpPr/>
      </dsp:nvSpPr>
      <dsp:spPr>
        <a:xfrm>
          <a:off x="7292293" y="2396106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Documentation</a:t>
          </a:r>
          <a:endParaRPr lang="en-US" sz="2400" kern="1200" dirty="0"/>
        </a:p>
      </dsp:txBody>
      <dsp:txXfrm>
        <a:off x="7292293" y="2396106"/>
        <a:ext cx="3194529" cy="1355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BD4A-D40A-42C5-976D-406EE7EC3204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EA06C-A7DE-4884-8D67-1E280EBF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029" y="4683955"/>
            <a:ext cx="1998483" cy="1987967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339904" y="3267948"/>
            <a:ext cx="535937" cy="533117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6770" y="1668431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F40F-DECF-4176-BE7B-231D1CC4B11E}"/>
              </a:ext>
            </a:extLst>
          </p:cNvPr>
          <p:cNvSpPr/>
          <p:nvPr userDrawn="1"/>
        </p:nvSpPr>
        <p:spPr>
          <a:xfrm>
            <a:off x="487680" y="6858000"/>
            <a:ext cx="2631440" cy="1229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BD2FA-B427-4D45-983A-5853B9F970E6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F3A93-9D30-4435-82CE-35B4320BB379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6B48-06B1-48C4-8EC0-01C7FCA82CE5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56505-385D-4907-B65A-950EA9EB78F0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54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1" y="0"/>
            <a:ext cx="11087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7"/>
            <a:ext cx="2097591" cy="133168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79062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70D6DE-512A-444D-B6DA-2363378A62E0}"/>
              </a:ext>
            </a:extLst>
          </p:cNvPr>
          <p:cNvSpPr/>
          <p:nvPr userDrawn="1"/>
        </p:nvSpPr>
        <p:spPr>
          <a:xfrm>
            <a:off x="5379785" y="2"/>
            <a:ext cx="6812217" cy="6857999"/>
          </a:xfrm>
          <a:custGeom>
            <a:avLst/>
            <a:gdLst>
              <a:gd name="connsiteX0" fmla="*/ 77344 w 6812217"/>
              <a:gd name="connsiteY0" fmla="*/ 0 h 6857999"/>
              <a:gd name="connsiteX1" fmla="*/ 6812217 w 6812217"/>
              <a:gd name="connsiteY1" fmla="*/ 0 h 6857999"/>
              <a:gd name="connsiteX2" fmla="*/ 6812217 w 6812217"/>
              <a:gd name="connsiteY2" fmla="*/ 6857999 h 6857999"/>
              <a:gd name="connsiteX3" fmla="*/ 0 w 6812217"/>
              <a:gd name="connsiteY3" fmla="*/ 6857999 h 6857999"/>
              <a:gd name="connsiteX4" fmla="*/ 95602 w 6812217"/>
              <a:gd name="connsiteY4" fmla="*/ 6766851 h 6857999"/>
              <a:gd name="connsiteX5" fmla="*/ 1493457 w 6812217"/>
              <a:gd name="connsiteY5" fmla="*/ 3392129 h 6857999"/>
              <a:gd name="connsiteX6" fmla="*/ 95602 w 6812217"/>
              <a:gd name="connsiteY6" fmla="*/ 1740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17" h="6857999">
                <a:moveTo>
                  <a:pt x="77344" y="0"/>
                </a:moveTo>
                <a:lnTo>
                  <a:pt x="6812217" y="0"/>
                </a:lnTo>
                <a:lnTo>
                  <a:pt x="6812217" y="6857999"/>
                </a:lnTo>
                <a:lnTo>
                  <a:pt x="0" y="6857999"/>
                </a:lnTo>
                <a:lnTo>
                  <a:pt x="95602" y="6766851"/>
                </a:lnTo>
                <a:cubicBezTo>
                  <a:pt x="959268" y="5903185"/>
                  <a:pt x="1493457" y="4710040"/>
                  <a:pt x="1493457" y="3392129"/>
                </a:cubicBezTo>
                <a:cubicBezTo>
                  <a:pt x="1493457" y="2074218"/>
                  <a:pt x="959268" y="881074"/>
                  <a:pt x="95602" y="17407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5741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2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264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1" y="1338607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7"/>
            <a:ext cx="5181599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56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10"/>
            <a:ext cx="4892675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10"/>
            <a:ext cx="5160963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31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9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1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7" y="457201"/>
            <a:ext cx="6364492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84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8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6651733" y="2187185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1463966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469330A-EFF8-4148-9483-B11D90121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49B905-C2AE-41DA-97FA-9B0B66CE5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4A235D-4B01-4A14-815E-1B52D821C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1CAE97-CEBB-4AE3-B221-94A0201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86221" y="2"/>
            <a:ext cx="4505779" cy="6857999"/>
          </a:xfrm>
          <a:custGeom>
            <a:avLst/>
            <a:gdLst>
              <a:gd name="connsiteX0" fmla="*/ 0 w 4505778"/>
              <a:gd name="connsiteY0" fmla="*/ 0 h 6857999"/>
              <a:gd name="connsiteX1" fmla="*/ 4505778 w 4505778"/>
              <a:gd name="connsiteY1" fmla="*/ 0 h 6857999"/>
              <a:gd name="connsiteX2" fmla="*/ 4505778 w 4505778"/>
              <a:gd name="connsiteY2" fmla="*/ 6857999 h 6857999"/>
              <a:gd name="connsiteX3" fmla="*/ 0 w 4505778"/>
              <a:gd name="connsiteY3" fmla="*/ 6857999 h 6857999"/>
              <a:gd name="connsiteX4" fmla="*/ 0 w 4505778"/>
              <a:gd name="connsiteY4" fmla="*/ 6844680 h 6857999"/>
              <a:gd name="connsiteX5" fmla="*/ 141429 w 4505778"/>
              <a:gd name="connsiteY5" fmla="*/ 6697120 h 6857999"/>
              <a:gd name="connsiteX6" fmla="*/ 1410790 w 4505778"/>
              <a:gd name="connsiteY6" fmla="*/ 3429000 h 6857999"/>
              <a:gd name="connsiteX7" fmla="*/ 141429 w 4505778"/>
              <a:gd name="connsiteY7" fmla="*/ 160880 h 6857999"/>
              <a:gd name="connsiteX8" fmla="*/ 0 w 4505778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778" h="6857999">
                <a:moveTo>
                  <a:pt x="0" y="0"/>
                </a:moveTo>
                <a:lnTo>
                  <a:pt x="4505778" y="0"/>
                </a:lnTo>
                <a:lnTo>
                  <a:pt x="4505778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543E433-EBEE-4D41-BE8C-A9168AE2C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64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0629" y="1947678"/>
            <a:ext cx="244511" cy="2432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0141" y="695849"/>
            <a:ext cx="5578883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75073" y="677935"/>
            <a:ext cx="244511" cy="243223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592301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1"/>
            <a:ext cx="1188055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8" y="500639"/>
            <a:ext cx="5568696" cy="13350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DC2BC-3933-4F85-AE16-7F5BDFDC2C1B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21FE5D8C-7E38-4798-847B-4E60E7A1B693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1BAB5B5-0A49-4377-AC19-1E239EAB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4C01648-FA4D-409D-811B-AE9419A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C3F716-4F3C-40E3-8787-4666B86C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446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7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1" y="1036566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1" y="2296953"/>
            <a:ext cx="4514851" cy="377999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1" y="1675127"/>
            <a:ext cx="4484700" cy="407671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1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70" y="6468304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5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</a:rPr>
              <a:pPr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51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1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76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4"/>
            <a:ext cx="4560095" cy="465997"/>
          </a:xfrm>
        </p:spPr>
        <p:txBody>
          <a:bodyPr>
            <a:noAutofit/>
          </a:bodyPr>
          <a:lstStyle>
            <a:lvl1pPr marL="0" indent="0">
              <a:buNone/>
              <a:defRPr sz="1800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9" y="5850864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365126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825625"/>
            <a:ext cx="102488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90432A-44BB-4D3E-B16B-7680B79B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998" y="5208880"/>
            <a:ext cx="3576573" cy="1103472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37897A3-26FA-467F-A275-28BF4479D493}"/>
              </a:ext>
            </a:extLst>
          </p:cNvPr>
          <p:cNvSpPr txBox="1">
            <a:spLocks/>
          </p:cNvSpPr>
          <p:nvPr/>
        </p:nvSpPr>
        <p:spPr>
          <a:xfrm>
            <a:off x="971550" y="2725721"/>
            <a:ext cx="10248899" cy="703279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AU" sz="4800" b="1" dirty="0"/>
              <a:t>Selenium – Browser Automation </a:t>
            </a:r>
          </a:p>
        </p:txBody>
      </p:sp>
    </p:spTree>
    <p:extLst>
      <p:ext uri="{BB962C8B-B14F-4D97-AF65-F5344CB8AC3E}">
        <p14:creationId xmlns:p14="http://schemas.microsoft.com/office/powerpoint/2010/main" val="18255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24A15-5F0C-4FBA-B34C-88B9E6C536A0}"/>
              </a:ext>
            </a:extLst>
          </p:cNvPr>
          <p:cNvSpPr txBox="1"/>
          <p:nvPr/>
        </p:nvSpPr>
        <p:spPr>
          <a:xfrm>
            <a:off x="780835" y="883578"/>
            <a:ext cx="10510463" cy="5602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Selenium WebDriver is an interface that defines a set of methods.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However, implementation is provided by the browser specific classes.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Some of the implementation classes are </a:t>
            </a:r>
            <a:r>
              <a:rPr lang="en-US" sz="2800" dirty="0" err="1"/>
              <a:t>AndroidDriver</a:t>
            </a:r>
            <a:r>
              <a:rPr lang="en-US" sz="2800" dirty="0"/>
              <a:t> , </a:t>
            </a:r>
            <a:r>
              <a:rPr lang="en-US" sz="2800" dirty="0" err="1"/>
              <a:t>ChromeDriver</a:t>
            </a:r>
            <a:r>
              <a:rPr lang="en-US" sz="2800" dirty="0"/>
              <a:t> </a:t>
            </a:r>
            <a:r>
              <a:rPr lang="en-US" sz="2800" dirty="0" err="1"/>
              <a:t>FirefoxDriver</a:t>
            </a:r>
            <a:r>
              <a:rPr lang="en-US" sz="2800" dirty="0"/>
              <a:t> , </a:t>
            </a:r>
            <a:r>
              <a:rPr lang="en-US" sz="2800" dirty="0" err="1"/>
              <a:t>InternetExplorerDriver</a:t>
            </a:r>
            <a:r>
              <a:rPr lang="en-US" sz="2800" dirty="0"/>
              <a:t> </a:t>
            </a:r>
            <a:r>
              <a:rPr lang="en-US" sz="2800" dirty="0" err="1"/>
              <a:t>SafariDriver</a:t>
            </a:r>
            <a:r>
              <a:rPr lang="en-US" sz="2800" dirty="0"/>
              <a:t> etc.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&lt;Placeholder&gt;&lt;&gt;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Locators in Selenium: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ID: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find_element_by_id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class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find_element_by_class_name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name attribute: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DOM structure or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myriad-pro"/>
              </a:rPr>
              <a:t>xpath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find_element_by_xpath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partial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find_element_by_partial_link_text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HTML tag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find_element_by_tag_name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7632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24F8-75C4-44C1-A4C3-D8C5BBF15C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AU" dirty="0"/>
              <a:t>Element locator example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B0E74C82-0308-4132-B2E1-749DC777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176338"/>
            <a:ext cx="9315450" cy="4505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075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AF1C-4FF8-45E9-8591-8D5B6998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Actions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2236-8968-4C2B-893E-8B03B5E219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14325" y="1626176"/>
            <a:ext cx="9291899" cy="4351338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click() – clicks at the current location</a:t>
            </a:r>
          </a:p>
          <a:p>
            <a:r>
              <a:rPr lang="en-AU" dirty="0" err="1"/>
              <a:t>doubleClick</a:t>
            </a:r>
            <a:r>
              <a:rPr lang="en-AU" dirty="0"/>
              <a:t>() – performs a Double click at the current mouse location</a:t>
            </a:r>
          </a:p>
          <a:p>
            <a:r>
              <a:rPr lang="en-AU" dirty="0" err="1"/>
              <a:t>contextClick</a:t>
            </a:r>
            <a:r>
              <a:rPr lang="en-AU" dirty="0"/>
              <a:t>() – performs a Right click at the current mouse location</a:t>
            </a:r>
          </a:p>
          <a:p>
            <a:r>
              <a:rPr lang="en-AU" dirty="0" err="1"/>
              <a:t>dragAndDrop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source, </a:t>
            </a:r>
            <a:r>
              <a:rPr lang="en-AU" dirty="0" err="1"/>
              <a:t>WebElement</a:t>
            </a:r>
            <a:r>
              <a:rPr lang="en-AU" dirty="0"/>
              <a:t> target) – drags an element from the source location and drops in target location</a:t>
            </a:r>
          </a:p>
          <a:p>
            <a:r>
              <a:rPr lang="en-AU" dirty="0" err="1"/>
              <a:t>moveToElement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target) – moves to the target element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keyUp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release after focusing on the target element</a:t>
            </a:r>
          </a:p>
          <a:p>
            <a:r>
              <a:rPr lang="en-AU" dirty="0" err="1"/>
              <a:t>keyDown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press after focusing on the target element</a:t>
            </a:r>
          </a:p>
          <a:p>
            <a:r>
              <a:rPr lang="en-AU" dirty="0" err="1"/>
              <a:t>sendKeys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… keys) – types the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BCF0A-57CF-4073-B351-68EEFE7E3108}"/>
              </a:ext>
            </a:extLst>
          </p:cNvPr>
          <p:cNvSpPr/>
          <p:nvPr/>
        </p:nvSpPr>
        <p:spPr>
          <a:xfrm>
            <a:off x="190500" y="2225159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Mouse Interactions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98527-902A-4623-8C89-55B1B2A0AB6F}"/>
              </a:ext>
            </a:extLst>
          </p:cNvPr>
          <p:cNvSpPr/>
          <p:nvPr/>
        </p:nvSpPr>
        <p:spPr>
          <a:xfrm>
            <a:off x="190500" y="4501634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Keyboard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3507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1CBA-5CAD-4105-B43F-AED7A200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0A2D3F-DFDD-42FA-9070-5E70C0D53070}"/>
              </a:ext>
            </a:extLst>
          </p:cNvPr>
          <p:cNvSpPr/>
          <p:nvPr/>
        </p:nvSpPr>
        <p:spPr>
          <a:xfrm>
            <a:off x="4891923" y="2129752"/>
            <a:ext cx="1552281" cy="96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Wait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AF099E-E2A5-44FE-89AE-D4669733FF9E}"/>
              </a:ext>
            </a:extLst>
          </p:cNvPr>
          <p:cNvSpPr/>
          <p:nvPr/>
        </p:nvSpPr>
        <p:spPr>
          <a:xfrm>
            <a:off x="4888584" y="4882442"/>
            <a:ext cx="1568777" cy="873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Explicit Wait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005A25-D916-47DD-8CAA-B552E3AD7E99}"/>
              </a:ext>
            </a:extLst>
          </p:cNvPr>
          <p:cNvSpPr/>
          <p:nvPr/>
        </p:nvSpPr>
        <p:spPr>
          <a:xfrm>
            <a:off x="7258640" y="1930589"/>
            <a:ext cx="2089607" cy="4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PageLoadTimeout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52ED09-DF85-476C-959F-CB168EC830C0}"/>
              </a:ext>
            </a:extLst>
          </p:cNvPr>
          <p:cNvSpPr/>
          <p:nvPr/>
        </p:nvSpPr>
        <p:spPr>
          <a:xfrm>
            <a:off x="7258639" y="2631314"/>
            <a:ext cx="2089608" cy="50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setScriptTimeout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5899CF-C46A-4CAB-A844-3A2AB372C5EA}"/>
              </a:ext>
            </a:extLst>
          </p:cNvPr>
          <p:cNvSpPr/>
          <p:nvPr/>
        </p:nvSpPr>
        <p:spPr>
          <a:xfrm>
            <a:off x="7251596" y="4667460"/>
            <a:ext cx="2089608" cy="51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conditions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34BF1B-890E-4E32-83D1-D893FC828F10}"/>
              </a:ext>
            </a:extLst>
          </p:cNvPr>
          <p:cNvSpPr/>
          <p:nvPr/>
        </p:nvSpPr>
        <p:spPr>
          <a:xfrm>
            <a:off x="7258640" y="5406400"/>
            <a:ext cx="2089608" cy="519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Thread.sleep</a:t>
            </a:r>
            <a:r>
              <a:rPr lang="en-US" dirty="0"/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16A91D3-1782-49DA-9815-DF6FD337D19D}"/>
              </a:ext>
            </a:extLst>
          </p:cNvPr>
          <p:cNvCxnSpPr>
            <a:cxnSpLocks/>
          </p:cNvCxnSpPr>
          <p:nvPr/>
        </p:nvCxnSpPr>
        <p:spPr>
          <a:xfrm flipV="1">
            <a:off x="6221397" y="2280952"/>
            <a:ext cx="1037242" cy="285379"/>
          </a:xfrm>
          <a:prstGeom prst="bentConnector3">
            <a:avLst>
              <a:gd name="adj1" fmla="val 5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337390-AAC2-4A76-97D3-ACFA93E27CE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72225" y="4927435"/>
            <a:ext cx="1179371" cy="25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7525D5-7066-44FC-8B8A-C4757215060A}"/>
              </a:ext>
            </a:extLst>
          </p:cNvPr>
          <p:cNvCxnSpPr>
            <a:cxnSpLocks/>
          </p:cNvCxnSpPr>
          <p:nvPr/>
        </p:nvCxnSpPr>
        <p:spPr>
          <a:xfrm>
            <a:off x="6457361" y="2754065"/>
            <a:ext cx="801671" cy="224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61EF13-E63D-4811-BAB0-258597DCC7CF}"/>
              </a:ext>
            </a:extLst>
          </p:cNvPr>
          <p:cNvCxnSpPr>
            <a:cxnSpLocks/>
          </p:cNvCxnSpPr>
          <p:nvPr/>
        </p:nvCxnSpPr>
        <p:spPr>
          <a:xfrm>
            <a:off x="6440865" y="5356705"/>
            <a:ext cx="850653" cy="254030"/>
          </a:xfrm>
          <a:prstGeom prst="bentConnector3">
            <a:avLst>
              <a:gd name="adj1" fmla="val 25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8196D1DA-76B8-408D-BB21-A329760D57C5}"/>
              </a:ext>
            </a:extLst>
          </p:cNvPr>
          <p:cNvSpPr txBox="1">
            <a:spLocks/>
          </p:cNvSpPr>
          <p:nvPr/>
        </p:nvSpPr>
        <p:spPr>
          <a:xfrm>
            <a:off x="380298" y="1561104"/>
            <a:ext cx="4201129" cy="4365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Selenium wait commands instruct the test execution to hold/pause for a certain length of time before executing the next step.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Implicit Wait Exceptions: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NoSuchElementException</a:t>
            </a:r>
            <a:r>
              <a:rPr lang="en-US" sz="1400" b="0" dirty="0"/>
              <a:t> when the element is not present in the DOM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ElementNotVisibleException</a:t>
            </a:r>
            <a:r>
              <a:rPr lang="en-US" sz="1400" b="0" dirty="0"/>
              <a:t> when element is present in the DOM, however, it is hidden and cannot be interacted with.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Explicit Wait Exceptions(Default):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WebDriverTimeoutException</a:t>
            </a:r>
            <a:r>
              <a:rPr lang="en-US" sz="1400" b="0" dirty="0"/>
              <a:t>, depending on our expected condition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Implicit Default Timeout (sec) – 0</a:t>
            </a:r>
          </a:p>
          <a:p>
            <a:pPr algn="just"/>
            <a:r>
              <a:rPr lang="en-US" sz="1400" b="0" dirty="0"/>
              <a:t>Explicit Default Timeout (sec) – .5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518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BD91-5E0B-498F-BC12-89E256B5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Javascript</a:t>
            </a:r>
            <a:r>
              <a:rPr lang="en-AU" dirty="0"/>
              <a:t> executor and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397D-B350-4FD2-A2E3-F5A22BB58F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1075" y="1635125"/>
            <a:ext cx="10515600" cy="4351338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600" dirty="0" err="1"/>
              <a:t>JavaScriptExecutor</a:t>
            </a:r>
            <a:r>
              <a:rPr lang="en-US" sz="1600" dirty="0"/>
              <a:t>?</a:t>
            </a:r>
          </a:p>
          <a:p>
            <a:pPr lvl="1"/>
            <a:r>
              <a:rPr lang="en-US" sz="1600" dirty="0" err="1"/>
              <a:t>JavaScriptExecutor</a:t>
            </a:r>
            <a:r>
              <a:rPr lang="en-US" sz="1600" dirty="0"/>
              <a:t> is an interface that provides a mechanism to execute </a:t>
            </a:r>
            <a:r>
              <a:rPr lang="en-US" sz="1600" dirty="0" err="1"/>
              <a:t>Javascript</a:t>
            </a:r>
            <a:r>
              <a:rPr lang="en-US" sz="1600" dirty="0"/>
              <a:t> through selenium driver. </a:t>
            </a:r>
          </a:p>
          <a:p>
            <a:pPr lvl="1"/>
            <a:r>
              <a:rPr lang="en-US" sz="1600" dirty="0"/>
              <a:t>It provides “</a:t>
            </a:r>
            <a:r>
              <a:rPr lang="en-US" sz="1600" dirty="0" err="1"/>
              <a:t>executescript</a:t>
            </a:r>
            <a:r>
              <a:rPr lang="en-US" sz="1600" dirty="0"/>
              <a:t>” &amp; “</a:t>
            </a:r>
            <a:r>
              <a:rPr lang="en-US" sz="1600" dirty="0" err="1"/>
              <a:t>executeAsyncScript</a:t>
            </a:r>
            <a:r>
              <a:rPr lang="en-US" sz="1600" dirty="0"/>
              <a:t>” methods, to run JavaScript in the context of the currently selected frame or window.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b="1" u="sng" dirty="0"/>
              <a:t>What we can do with JavaScript Executor in Java?</a:t>
            </a:r>
          </a:p>
          <a:p>
            <a:pPr lvl="1"/>
            <a:r>
              <a:rPr lang="en-US" sz="1600" dirty="0"/>
              <a:t>Evaluating </a:t>
            </a:r>
            <a:r>
              <a:rPr lang="en-US" sz="1600" dirty="0" err="1"/>
              <a:t>Xpaths</a:t>
            </a:r>
            <a:endParaRPr lang="en-US" sz="1600" dirty="0"/>
          </a:p>
          <a:p>
            <a:pPr lvl="1"/>
            <a:r>
              <a:rPr lang="en-US" sz="1600" dirty="0"/>
              <a:t>Finding Element</a:t>
            </a:r>
          </a:p>
          <a:p>
            <a:pPr lvl="1"/>
            <a:r>
              <a:rPr lang="en-US" sz="1600" dirty="0"/>
              <a:t>Changing style attribute of the elements</a:t>
            </a:r>
          </a:p>
          <a:p>
            <a:pPr lvl="1"/>
            <a:r>
              <a:rPr lang="en-US" sz="1600" dirty="0"/>
              <a:t>Getting Element Attributes</a:t>
            </a:r>
          </a:p>
          <a:p>
            <a:pPr lvl="1"/>
            <a:r>
              <a:rPr lang="en-US" sz="1600" dirty="0"/>
              <a:t>Adding an Element in DOM</a:t>
            </a:r>
          </a:p>
          <a:p>
            <a:pPr lvl="1"/>
            <a:r>
              <a:rPr lang="en-US" sz="1600" dirty="0"/>
              <a:t>Size of Window</a:t>
            </a:r>
          </a:p>
          <a:p>
            <a:pPr lvl="1"/>
            <a:r>
              <a:rPr lang="en-US" sz="1600" dirty="0"/>
              <a:t>Click Action</a:t>
            </a:r>
          </a:p>
        </p:txBody>
      </p:sp>
    </p:spTree>
    <p:extLst>
      <p:ext uri="{BB962C8B-B14F-4D97-AF65-F5344CB8AC3E}">
        <p14:creationId xmlns:p14="http://schemas.microsoft.com/office/powerpoint/2010/main" val="163342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C143-4F55-4F40-985B-FB9C7A48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Desired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5693-CA8F-4712-ABB9-8AC3B16E09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Desired Capabilities is a class in Selenium used to set properties of browsers to perform cross browser testing of web applications.</a:t>
            </a:r>
          </a:p>
          <a:p>
            <a:endParaRPr lang="en-AU" dirty="0"/>
          </a:p>
          <a:p>
            <a:r>
              <a:rPr lang="en-AU" u="sng" dirty="0"/>
              <a:t>Different types of Desired Capabilities Methods</a:t>
            </a:r>
          </a:p>
          <a:p>
            <a:endParaRPr lang="en-AU" dirty="0"/>
          </a:p>
          <a:p>
            <a:pPr lvl="1"/>
            <a:r>
              <a:rPr lang="en-AU" dirty="0" err="1"/>
              <a:t>getBrowserName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getPlatform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setPlatform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780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6729-25D3-4645-9E47-F8457F6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Page object </a:t>
            </a:r>
            <a:r>
              <a:rPr lang="en-AU" sz="3600" dirty="0" err="1"/>
              <a:t>Modeling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0781-DCF5-43CB-83ED-A638755A61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36013" y="2143125"/>
            <a:ext cx="3455987" cy="3959225"/>
          </a:xfrm>
        </p:spPr>
        <p:txBody>
          <a:bodyPr anchor="ctr">
            <a:normAutofit/>
          </a:bodyPr>
          <a:lstStyle/>
          <a:p>
            <a:r>
              <a:rPr lang="en-US" sz="1400" dirty="0"/>
              <a:t>POM is a design pattern which is commonly used in Selenium for Automating the Test Cases.</a:t>
            </a:r>
          </a:p>
          <a:p>
            <a:endParaRPr lang="en-US" sz="1400" dirty="0"/>
          </a:p>
          <a:p>
            <a:r>
              <a:rPr lang="en-US" sz="1400" dirty="0"/>
              <a:t>Design Pattern is used in Selenium where web pages are represented by a corresponding class and web elements are represented by the variables of the class and all interactions are possible through the methods or say functions of the class.</a:t>
            </a:r>
          </a:p>
          <a:p>
            <a:endParaRPr lang="en-US" sz="1400" dirty="0"/>
          </a:p>
          <a:p>
            <a:r>
              <a:rPr lang="en-US" sz="1400" dirty="0"/>
              <a:t>Advantages of POM model:</a:t>
            </a:r>
          </a:p>
          <a:p>
            <a:pPr lvl="1"/>
            <a:r>
              <a:rPr lang="en-US" sz="1400" dirty="0"/>
              <a:t>Reusability</a:t>
            </a:r>
          </a:p>
          <a:p>
            <a:pPr lvl="1"/>
            <a:r>
              <a:rPr lang="en-US" sz="1400" dirty="0"/>
              <a:t>Maintainability</a:t>
            </a:r>
          </a:p>
          <a:p>
            <a:pPr lvl="1"/>
            <a:r>
              <a:rPr lang="en-US" sz="1400" dirty="0"/>
              <a:t>Readability</a:t>
            </a:r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614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2D6E0A-16C3-483C-8D0B-26E504CED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 b="9907"/>
          <a:stretch/>
        </p:blipFill>
        <p:spPr bwMode="auto">
          <a:xfrm>
            <a:off x="429768" y="1721922"/>
            <a:ext cx="7995041" cy="40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62DD-5AC1-45E7-97BB-A5C8478F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Selenium Grid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1558-D823-4169-A787-94B39B3CEC2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825625"/>
            <a:ext cx="4152900" cy="43037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Selenium Grid setup will allow you to run test cases in different browsers/ browser versions, simultaneously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Components: Hub and Nodes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Hub</a:t>
            </a:r>
            <a:r>
              <a:rPr lang="en-US" sz="2000"/>
              <a:t> is Center of the Selenium Grid architecture that manages the network of the test machines.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Nodes</a:t>
            </a:r>
            <a:r>
              <a:rPr lang="en-US" sz="2000"/>
              <a:t> are the test machines that execute the test that was earlier loaded on the hub</a:t>
            </a:r>
          </a:p>
        </p:txBody>
      </p:sp>
      <p:pic>
        <p:nvPicPr>
          <p:cNvPr id="7170" name="Picture 2" descr="Selenium Grid Basic Diagram 1x">
            <a:extLst>
              <a:ext uri="{FF2B5EF4-FFF2-40B4-BE49-F238E27FC236}">
                <a16:creationId xmlns:a16="http://schemas.microsoft.com/office/drawing/2014/main" id="{51157F8D-48A2-4BE4-8E29-3CDB3A37F9A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403"/>
          <a:stretch/>
        </p:blipFill>
        <p:spPr bwMode="auto">
          <a:xfrm>
            <a:off x="6021388" y="1905000"/>
            <a:ext cx="6170612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7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240F-96DD-4A20-A56F-ADE4EC24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0915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392DBF-9C37-434E-8B0D-6E434155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we cover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D8FD48-D01E-4090-970E-8314EFDC088B}"/>
              </a:ext>
            </a:extLst>
          </p:cNvPr>
          <p:cNvSpPr/>
          <p:nvPr/>
        </p:nvSpPr>
        <p:spPr>
          <a:xfrm>
            <a:off x="788149" y="1606114"/>
            <a:ext cx="4149090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Why Selenium?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C0E627-CD08-4A6D-A690-8A376E24E22C}"/>
              </a:ext>
            </a:extLst>
          </p:cNvPr>
          <p:cNvSpPr/>
          <p:nvPr/>
        </p:nvSpPr>
        <p:spPr>
          <a:xfrm>
            <a:off x="802697" y="2473207"/>
            <a:ext cx="4972050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33222C-0762-46E2-9CE2-B17DE4D72ACD}"/>
              </a:ext>
            </a:extLst>
          </p:cNvPr>
          <p:cNvSpPr/>
          <p:nvPr/>
        </p:nvSpPr>
        <p:spPr>
          <a:xfrm>
            <a:off x="802697" y="3340300"/>
            <a:ext cx="58887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Selenium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2AA6F6-3486-4022-9B13-3604C21276BE}"/>
              </a:ext>
            </a:extLst>
          </p:cNvPr>
          <p:cNvSpPr/>
          <p:nvPr/>
        </p:nvSpPr>
        <p:spPr>
          <a:xfrm>
            <a:off x="802697" y="4207393"/>
            <a:ext cx="68031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DOM basics, Locators &amp; Actions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ECD40D-8354-4A0A-BA5C-5C70F9E1B8F9}"/>
              </a:ext>
            </a:extLst>
          </p:cNvPr>
          <p:cNvSpPr/>
          <p:nvPr/>
        </p:nvSpPr>
        <p:spPr>
          <a:xfrm>
            <a:off x="802697" y="5074486"/>
            <a:ext cx="77175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Page object modeling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3600A-F3A2-40FF-AA70-1FF648CB6690}"/>
              </a:ext>
            </a:extLst>
          </p:cNvPr>
          <p:cNvSpPr/>
          <p:nvPr/>
        </p:nvSpPr>
        <p:spPr>
          <a:xfrm>
            <a:off x="4220267" y="1588894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A7F34-F2EC-44F9-9316-1159FEDD39CB}"/>
              </a:ext>
            </a:extLst>
          </p:cNvPr>
          <p:cNvSpPr/>
          <p:nvPr/>
        </p:nvSpPr>
        <p:spPr>
          <a:xfrm>
            <a:off x="5071468" y="2473206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C98296-D976-45C3-94E7-8F18A696A6F5}"/>
              </a:ext>
            </a:extLst>
          </p:cNvPr>
          <p:cNvSpPr/>
          <p:nvPr/>
        </p:nvSpPr>
        <p:spPr>
          <a:xfrm>
            <a:off x="5988154" y="3349089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D3EDD8-6A60-42F5-A672-B6297C92E097}"/>
              </a:ext>
            </a:extLst>
          </p:cNvPr>
          <p:cNvSpPr/>
          <p:nvPr/>
        </p:nvSpPr>
        <p:spPr>
          <a:xfrm>
            <a:off x="6894887" y="4207393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4B50F5-4E53-459C-A659-08A913111FE7}"/>
              </a:ext>
            </a:extLst>
          </p:cNvPr>
          <p:cNvSpPr/>
          <p:nvPr/>
        </p:nvSpPr>
        <p:spPr>
          <a:xfrm>
            <a:off x="7816954" y="5074486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925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7F11-29CC-473A-B5A3-CC53D182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Selenium – an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D2ED0-2B36-40BB-BC0A-F3FEB8EC9E27}"/>
              </a:ext>
            </a:extLst>
          </p:cNvPr>
          <p:cNvSpPr/>
          <p:nvPr/>
        </p:nvSpPr>
        <p:spPr>
          <a:xfrm>
            <a:off x="2595482" y="1211563"/>
            <a:ext cx="6776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Selenium is an open-source framework that is used for automating the tests carried out on web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3FCDD-F7F1-409E-B431-7434532A0F9A}"/>
              </a:ext>
            </a:extLst>
          </p:cNvPr>
          <p:cNvSpPr/>
          <p:nvPr/>
        </p:nvSpPr>
        <p:spPr>
          <a:xfrm>
            <a:off x="4208260" y="1948612"/>
            <a:ext cx="355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Before you get carried away, let me re-iterate that, only testing of web applications is possible with Selenium</a:t>
            </a:r>
            <a:endParaRPr lang="en-AU" sz="14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373BF-C47D-4B78-95A1-AFACB1C551AB}"/>
              </a:ext>
            </a:extLst>
          </p:cNvPr>
          <p:cNvSpPr txBox="1"/>
          <p:nvPr/>
        </p:nvSpPr>
        <p:spPr>
          <a:xfrm>
            <a:off x="2365123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OPEN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3E5AD-29A1-4DCB-8B24-D662FEEA73D1}"/>
              </a:ext>
            </a:extLst>
          </p:cNvPr>
          <p:cNvSpPr txBox="1"/>
          <p:nvPr/>
        </p:nvSpPr>
        <p:spPr>
          <a:xfrm>
            <a:off x="2085041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Framework is fully open source &amp; supported by large community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EBDD8-9D22-4F0E-A782-C2072324D163}"/>
              </a:ext>
            </a:extLst>
          </p:cNvPr>
          <p:cNvSpPr txBox="1"/>
          <p:nvPr/>
        </p:nvSpPr>
        <p:spPr>
          <a:xfrm>
            <a:off x="5242336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CROSS PLATFORM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7B9A5-47D8-4FEF-B1A6-BEB3FC3D8D57}"/>
              </a:ext>
            </a:extLst>
          </p:cNvPr>
          <p:cNvSpPr txBox="1"/>
          <p:nvPr/>
        </p:nvSpPr>
        <p:spPr>
          <a:xfrm>
            <a:off x="4962254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Allowing test to run in different OS &amp; Browsers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EE45E-E90F-4B69-873D-5F6971306EA3}"/>
              </a:ext>
            </a:extLst>
          </p:cNvPr>
          <p:cNvSpPr txBox="1"/>
          <p:nvPr/>
        </p:nvSpPr>
        <p:spPr>
          <a:xfrm>
            <a:off x="7839467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WEB AUTOMATION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E42A6-D53D-4E82-A1BC-AD56B648F7AE}"/>
              </a:ext>
            </a:extLst>
          </p:cNvPr>
          <p:cNvSpPr txBox="1"/>
          <p:nvPr/>
        </p:nvSpPr>
        <p:spPr>
          <a:xfrm>
            <a:off x="7559385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Automating web applications for testing purposes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1B4EE-BE82-4D7B-8BC3-3BCBF896983F}"/>
              </a:ext>
            </a:extLst>
          </p:cNvPr>
          <p:cNvSpPr txBox="1"/>
          <p:nvPr/>
        </p:nvSpPr>
        <p:spPr>
          <a:xfrm>
            <a:off x="2365123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0FD2B-B2A5-4DFD-A871-F23B851D4320}"/>
              </a:ext>
            </a:extLst>
          </p:cNvPr>
          <p:cNvSpPr txBox="1"/>
          <p:nvPr/>
        </p:nvSpPr>
        <p:spPr>
          <a:xfrm>
            <a:off x="2085041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Write your test n favorite language (Java, C#, Python etc.,)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7CB62-73FC-4B29-8651-9ABBDE8E7A87}"/>
              </a:ext>
            </a:extLst>
          </p:cNvPr>
          <p:cNvSpPr txBox="1"/>
          <p:nvPr/>
        </p:nvSpPr>
        <p:spPr>
          <a:xfrm>
            <a:off x="5242336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BROWSER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85253-523E-4797-92F2-61066921FE76}"/>
              </a:ext>
            </a:extLst>
          </p:cNvPr>
          <p:cNvSpPr txBox="1"/>
          <p:nvPr/>
        </p:nvSpPr>
        <p:spPr>
          <a:xfrm>
            <a:off x="4962254" y="5588123"/>
            <a:ext cx="2314538" cy="8023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One Selenium script for all browsers. Supporting various modern browsers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B1555-9B96-4F64-B0FE-5819109B46CB}"/>
              </a:ext>
            </a:extLst>
          </p:cNvPr>
          <p:cNvSpPr txBox="1"/>
          <p:nvPr/>
        </p:nvSpPr>
        <p:spPr>
          <a:xfrm>
            <a:off x="7839467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DB4C2-A234-4807-9FC5-225876D50C5F}"/>
              </a:ext>
            </a:extLst>
          </p:cNvPr>
          <p:cNvSpPr txBox="1"/>
          <p:nvPr/>
        </p:nvSpPr>
        <p:spPr>
          <a:xfrm>
            <a:off x="7559385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Most flexible and usable with any framework. </a:t>
            </a:r>
          </a:p>
        </p:txBody>
      </p:sp>
      <p:sp>
        <p:nvSpPr>
          <p:cNvPr id="25" name="Shape 3771">
            <a:extLst>
              <a:ext uri="{FF2B5EF4-FFF2-40B4-BE49-F238E27FC236}">
                <a16:creationId xmlns:a16="http://schemas.microsoft.com/office/drawing/2014/main" id="{BD0D5664-94C7-47A7-9752-4F65359F334A}"/>
              </a:ext>
            </a:extLst>
          </p:cNvPr>
          <p:cNvSpPr/>
          <p:nvPr/>
        </p:nvSpPr>
        <p:spPr>
          <a:xfrm>
            <a:off x="5983720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9"/>
                </a:lnTo>
                <a:cubicBezTo>
                  <a:pt x="15472" y="12512"/>
                  <a:pt x="15709" y="11685"/>
                  <a:pt x="15709" y="10800"/>
                </a:cubicBezTo>
                <a:cubicBezTo>
                  <a:pt x="15709" y="9192"/>
                  <a:pt x="14932" y="7768"/>
                  <a:pt x="13736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7" y="20554"/>
                </a:moveTo>
                <a:cubicBezTo>
                  <a:pt x="4799" y="20010"/>
                  <a:pt x="982" y="15853"/>
                  <a:pt x="982" y="10800"/>
                </a:cubicBezTo>
                <a:cubicBezTo>
                  <a:pt x="982" y="9010"/>
                  <a:pt x="1468" y="7338"/>
                  <a:pt x="2305" y="5893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7" y="20554"/>
                  <a:pt x="9707" y="20554"/>
                </a:cubicBezTo>
                <a:close/>
                <a:moveTo>
                  <a:pt x="7315" y="12606"/>
                </a:moveTo>
                <a:cubicBezTo>
                  <a:pt x="7034" y="12066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59" y="12694"/>
                </a:cubicBezTo>
                <a:lnTo>
                  <a:pt x="7364" y="12692"/>
                </a:lnTo>
                <a:cubicBezTo>
                  <a:pt x="7364" y="12692"/>
                  <a:pt x="7315" y="12606"/>
                  <a:pt x="7315" y="12606"/>
                </a:cubicBezTo>
                <a:close/>
                <a:moveTo>
                  <a:pt x="10800" y="982"/>
                </a:moveTo>
                <a:cubicBezTo>
                  <a:pt x="14432" y="982"/>
                  <a:pt x="17596" y="2960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7"/>
                  <a:pt x="5930" y="10207"/>
                </a:cubicBezTo>
                <a:lnTo>
                  <a:pt x="2909" y="4975"/>
                </a:lnTo>
                <a:cubicBezTo>
                  <a:pt x="4698" y="2557"/>
                  <a:pt x="7562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Shape 3776">
            <a:extLst>
              <a:ext uri="{FF2B5EF4-FFF2-40B4-BE49-F238E27FC236}">
                <a16:creationId xmlns:a16="http://schemas.microsoft.com/office/drawing/2014/main" id="{9F312C57-F815-4655-9BAE-5BEF46B38DF2}"/>
              </a:ext>
            </a:extLst>
          </p:cNvPr>
          <p:cNvSpPr/>
          <p:nvPr/>
        </p:nvSpPr>
        <p:spPr>
          <a:xfrm>
            <a:off x="5983788" y="2867479"/>
            <a:ext cx="280512" cy="28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1"/>
                </a:moveTo>
                <a:lnTo>
                  <a:pt x="7853" y="2877"/>
                </a:lnTo>
                <a:lnTo>
                  <a:pt x="7853" y="8837"/>
                </a:lnTo>
                <a:lnTo>
                  <a:pt x="982" y="8837"/>
                </a:lnTo>
                <a:cubicBezTo>
                  <a:pt x="982" y="8837"/>
                  <a:pt x="982" y="3821"/>
                  <a:pt x="982" y="3821"/>
                </a:cubicBezTo>
                <a:close/>
                <a:moveTo>
                  <a:pt x="0" y="9818"/>
                </a:moveTo>
                <a:lnTo>
                  <a:pt x="8835" y="9818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8"/>
                  <a:pt x="0" y="9818"/>
                </a:cubicBezTo>
                <a:close/>
                <a:moveTo>
                  <a:pt x="20618" y="8837"/>
                </a:moveTo>
                <a:lnTo>
                  <a:pt x="11771" y="8837"/>
                </a:lnTo>
                <a:lnTo>
                  <a:pt x="11771" y="2340"/>
                </a:lnTo>
                <a:lnTo>
                  <a:pt x="20618" y="1126"/>
                </a:lnTo>
                <a:cubicBezTo>
                  <a:pt x="20618" y="1126"/>
                  <a:pt x="20618" y="8837"/>
                  <a:pt x="20618" y="8837"/>
                </a:cubicBezTo>
                <a:close/>
                <a:moveTo>
                  <a:pt x="10789" y="1484"/>
                </a:moveTo>
                <a:lnTo>
                  <a:pt x="10789" y="9818"/>
                </a:lnTo>
                <a:lnTo>
                  <a:pt x="21600" y="9818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4"/>
                </a:moveTo>
                <a:lnTo>
                  <a:pt x="7853" y="12764"/>
                </a:lnTo>
                <a:lnTo>
                  <a:pt x="7853" y="18722"/>
                </a:lnTo>
                <a:lnTo>
                  <a:pt x="982" y="17779"/>
                </a:lnTo>
                <a:cubicBezTo>
                  <a:pt x="982" y="17779"/>
                  <a:pt x="982" y="12764"/>
                  <a:pt x="982" y="12764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3"/>
                </a:lnTo>
                <a:lnTo>
                  <a:pt x="0" y="11783"/>
                </a:lnTo>
                <a:cubicBezTo>
                  <a:pt x="0" y="11783"/>
                  <a:pt x="0" y="18635"/>
                  <a:pt x="0" y="18635"/>
                </a:cubicBezTo>
                <a:close/>
                <a:moveTo>
                  <a:pt x="11771" y="12764"/>
                </a:moveTo>
                <a:lnTo>
                  <a:pt x="20618" y="12764"/>
                </a:lnTo>
                <a:lnTo>
                  <a:pt x="20618" y="20474"/>
                </a:lnTo>
                <a:lnTo>
                  <a:pt x="11771" y="19260"/>
                </a:lnTo>
                <a:cubicBezTo>
                  <a:pt x="11771" y="19260"/>
                  <a:pt x="11771" y="12764"/>
                  <a:pt x="11771" y="12764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3"/>
                </a:lnTo>
                <a:lnTo>
                  <a:pt x="10789" y="11783"/>
                </a:lnTo>
                <a:cubicBezTo>
                  <a:pt x="10789" y="11783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Shape 3891">
            <a:extLst>
              <a:ext uri="{FF2B5EF4-FFF2-40B4-BE49-F238E27FC236}">
                <a16:creationId xmlns:a16="http://schemas.microsoft.com/office/drawing/2014/main" id="{2B89EB75-002B-42CD-80B8-F690A5CC5530}"/>
              </a:ext>
            </a:extLst>
          </p:cNvPr>
          <p:cNvSpPr/>
          <p:nvPr/>
        </p:nvSpPr>
        <p:spPr>
          <a:xfrm>
            <a:off x="8608340" y="2869238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8"/>
                  <a:pt x="17673" y="7364"/>
                </a:cubicBezTo>
                <a:cubicBezTo>
                  <a:pt x="17673" y="6787"/>
                  <a:pt x="17339" y="6295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90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6"/>
                  <a:pt x="10556" y="16200"/>
                  <a:pt x="10800" y="16200"/>
                </a:cubicBezTo>
                <a:cubicBezTo>
                  <a:pt x="11273" y="16200"/>
                  <a:pt x="11689" y="15974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3"/>
                </a:moveTo>
                <a:cubicBezTo>
                  <a:pt x="3476" y="16840"/>
                  <a:pt x="3436" y="16280"/>
                  <a:pt x="3436" y="15709"/>
                </a:cubicBezTo>
                <a:cubicBezTo>
                  <a:pt x="3436" y="14764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7"/>
                </a:cubicBezTo>
                <a:cubicBezTo>
                  <a:pt x="9431" y="15254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7"/>
                </a:cubicBezTo>
                <a:cubicBezTo>
                  <a:pt x="3608" y="17469"/>
                  <a:pt x="3573" y="17430"/>
                  <a:pt x="3539" y="17393"/>
                </a:cubicBezTo>
                <a:moveTo>
                  <a:pt x="3075" y="11369"/>
                </a:moveTo>
                <a:cubicBezTo>
                  <a:pt x="2361" y="10869"/>
                  <a:pt x="1683" y="10322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7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4"/>
                  <a:pt x="3936" y="11937"/>
                </a:cubicBezTo>
                <a:cubicBezTo>
                  <a:pt x="4379" y="10266"/>
                  <a:pt x="5100" y="8709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5"/>
                  <a:pt x="7855" y="5891"/>
                </a:cubicBezTo>
                <a:cubicBezTo>
                  <a:pt x="7855" y="5688"/>
                  <a:pt x="7813" y="5494"/>
                  <a:pt x="7739" y="5318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1"/>
                  <a:pt x="11005" y="1708"/>
                  <a:pt x="10354" y="2082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6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8"/>
                  <a:pt x="15149" y="8393"/>
                </a:cubicBezTo>
                <a:cubicBezTo>
                  <a:pt x="14827" y="9199"/>
                  <a:pt x="14443" y="9974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4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Shape 3676">
            <a:extLst>
              <a:ext uri="{FF2B5EF4-FFF2-40B4-BE49-F238E27FC236}">
                <a16:creationId xmlns:a16="http://schemas.microsoft.com/office/drawing/2014/main" id="{1D94D4DE-26F3-4ACF-904A-2A90611EF961}"/>
              </a:ext>
            </a:extLst>
          </p:cNvPr>
          <p:cNvSpPr/>
          <p:nvPr/>
        </p:nvSpPr>
        <p:spPr>
          <a:xfrm>
            <a:off x="8606793" y="4752787"/>
            <a:ext cx="280580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8"/>
                  <a:pt x="15218" y="17820"/>
                </a:cubicBezTo>
                <a:cubicBezTo>
                  <a:pt x="15218" y="17523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3"/>
                  <a:pt x="13255" y="17820"/>
                </a:cubicBezTo>
                <a:cubicBezTo>
                  <a:pt x="13255" y="18118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8"/>
                  <a:pt x="4418" y="17820"/>
                </a:cubicBezTo>
                <a:cubicBezTo>
                  <a:pt x="4418" y="17523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3"/>
                  <a:pt x="2455" y="17820"/>
                </a:cubicBezTo>
                <a:cubicBezTo>
                  <a:pt x="2455" y="18118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8"/>
                  <a:pt x="4147" y="5400"/>
                  <a:pt x="4418" y="5400"/>
                </a:cubicBezTo>
                <a:cubicBezTo>
                  <a:pt x="4690" y="5400"/>
                  <a:pt x="4909" y="5158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3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8"/>
                  <a:pt x="6873" y="11341"/>
                </a:cubicBezTo>
                <a:cubicBezTo>
                  <a:pt x="6873" y="11043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3"/>
                  <a:pt x="4909" y="11341"/>
                </a:cubicBezTo>
                <a:cubicBezTo>
                  <a:pt x="4909" y="11638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8"/>
                  <a:pt x="8836" y="9181"/>
                </a:cubicBezTo>
                <a:cubicBezTo>
                  <a:pt x="8836" y="8883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3"/>
                  <a:pt x="4909" y="9181"/>
                </a:cubicBezTo>
                <a:cubicBezTo>
                  <a:pt x="4909" y="9478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Shape 3788">
            <a:extLst>
              <a:ext uri="{FF2B5EF4-FFF2-40B4-BE49-F238E27FC236}">
                <a16:creationId xmlns:a16="http://schemas.microsoft.com/office/drawing/2014/main" id="{DC6F2383-B409-477F-9567-EFEB00A45C44}"/>
              </a:ext>
            </a:extLst>
          </p:cNvPr>
          <p:cNvSpPr/>
          <p:nvPr/>
        </p:nvSpPr>
        <p:spPr>
          <a:xfrm>
            <a:off x="3102019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69" y="17122"/>
                  <a:pt x="16604" y="16682"/>
                  <a:pt x="15855" y="16325"/>
                </a:cubicBezTo>
                <a:cubicBezTo>
                  <a:pt x="15868" y="16284"/>
                  <a:pt x="15882" y="16244"/>
                  <a:pt x="15895" y="16203"/>
                </a:cubicBezTo>
                <a:cubicBezTo>
                  <a:pt x="16131" y="15457"/>
                  <a:pt x="16320" y="14656"/>
                  <a:pt x="16454" y="13812"/>
                </a:cubicBezTo>
                <a:cubicBezTo>
                  <a:pt x="16470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9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8"/>
                  <a:pt x="14127" y="19710"/>
                  <a:pt x="14321" y="19444"/>
                </a:cubicBezTo>
                <a:cubicBezTo>
                  <a:pt x="14339" y="19419"/>
                  <a:pt x="14357" y="19395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6" y="17239"/>
                </a:cubicBezTo>
                <a:cubicBezTo>
                  <a:pt x="16123" y="17536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4" y="12996"/>
                  <a:pt x="15392" y="14581"/>
                  <a:pt x="14970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1"/>
                </a:moveTo>
                <a:cubicBezTo>
                  <a:pt x="12608" y="6309"/>
                  <a:pt x="13855" y="6066"/>
                  <a:pt x="14970" y="5652"/>
                </a:cubicBezTo>
                <a:cubicBezTo>
                  <a:pt x="15392" y="7019"/>
                  <a:pt x="15654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1"/>
                  <a:pt x="11291" y="6361"/>
                </a:cubicBezTo>
                <a:close/>
                <a:moveTo>
                  <a:pt x="11291" y="1032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2"/>
                  <a:pt x="11291" y="1032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6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1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5"/>
                  <a:pt x="16499" y="8112"/>
                </a:cubicBezTo>
                <a:cubicBezTo>
                  <a:pt x="16484" y="8005"/>
                  <a:pt x="16470" y="7896"/>
                  <a:pt x="16454" y="7789"/>
                </a:cubicBezTo>
                <a:cubicBezTo>
                  <a:pt x="16320" y="6944"/>
                  <a:pt x="16131" y="6144"/>
                  <a:pt x="15895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69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2"/>
                </a:cubicBezTo>
                <a:cubicBezTo>
                  <a:pt x="10309" y="1032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2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4" y="6066"/>
                  <a:pt x="8991" y="6309"/>
                  <a:pt x="10309" y="6361"/>
                </a:cubicBezTo>
                <a:cubicBezTo>
                  <a:pt x="10309" y="6361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4" y="15534"/>
                  <a:pt x="6629" y="15948"/>
                </a:cubicBezTo>
                <a:cubicBezTo>
                  <a:pt x="6207" y="14581"/>
                  <a:pt x="5945" y="12996"/>
                  <a:pt x="5902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6"/>
                  <a:pt x="6083" y="17239"/>
                </a:cubicBezTo>
                <a:cubicBezTo>
                  <a:pt x="6100" y="17282"/>
                  <a:pt x="6114" y="17329"/>
                  <a:pt x="6132" y="17372"/>
                </a:cubicBezTo>
                <a:cubicBezTo>
                  <a:pt x="6148" y="17410"/>
                  <a:pt x="6163" y="17450"/>
                  <a:pt x="6180" y="17488"/>
                </a:cubicBezTo>
                <a:cubicBezTo>
                  <a:pt x="6483" y="18192"/>
                  <a:pt x="6834" y="18822"/>
                  <a:pt x="7224" y="19369"/>
                </a:cubicBezTo>
                <a:cubicBezTo>
                  <a:pt x="7242" y="19395"/>
                  <a:pt x="7260" y="19419"/>
                  <a:pt x="7278" y="19444"/>
                </a:cubicBezTo>
                <a:cubicBezTo>
                  <a:pt x="7472" y="19710"/>
                  <a:pt x="7674" y="19958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9"/>
                  <a:pt x="4958" y="12135"/>
                </a:cubicBezTo>
                <a:cubicBezTo>
                  <a:pt x="4967" y="12260"/>
                  <a:pt x="4978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5" y="13596"/>
                  <a:pt x="5129" y="13704"/>
                  <a:pt x="5145" y="13812"/>
                </a:cubicBezTo>
                <a:cubicBezTo>
                  <a:pt x="5279" y="14656"/>
                  <a:pt x="5468" y="15457"/>
                  <a:pt x="5704" y="16203"/>
                </a:cubicBezTo>
                <a:cubicBezTo>
                  <a:pt x="5717" y="16244"/>
                  <a:pt x="5731" y="16284"/>
                  <a:pt x="5744" y="16325"/>
                </a:cubicBezTo>
                <a:cubicBezTo>
                  <a:pt x="4995" y="16682"/>
                  <a:pt x="4329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29" y="4478"/>
                  <a:pt x="4995" y="4918"/>
                  <a:pt x="5744" y="5276"/>
                </a:cubicBezTo>
                <a:cubicBezTo>
                  <a:pt x="5731" y="5317"/>
                  <a:pt x="5717" y="5357"/>
                  <a:pt x="5704" y="5397"/>
                </a:cubicBezTo>
                <a:cubicBezTo>
                  <a:pt x="5468" y="6144"/>
                  <a:pt x="5279" y="6944"/>
                  <a:pt x="5145" y="7789"/>
                </a:cubicBezTo>
                <a:cubicBezTo>
                  <a:pt x="5129" y="7896"/>
                  <a:pt x="5115" y="8005"/>
                  <a:pt x="5100" y="8112"/>
                </a:cubicBezTo>
                <a:cubicBezTo>
                  <a:pt x="5055" y="8435"/>
                  <a:pt x="5018" y="8761"/>
                  <a:pt x="4989" y="9093"/>
                </a:cubicBezTo>
                <a:cubicBezTo>
                  <a:pt x="4978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1"/>
                  <a:pt x="7278" y="2156"/>
                </a:cubicBezTo>
                <a:cubicBezTo>
                  <a:pt x="7260" y="2181"/>
                  <a:pt x="7242" y="2206"/>
                  <a:pt x="7224" y="2231"/>
                </a:cubicBezTo>
                <a:cubicBezTo>
                  <a:pt x="6834" y="2778"/>
                  <a:pt x="6483" y="3408"/>
                  <a:pt x="6180" y="4112"/>
                </a:cubicBezTo>
                <a:cubicBezTo>
                  <a:pt x="6163" y="4151"/>
                  <a:pt x="6148" y="4190"/>
                  <a:pt x="6132" y="4229"/>
                </a:cubicBezTo>
                <a:cubicBezTo>
                  <a:pt x="6114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Shape 3690">
            <a:extLst>
              <a:ext uri="{FF2B5EF4-FFF2-40B4-BE49-F238E27FC236}">
                <a16:creationId xmlns:a16="http://schemas.microsoft.com/office/drawing/2014/main" id="{0D3CBC26-F23D-42E7-9BDB-3A91E892B9A4}"/>
              </a:ext>
            </a:extLst>
          </p:cNvPr>
          <p:cNvSpPr/>
          <p:nvPr/>
        </p:nvSpPr>
        <p:spPr>
          <a:xfrm>
            <a:off x="3102019" y="2893080"/>
            <a:ext cx="280580" cy="22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3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C63C-8FD2-4C2E-BE16-049493A8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Selenium Architecture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04B188E-B5D0-4C57-A98D-2C544CFB6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28445" r="79609" b="28374"/>
          <a:stretch/>
        </p:blipFill>
        <p:spPr bwMode="auto">
          <a:xfrm>
            <a:off x="972781" y="2726701"/>
            <a:ext cx="1696825" cy="14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4730ED-64B9-40E7-9795-E5FB1C48B48F}"/>
              </a:ext>
            </a:extLst>
          </p:cNvPr>
          <p:cNvSpPr/>
          <p:nvPr/>
        </p:nvSpPr>
        <p:spPr>
          <a:xfrm>
            <a:off x="793340" y="2412476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AABBE-F294-4F9B-B881-4EAF0DB7054D}"/>
              </a:ext>
            </a:extLst>
          </p:cNvPr>
          <p:cNvSpPr txBox="1"/>
          <p:nvPr/>
        </p:nvSpPr>
        <p:spPr>
          <a:xfrm>
            <a:off x="642677" y="4684020"/>
            <a:ext cx="2309568" cy="398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SELENIUM CLIENT LIBRARY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4B40B4-EE7B-40C9-8CAA-CAAB69E81C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01582" y="3428999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39DE1C-9115-428F-A645-72563A953983}"/>
              </a:ext>
            </a:extLst>
          </p:cNvPr>
          <p:cNvCxnSpPr>
            <a:cxnSpLocks/>
          </p:cNvCxnSpPr>
          <p:nvPr/>
        </p:nvCxnSpPr>
        <p:spPr>
          <a:xfrm>
            <a:off x="6149043" y="3417863"/>
            <a:ext cx="122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A285DA8E-5AA6-4592-AB81-EB0CD6339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7760534" y="2683242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80C4E0-D160-405A-A9A3-F26F4CCFBF07}"/>
              </a:ext>
            </a:extLst>
          </p:cNvPr>
          <p:cNvSpPr/>
          <p:nvPr/>
        </p:nvSpPr>
        <p:spPr>
          <a:xfrm>
            <a:off x="7369437" y="2426610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FAE41A2-DF72-46CF-84B8-886A9B449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10096766" y="2761065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C6B886-BB5D-42CA-B520-0CB4D9C11CC3}"/>
              </a:ext>
            </a:extLst>
          </p:cNvPr>
          <p:cNvSpPr/>
          <p:nvPr/>
        </p:nvSpPr>
        <p:spPr>
          <a:xfrm>
            <a:off x="10096766" y="2871370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6FF58E-EA21-4120-BC0C-5F754082EDD2}"/>
              </a:ext>
            </a:extLst>
          </p:cNvPr>
          <p:cNvSpPr/>
          <p:nvPr/>
        </p:nvSpPr>
        <p:spPr>
          <a:xfrm>
            <a:off x="10088525" y="3525681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34913C-A878-4268-917B-93BA71E62D81}"/>
              </a:ext>
            </a:extLst>
          </p:cNvPr>
          <p:cNvSpPr/>
          <p:nvPr/>
        </p:nvSpPr>
        <p:spPr>
          <a:xfrm>
            <a:off x="10786723" y="3524627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E82C07-B35A-4EA5-A2F8-452825F22CF3}"/>
              </a:ext>
            </a:extLst>
          </p:cNvPr>
          <p:cNvSpPr/>
          <p:nvPr/>
        </p:nvSpPr>
        <p:spPr>
          <a:xfrm>
            <a:off x="10786723" y="2889182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F76713-A0CC-49F2-9044-9C478EFE167C}"/>
              </a:ext>
            </a:extLst>
          </p:cNvPr>
          <p:cNvSpPr/>
          <p:nvPr/>
        </p:nvSpPr>
        <p:spPr>
          <a:xfrm>
            <a:off x="9690919" y="2426610"/>
            <a:ext cx="2008242" cy="2033045"/>
          </a:xfrm>
          <a:custGeom>
            <a:avLst/>
            <a:gdLst>
              <a:gd name="connsiteX0" fmla="*/ 0 w 2008242"/>
              <a:gd name="connsiteY0" fmla="*/ 165037 h 2033045"/>
              <a:gd name="connsiteX1" fmla="*/ 165037 w 2008242"/>
              <a:gd name="connsiteY1" fmla="*/ 0 h 2033045"/>
              <a:gd name="connsiteX2" fmla="*/ 757990 w 2008242"/>
              <a:gd name="connsiteY2" fmla="*/ 0 h 2033045"/>
              <a:gd name="connsiteX3" fmla="*/ 1300597 w 2008242"/>
              <a:gd name="connsiteY3" fmla="*/ 0 h 2033045"/>
              <a:gd name="connsiteX4" fmla="*/ 1843205 w 2008242"/>
              <a:gd name="connsiteY4" fmla="*/ 0 h 2033045"/>
              <a:gd name="connsiteX5" fmla="*/ 2008242 w 2008242"/>
              <a:gd name="connsiteY5" fmla="*/ 165037 h 2033045"/>
              <a:gd name="connsiteX6" fmla="*/ 2008242 w 2008242"/>
              <a:gd name="connsiteY6" fmla="*/ 698635 h 2033045"/>
              <a:gd name="connsiteX7" fmla="*/ 2008242 w 2008242"/>
              <a:gd name="connsiteY7" fmla="*/ 1232232 h 2033045"/>
              <a:gd name="connsiteX8" fmla="*/ 2008242 w 2008242"/>
              <a:gd name="connsiteY8" fmla="*/ 1868008 h 2033045"/>
              <a:gd name="connsiteX9" fmla="*/ 1843205 w 2008242"/>
              <a:gd name="connsiteY9" fmla="*/ 2033045 h 2033045"/>
              <a:gd name="connsiteX10" fmla="*/ 1283816 w 2008242"/>
              <a:gd name="connsiteY10" fmla="*/ 2033045 h 2033045"/>
              <a:gd name="connsiteX11" fmla="*/ 741208 w 2008242"/>
              <a:gd name="connsiteY11" fmla="*/ 2033045 h 2033045"/>
              <a:gd name="connsiteX12" fmla="*/ 165037 w 2008242"/>
              <a:gd name="connsiteY12" fmla="*/ 2033045 h 2033045"/>
              <a:gd name="connsiteX13" fmla="*/ 0 w 2008242"/>
              <a:gd name="connsiteY13" fmla="*/ 1868008 h 2033045"/>
              <a:gd name="connsiteX14" fmla="*/ 0 w 2008242"/>
              <a:gd name="connsiteY14" fmla="*/ 1300351 h 2033045"/>
              <a:gd name="connsiteX15" fmla="*/ 0 w 2008242"/>
              <a:gd name="connsiteY15" fmla="*/ 698635 h 2033045"/>
              <a:gd name="connsiteX16" fmla="*/ 0 w 2008242"/>
              <a:gd name="connsiteY16" fmla="*/ 165037 h 203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8242" h="2033045" extrusionOk="0">
                <a:moveTo>
                  <a:pt x="0" y="165037"/>
                </a:moveTo>
                <a:cubicBezTo>
                  <a:pt x="-18418" y="62529"/>
                  <a:pt x="52729" y="7942"/>
                  <a:pt x="165037" y="0"/>
                </a:cubicBezTo>
                <a:cubicBezTo>
                  <a:pt x="340269" y="14306"/>
                  <a:pt x="566164" y="-1927"/>
                  <a:pt x="757990" y="0"/>
                </a:cubicBezTo>
                <a:cubicBezTo>
                  <a:pt x="949816" y="1927"/>
                  <a:pt x="1148164" y="-11620"/>
                  <a:pt x="1300597" y="0"/>
                </a:cubicBezTo>
                <a:cubicBezTo>
                  <a:pt x="1453030" y="11620"/>
                  <a:pt x="1680793" y="18930"/>
                  <a:pt x="1843205" y="0"/>
                </a:cubicBezTo>
                <a:cubicBezTo>
                  <a:pt x="1932384" y="-6339"/>
                  <a:pt x="2012490" y="58170"/>
                  <a:pt x="2008242" y="165037"/>
                </a:cubicBezTo>
                <a:cubicBezTo>
                  <a:pt x="2007484" y="326578"/>
                  <a:pt x="1997332" y="557291"/>
                  <a:pt x="2008242" y="698635"/>
                </a:cubicBezTo>
                <a:cubicBezTo>
                  <a:pt x="2019152" y="839979"/>
                  <a:pt x="1983181" y="1105081"/>
                  <a:pt x="2008242" y="1232232"/>
                </a:cubicBezTo>
                <a:cubicBezTo>
                  <a:pt x="2033303" y="1359383"/>
                  <a:pt x="2033988" y="1661252"/>
                  <a:pt x="2008242" y="1868008"/>
                </a:cubicBezTo>
                <a:cubicBezTo>
                  <a:pt x="2028035" y="1963914"/>
                  <a:pt x="1932167" y="2032692"/>
                  <a:pt x="1843205" y="2033045"/>
                </a:cubicBezTo>
                <a:cubicBezTo>
                  <a:pt x="1575176" y="2007870"/>
                  <a:pt x="1414393" y="2034674"/>
                  <a:pt x="1283816" y="2033045"/>
                </a:cubicBezTo>
                <a:cubicBezTo>
                  <a:pt x="1153239" y="2031416"/>
                  <a:pt x="930441" y="2033226"/>
                  <a:pt x="741208" y="2033045"/>
                </a:cubicBezTo>
                <a:cubicBezTo>
                  <a:pt x="551975" y="2032864"/>
                  <a:pt x="372615" y="2042903"/>
                  <a:pt x="165037" y="2033045"/>
                </a:cubicBezTo>
                <a:cubicBezTo>
                  <a:pt x="77048" y="2029124"/>
                  <a:pt x="-4209" y="1957528"/>
                  <a:pt x="0" y="1868008"/>
                </a:cubicBezTo>
                <a:cubicBezTo>
                  <a:pt x="6473" y="1620546"/>
                  <a:pt x="-8851" y="1419185"/>
                  <a:pt x="0" y="1300351"/>
                </a:cubicBezTo>
                <a:cubicBezTo>
                  <a:pt x="8851" y="1181517"/>
                  <a:pt x="8349" y="917592"/>
                  <a:pt x="0" y="698635"/>
                </a:cubicBezTo>
                <a:cubicBezTo>
                  <a:pt x="-8349" y="479678"/>
                  <a:pt x="742" y="375782"/>
                  <a:pt x="0" y="165037"/>
                </a:cubicBezTo>
                <a:close/>
              </a:path>
            </a:pathLst>
          </a:custGeom>
          <a:noFill/>
          <a:ln>
            <a:solidFill>
              <a:srgbClr val="195CDC"/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>
                      <a:gd name="adj" fmla="val 821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D687CB4-022C-4E32-8FAB-7D515DB83868}"/>
              </a:ext>
            </a:extLst>
          </p:cNvPr>
          <p:cNvSpPr/>
          <p:nvPr/>
        </p:nvSpPr>
        <p:spPr>
          <a:xfrm rot="10800000" flipH="1">
            <a:off x="8892245" y="1877074"/>
            <a:ext cx="1439531" cy="3418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5E8CA811-E6E7-474A-AE09-0578B2EF4777}"/>
              </a:ext>
            </a:extLst>
          </p:cNvPr>
          <p:cNvSpPr/>
          <p:nvPr/>
        </p:nvSpPr>
        <p:spPr>
          <a:xfrm rot="10800000" flipV="1">
            <a:off x="9011685" y="4653018"/>
            <a:ext cx="1200650" cy="3553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85B1F-CD6D-4BA7-B298-6BFFDE81D5D3}"/>
              </a:ext>
            </a:extLst>
          </p:cNvPr>
          <p:cNvSpPr txBox="1"/>
          <p:nvPr/>
        </p:nvSpPr>
        <p:spPr>
          <a:xfrm>
            <a:off x="7865471" y="1495907"/>
            <a:ext cx="324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Transmission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216BD-5C08-4BB7-9716-1D288276FD09}"/>
              </a:ext>
            </a:extLst>
          </p:cNvPr>
          <p:cNvSpPr txBox="1"/>
          <p:nvPr/>
        </p:nvSpPr>
        <p:spPr>
          <a:xfrm>
            <a:off x="7991055" y="5064082"/>
            <a:ext cx="324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Transmission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7ACDD2-E73B-40A4-AE86-184BAD859BC7}"/>
              </a:ext>
            </a:extLst>
          </p:cNvPr>
          <p:cNvSpPr txBox="1"/>
          <p:nvPr/>
        </p:nvSpPr>
        <p:spPr>
          <a:xfrm>
            <a:off x="7467268" y="4010965"/>
            <a:ext cx="17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 Drivers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96C15A-BDB2-499C-8AE3-41E46A244272}"/>
              </a:ext>
            </a:extLst>
          </p:cNvPr>
          <p:cNvSpPr txBox="1"/>
          <p:nvPr/>
        </p:nvSpPr>
        <p:spPr>
          <a:xfrm>
            <a:off x="9805355" y="4019227"/>
            <a:ext cx="17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Browsers</a:t>
            </a:r>
          </a:p>
        </p:txBody>
      </p:sp>
      <p:pic>
        <p:nvPicPr>
          <p:cNvPr id="1028" name="Picture 4" descr="World Wide Web Consortium - Wikipedia">
            <a:extLst>
              <a:ext uri="{FF2B5EF4-FFF2-40B4-BE49-F238E27FC236}">
                <a16:creationId xmlns:a16="http://schemas.microsoft.com/office/drawing/2014/main" id="{0B4B651B-6856-40DF-8E3B-F500C9AB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13" y="2921425"/>
            <a:ext cx="1562971" cy="10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3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A656-0768-489D-ACE2-BDD21513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5400"/>
              <a:t>What is good to know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A08DE-9EC0-4EF9-988E-864DD0821E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48273516"/>
              </p:ext>
            </p:extLst>
          </p:nvPr>
        </p:nvGraphicFramePr>
        <p:xfrm>
          <a:off x="570440" y="1506794"/>
          <a:ext cx="10736630" cy="409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67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319FE6-45FE-4D52-A0DF-5E1AF84F5E84}"/>
              </a:ext>
            </a:extLst>
          </p:cNvPr>
          <p:cNvSpPr/>
          <p:nvPr/>
        </p:nvSpPr>
        <p:spPr>
          <a:xfrm>
            <a:off x="688564" y="3077901"/>
            <a:ext cx="2654710" cy="702198"/>
          </a:xfrm>
          <a:prstGeom prst="roundRect">
            <a:avLst>
              <a:gd name="adj" fmla="val 8218"/>
            </a:avLst>
          </a:prstGeom>
          <a:noFill/>
          <a:ln w="19050"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3D9F0-0934-4070-97D9-559A1D30C74E}"/>
              </a:ext>
            </a:extLst>
          </p:cNvPr>
          <p:cNvSpPr txBox="1"/>
          <p:nvPr/>
        </p:nvSpPr>
        <p:spPr>
          <a:xfrm>
            <a:off x="612558" y="3198167"/>
            <a:ext cx="265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cap="small" dirty="0"/>
              <a:t>Selenium Components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091FB7-CDEF-43FB-9A67-9C24420BF5E0}"/>
              </a:ext>
            </a:extLst>
          </p:cNvPr>
          <p:cNvSpPr/>
          <p:nvPr/>
        </p:nvSpPr>
        <p:spPr>
          <a:xfrm>
            <a:off x="4193765" y="876057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IDE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F66CBC-1BF0-4F39-9BFD-D89DF1CB3FA2}"/>
              </a:ext>
            </a:extLst>
          </p:cNvPr>
          <p:cNvSpPr/>
          <p:nvPr/>
        </p:nvSpPr>
        <p:spPr>
          <a:xfrm>
            <a:off x="4155665" y="4928646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7BEA22-0DFF-4373-B88A-81942290F36C}"/>
              </a:ext>
            </a:extLst>
          </p:cNvPr>
          <p:cNvSpPr/>
          <p:nvPr/>
        </p:nvSpPr>
        <p:spPr>
          <a:xfrm>
            <a:off x="4155665" y="3077901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WebDriver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187605-ABA9-4B1D-957D-0321F3AFDABD}"/>
              </a:ext>
            </a:extLst>
          </p:cNvPr>
          <p:cNvSpPr/>
          <p:nvPr/>
        </p:nvSpPr>
        <p:spPr>
          <a:xfrm>
            <a:off x="8184740" y="863880"/>
            <a:ext cx="3264310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 to capture/record the user actions in the web browser and playback the scripts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98802C-5409-459A-A9F8-E49E72ECF0BE}"/>
              </a:ext>
            </a:extLst>
          </p:cNvPr>
          <p:cNvSpPr/>
          <p:nvPr/>
        </p:nvSpPr>
        <p:spPr>
          <a:xfrm>
            <a:off x="8184739" y="2660576"/>
            <a:ext cx="3264309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Programming interface that helps create &amp; run test cases. Interacts directly with browser and doesn’t require an additional server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E90BAB4-3383-49EA-9A75-0F7F7171E45F}"/>
              </a:ext>
            </a:extLst>
          </p:cNvPr>
          <p:cNvSpPr/>
          <p:nvPr/>
        </p:nvSpPr>
        <p:spPr>
          <a:xfrm>
            <a:off x="8184740" y="4457272"/>
            <a:ext cx="3264308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Cross-Platform testing at the same time in multiple browsers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11A38F6-EBB9-4FA7-8EB1-455ECCCAEF2F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3343274" y="1227156"/>
            <a:ext cx="850491" cy="2201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A669DAAE-3A22-442C-80C4-0A89EACD1271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3343274" y="3429000"/>
            <a:ext cx="81239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CE607B-310F-4A23-BD82-8F166B59B13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343274" y="3429000"/>
            <a:ext cx="812391" cy="1850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471143C-DB4A-4698-9267-E623C9D8830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6810375" y="3343724"/>
            <a:ext cx="1374364" cy="852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72BC1BF-1492-49BE-B533-6BF9461EED9F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6810375" y="5140420"/>
            <a:ext cx="1374365" cy="1393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3E9C31E-32CC-44C6-B860-47F7B4E05CD2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>
            <a:off x="6848475" y="1227156"/>
            <a:ext cx="1336265" cy="319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4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CCB334-76A4-4DBC-8DDA-A6DD92842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7EC523F4-1585-44EB-BBE3-6105E1EB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421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58E147B0-09FE-4BC0-8B20-200BFCBAD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2875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05DC190B-D4DF-4A3F-85D6-A85D9587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634080"/>
            <a:ext cx="727553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6300EB0-7D13-408D-A060-E430CD14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1" y="1266144"/>
            <a:ext cx="6149595" cy="1190546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rgbClr val="FFFFFF"/>
                </a:solidFill>
                <a:latin typeface="Titillium (Body)"/>
              </a:rPr>
              <a:t>Selenium IDE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3CBF9C6-9C7F-4FB8-A21F-D7B446A1AECC}"/>
              </a:ext>
            </a:extLst>
          </p:cNvPr>
          <p:cNvSpPr txBox="1">
            <a:spLocks/>
          </p:cNvSpPr>
          <p:nvPr/>
        </p:nvSpPr>
        <p:spPr>
          <a:xfrm>
            <a:off x="457200" y="2232591"/>
            <a:ext cx="6503489" cy="33015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Record and Playback tool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Capture/record the user actions in the web browser and playback the scripts.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Available as Extensions in the browsers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Can be downloaded from https://www.selenium.dev/selenium-ide/</a:t>
            </a:r>
            <a:endParaRPr lang="en-AU" sz="1700" dirty="0">
              <a:solidFill>
                <a:srgbClr val="FEFFFF"/>
              </a:solidFill>
              <a:latin typeface="Titillium (Body)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5EEBD2-50B7-454E-A47C-F47513819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870"/>
          <a:stretch/>
        </p:blipFill>
        <p:spPr>
          <a:xfrm>
            <a:off x="7554137" y="1353980"/>
            <a:ext cx="4637558" cy="5257799"/>
          </a:xfrm>
          <a:prstGeom prst="rect">
            <a:avLst/>
          </a:prstGeom>
        </p:spPr>
      </p:pic>
      <p:pic>
        <p:nvPicPr>
          <p:cNvPr id="29" name="Picture 2" descr="Selenium IDE">
            <a:extLst>
              <a:ext uri="{FF2B5EF4-FFF2-40B4-BE49-F238E27FC236}">
                <a16:creationId xmlns:a16="http://schemas.microsoft.com/office/drawing/2014/main" id="{F41533AD-CFDE-4905-BB2C-18A8585A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86" y="10133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5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">
            <a:extLst>
              <a:ext uri="{FF2B5EF4-FFF2-40B4-BE49-F238E27FC236}">
                <a16:creationId xmlns:a16="http://schemas.microsoft.com/office/drawing/2014/main" id="{6A4F0082-C931-4147-AD6B-C9143A32CE97}"/>
              </a:ext>
            </a:extLst>
          </p:cNvPr>
          <p:cNvSpPr>
            <a:spLocks/>
          </p:cNvSpPr>
          <p:nvPr/>
        </p:nvSpPr>
        <p:spPr bwMode="auto">
          <a:xfrm>
            <a:off x="417519" y="3107951"/>
            <a:ext cx="913723" cy="988884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08E1F-358D-40B3-BE7E-29ED5765E62D}"/>
              </a:ext>
            </a:extLst>
          </p:cNvPr>
          <p:cNvGrpSpPr/>
          <p:nvPr/>
        </p:nvGrpSpPr>
        <p:grpSpPr>
          <a:xfrm>
            <a:off x="7682799" y="1048490"/>
            <a:ext cx="913723" cy="988884"/>
            <a:chOff x="4976176" y="3773266"/>
            <a:chExt cx="913723" cy="988884"/>
          </a:xfrm>
        </p:grpSpPr>
        <p:sp>
          <p:nvSpPr>
            <p:cNvPr id="39" name="AutoShape 2">
              <a:extLst>
                <a:ext uri="{FF2B5EF4-FFF2-40B4-BE49-F238E27FC236}">
                  <a16:creationId xmlns:a16="http://schemas.microsoft.com/office/drawing/2014/main" id="{AB12624A-7EF0-49DA-84C5-8A5040F5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3773266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CBCF523-39A8-4C72-AEA1-AB0CAF105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06" y="3905668"/>
              <a:ext cx="395461" cy="72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25AAE-6D53-4D9A-AF69-340D868E1169}"/>
              </a:ext>
            </a:extLst>
          </p:cNvPr>
          <p:cNvGrpSpPr/>
          <p:nvPr/>
        </p:nvGrpSpPr>
        <p:grpSpPr>
          <a:xfrm>
            <a:off x="7574015" y="3562237"/>
            <a:ext cx="1123732" cy="988884"/>
            <a:chOff x="5852419" y="2565952"/>
            <a:chExt cx="1123732" cy="988884"/>
          </a:xfrm>
        </p:grpSpPr>
        <p:sp>
          <p:nvSpPr>
            <p:cNvPr id="28" name="AutoShape 2">
              <a:extLst>
                <a:ext uri="{FF2B5EF4-FFF2-40B4-BE49-F238E27FC236}">
                  <a16:creationId xmlns:a16="http://schemas.microsoft.com/office/drawing/2014/main" id="{5088D109-5461-4CE0-9D1A-13AABF92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24" y="2565952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4" name="Picture 10" descr="Interesting facts about Ruby Programming Language - GeeksforGeeks">
              <a:extLst>
                <a:ext uri="{FF2B5EF4-FFF2-40B4-BE49-F238E27FC236}">
                  <a16:creationId xmlns:a16="http://schemas.microsoft.com/office/drawing/2014/main" id="{05C82140-43BF-46F8-8465-86A752F16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BD3A2"/>
                </a:clrFrom>
                <a:clrTo>
                  <a:srgbClr val="FBD3A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419" y="2665673"/>
              <a:ext cx="1123732" cy="86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A987EB-CFF6-447B-BD73-0B919B902461}"/>
              </a:ext>
            </a:extLst>
          </p:cNvPr>
          <p:cNvGrpSpPr/>
          <p:nvPr/>
        </p:nvGrpSpPr>
        <p:grpSpPr>
          <a:xfrm>
            <a:off x="6027792" y="3559503"/>
            <a:ext cx="913723" cy="988884"/>
            <a:chOff x="4976176" y="2535153"/>
            <a:chExt cx="913723" cy="988884"/>
          </a:xfrm>
        </p:grpSpPr>
        <p:sp>
          <p:nvSpPr>
            <p:cNvPr id="40" name="AutoShape 2">
              <a:extLst>
                <a:ext uri="{FF2B5EF4-FFF2-40B4-BE49-F238E27FC236}">
                  <a16:creationId xmlns:a16="http://schemas.microsoft.com/office/drawing/2014/main" id="{C45EABC0-7AEC-4DAE-84E5-FEAB6E09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2535153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0" name="Picture 16" descr="Why Use PHP in 2019? - Thoughtful Code">
              <a:extLst>
                <a:ext uri="{FF2B5EF4-FFF2-40B4-BE49-F238E27FC236}">
                  <a16:creationId xmlns:a16="http://schemas.microsoft.com/office/drawing/2014/main" id="{176D3EE5-9915-4EB6-A78D-DB4974716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156" y="2805656"/>
              <a:ext cx="689759" cy="44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C77BE-CFE5-4509-BABB-A595351887B1}"/>
              </a:ext>
            </a:extLst>
          </p:cNvPr>
          <p:cNvGrpSpPr/>
          <p:nvPr/>
        </p:nvGrpSpPr>
        <p:grpSpPr>
          <a:xfrm>
            <a:off x="8641766" y="2303277"/>
            <a:ext cx="913723" cy="988884"/>
            <a:chOff x="8375631" y="2095851"/>
            <a:chExt cx="913723" cy="988884"/>
          </a:xfrm>
        </p:grpSpPr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3AF0A055-FD60-4136-B323-FD929F507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31" y="2095851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2" name="Picture 18" descr="upload.wikimedia.org/wikipedia/commons/7/7a/C_S...">
              <a:extLst>
                <a:ext uri="{FF2B5EF4-FFF2-40B4-BE49-F238E27FC236}">
                  <a16:creationId xmlns:a16="http://schemas.microsoft.com/office/drawing/2014/main" id="{1FE8D9C0-7E76-4A83-AF90-7EBFD48F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638" y="2285042"/>
              <a:ext cx="578706" cy="61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B88E2-860E-4DB6-B2CF-C6080F1974DE}"/>
              </a:ext>
            </a:extLst>
          </p:cNvPr>
          <p:cNvGrpSpPr/>
          <p:nvPr/>
        </p:nvGrpSpPr>
        <p:grpSpPr>
          <a:xfrm>
            <a:off x="10876297" y="3559503"/>
            <a:ext cx="913723" cy="988884"/>
            <a:chOff x="10012688" y="2812957"/>
            <a:chExt cx="913723" cy="988884"/>
          </a:xfrm>
        </p:grpSpPr>
        <p:sp>
          <p:nvSpPr>
            <p:cNvPr id="34" name="AutoShape 2">
              <a:extLst>
                <a:ext uri="{FF2B5EF4-FFF2-40B4-BE49-F238E27FC236}">
                  <a16:creationId xmlns:a16="http://schemas.microsoft.com/office/drawing/2014/main" id="{6EEC80D8-4433-4E50-85CD-35794519D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688" y="2812957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4" name="Picture 20" descr="Top Perl companies in US. Perl is a programming language… | by Ardhra  Krishnan | Medium">
              <a:extLst>
                <a:ext uri="{FF2B5EF4-FFF2-40B4-BE49-F238E27FC236}">
                  <a16:creationId xmlns:a16="http://schemas.microsoft.com/office/drawing/2014/main" id="{A03565D4-9B10-43DE-871A-AA209BFD5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623" y="3131508"/>
              <a:ext cx="693851" cy="351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89116C-5711-4A70-ACFD-F6235BE3C6E4}"/>
              </a:ext>
            </a:extLst>
          </p:cNvPr>
          <p:cNvGrpSpPr/>
          <p:nvPr/>
        </p:nvGrpSpPr>
        <p:grpSpPr>
          <a:xfrm>
            <a:off x="9330247" y="3565840"/>
            <a:ext cx="913723" cy="988884"/>
            <a:chOff x="8492369" y="3773265"/>
            <a:chExt cx="913723" cy="988884"/>
          </a:xfrm>
        </p:grpSpPr>
        <p:sp>
          <p:nvSpPr>
            <p:cNvPr id="36" name="AutoShape 2">
              <a:extLst>
                <a:ext uri="{FF2B5EF4-FFF2-40B4-BE49-F238E27FC236}">
                  <a16:creationId xmlns:a16="http://schemas.microsoft.com/office/drawing/2014/main" id="{7FBE07B8-5B6E-4E16-9152-90543D5D9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2369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6" name="Picture 22" descr="C# logo, C# Programming language Computer Icons Computer programming,  programming, blue, trademark png | PNGEgg">
              <a:extLst>
                <a:ext uri="{FF2B5EF4-FFF2-40B4-BE49-F238E27FC236}">
                  <a16:creationId xmlns:a16="http://schemas.microsoft.com/office/drawing/2014/main" id="{0960CE79-D0E8-400A-9DEB-9D5077D6F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E4E4E4"/>
                </a:clrFrom>
                <a:clrTo>
                  <a:srgbClr val="E4E4E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3637" y="3996453"/>
              <a:ext cx="631186" cy="54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AD9C2E-3543-44E3-B83A-CE162EEDF25E}"/>
              </a:ext>
            </a:extLst>
          </p:cNvPr>
          <p:cNvSpPr txBox="1"/>
          <p:nvPr/>
        </p:nvSpPr>
        <p:spPr>
          <a:xfrm>
            <a:off x="1315703" y="3340783"/>
            <a:ext cx="391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cap="all" dirty="0"/>
              <a:t>Supported languages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CAF08-1A29-4DB3-9D03-284E5C80DF23}"/>
              </a:ext>
            </a:extLst>
          </p:cNvPr>
          <p:cNvGrpSpPr/>
          <p:nvPr/>
        </p:nvGrpSpPr>
        <p:grpSpPr>
          <a:xfrm>
            <a:off x="6784795" y="2264649"/>
            <a:ext cx="1015429" cy="988884"/>
            <a:chOff x="6594295" y="3773265"/>
            <a:chExt cx="1015429" cy="988884"/>
          </a:xfrm>
        </p:grpSpPr>
        <p:sp>
          <p:nvSpPr>
            <p:cNvPr id="38" name="AutoShape 2">
              <a:extLst>
                <a:ext uri="{FF2B5EF4-FFF2-40B4-BE49-F238E27FC236}">
                  <a16:creationId xmlns:a16="http://schemas.microsoft.com/office/drawing/2014/main" id="{A98FAD5D-EC3E-4F37-9AB3-5BB706DFC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471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7" name="Picture 14" descr="6 reasons why Python is the future programming language - ICTSlab">
              <a:extLst>
                <a:ext uri="{FF2B5EF4-FFF2-40B4-BE49-F238E27FC236}">
                  <a16:creationId xmlns:a16="http://schemas.microsoft.com/office/drawing/2014/main" id="{340E4A9D-BDD4-4F07-A5AB-774FC1F52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295" y="4043341"/>
              <a:ext cx="1015429" cy="58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031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C872-C016-4E62-89E9-7EC604EB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/>
              <a:t>DOM – Document Object Model</a:t>
            </a:r>
            <a:br>
              <a:rPr lang="en-US" sz="4000"/>
            </a:b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4DAC2-15E6-4D09-9124-7676A6DE25A7}"/>
              </a:ext>
            </a:extLst>
          </p:cNvPr>
          <p:cNvSpPr txBox="1"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 specifies the structural representation of HTML elements. There are 4 ways to identify and locate a web element using DOM: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getElementById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getElementsByName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dom:name (applies only to elements within a named form)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dom:index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Picture 2" descr="html_dom">
            <a:extLst>
              <a:ext uri="{FF2B5EF4-FFF2-40B4-BE49-F238E27FC236}">
                <a16:creationId xmlns:a16="http://schemas.microsoft.com/office/drawing/2014/main" id="{E4671918-8989-4413-8B53-BD18DCC1C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3135" r="2164" b="-3643"/>
          <a:stretch/>
        </p:blipFill>
        <p:spPr bwMode="auto">
          <a:xfrm>
            <a:off x="4731437" y="2141468"/>
            <a:ext cx="7460563" cy="42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040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ragra Training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807</Words>
  <Application>Microsoft Office PowerPoint</Application>
  <PresentationFormat>Widescreen</PresentationFormat>
  <Paragraphs>163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myriad-pro</vt:lpstr>
      <vt:lpstr>Segoe UI</vt:lpstr>
      <vt:lpstr>Titillium</vt:lpstr>
      <vt:lpstr>Titillium (Body)</vt:lpstr>
      <vt:lpstr>2_Office Theme</vt:lpstr>
      <vt:lpstr>PowerPoint Presentation</vt:lpstr>
      <vt:lpstr>Topics we cover</vt:lpstr>
      <vt:lpstr>Selenium – an Introduction</vt:lpstr>
      <vt:lpstr>Selenium Architecture</vt:lpstr>
      <vt:lpstr>What is good to know</vt:lpstr>
      <vt:lpstr>PowerPoint Presentation</vt:lpstr>
      <vt:lpstr>Selenium IDE</vt:lpstr>
      <vt:lpstr>PowerPoint Presentation</vt:lpstr>
      <vt:lpstr>DOM – Document Object Model </vt:lpstr>
      <vt:lpstr>PowerPoint Presentation</vt:lpstr>
      <vt:lpstr>Element locator example</vt:lpstr>
      <vt:lpstr>Actions classes</vt:lpstr>
      <vt:lpstr>Waits</vt:lpstr>
      <vt:lpstr>Javascript executor and Selenium</vt:lpstr>
      <vt:lpstr>Desired Capabilities</vt:lpstr>
      <vt:lpstr>Page object Modeling</vt:lpstr>
      <vt:lpstr>Selenium Grid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we cover</dc:title>
  <dc:creator>nithyamuthumanickam@gmail.com</dc:creator>
  <cp:lastModifiedBy>Kuppuraj, Ashwin Balaji</cp:lastModifiedBy>
  <cp:revision>34</cp:revision>
  <dcterms:created xsi:type="dcterms:W3CDTF">2020-11-06T09:30:33Z</dcterms:created>
  <dcterms:modified xsi:type="dcterms:W3CDTF">2020-11-12T05:00:37Z</dcterms:modified>
</cp:coreProperties>
</file>