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9"/>
  </p:notesMasterIdLst>
  <p:handoutMasterIdLst>
    <p:handoutMasterId r:id="rId60"/>
  </p:handoutMasterIdLst>
  <p:sldIdLst>
    <p:sldId id="256" r:id="rId5"/>
    <p:sldId id="431" r:id="rId6"/>
    <p:sldId id="357" r:id="rId7"/>
    <p:sldId id="342" r:id="rId8"/>
    <p:sldId id="315" r:id="rId9"/>
    <p:sldId id="332" r:id="rId10"/>
    <p:sldId id="309" r:id="rId11"/>
    <p:sldId id="346" r:id="rId12"/>
    <p:sldId id="352" r:id="rId13"/>
    <p:sldId id="432" r:id="rId14"/>
    <p:sldId id="435" r:id="rId15"/>
    <p:sldId id="261" r:id="rId16"/>
    <p:sldId id="262" r:id="rId17"/>
    <p:sldId id="334" r:id="rId18"/>
    <p:sldId id="263" r:id="rId19"/>
    <p:sldId id="264" r:id="rId20"/>
    <p:sldId id="350" r:id="rId21"/>
    <p:sldId id="335" r:id="rId22"/>
    <p:sldId id="268" r:id="rId23"/>
    <p:sldId id="267" r:id="rId24"/>
    <p:sldId id="333" r:id="rId25"/>
    <p:sldId id="281" r:id="rId26"/>
    <p:sldId id="345" r:id="rId27"/>
    <p:sldId id="408" r:id="rId28"/>
    <p:sldId id="410" r:id="rId29"/>
    <p:sldId id="340" r:id="rId30"/>
    <p:sldId id="339" r:id="rId31"/>
    <p:sldId id="338" r:id="rId32"/>
    <p:sldId id="409" r:id="rId33"/>
    <p:sldId id="415" r:id="rId34"/>
    <p:sldId id="341" r:id="rId35"/>
    <p:sldId id="343" r:id="rId36"/>
    <p:sldId id="354" r:id="rId37"/>
    <p:sldId id="359" r:id="rId38"/>
    <p:sldId id="360" r:id="rId39"/>
    <p:sldId id="348" r:id="rId40"/>
    <p:sldId id="349" r:id="rId41"/>
    <p:sldId id="347" r:id="rId42"/>
    <p:sldId id="336" r:id="rId43"/>
    <p:sldId id="258" r:id="rId44"/>
    <p:sldId id="269" r:id="rId45"/>
    <p:sldId id="327" r:id="rId46"/>
    <p:sldId id="271" r:id="rId47"/>
    <p:sldId id="272" r:id="rId48"/>
    <p:sldId id="275" r:id="rId49"/>
    <p:sldId id="276" r:id="rId50"/>
    <p:sldId id="273" r:id="rId51"/>
    <p:sldId id="344" r:id="rId52"/>
    <p:sldId id="277" r:id="rId53"/>
    <p:sldId id="434" r:id="rId54"/>
    <p:sldId id="433" r:id="rId55"/>
    <p:sldId id="356" r:id="rId56"/>
    <p:sldId id="310" r:id="rId57"/>
    <p:sldId id="42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94"/>
  </p:normalViewPr>
  <p:slideViewPr>
    <p:cSldViewPr snapToGrid="0">
      <p:cViewPr varScale="1">
        <p:scale>
          <a:sx n="63" d="100"/>
          <a:sy n="63" d="100"/>
        </p:scale>
        <p:origin x="804"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solidFill>
                <a:latin typeface="+mn-lt"/>
                <a:ea typeface="+mn-ea"/>
                <a:cs typeface="+mn-cs"/>
              </a:defRPr>
            </a:pPr>
            <a:r>
              <a:rPr lang="en-US" b="1"/>
              <a:t>Chart title is Arial Bold</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2015</c:v>
                </c:pt>
              </c:strCache>
            </c:strRef>
          </c:tx>
          <c:spPr>
            <a:solidFill>
              <a:schemeClr val="accent1"/>
            </a:solidFill>
            <a:ln>
              <a:noFill/>
            </a:ln>
            <a:effectLst/>
          </c:spPr>
          <c:invertIfNegative val="0"/>
          <c:cat>
            <c:strRef>
              <c:f>Sheet1!$A$2:$A$3</c:f>
              <c:strCache>
                <c:ptCount val="2"/>
                <c:pt idx="0">
                  <c:v>Category 1</c:v>
                </c:pt>
                <c:pt idx="1">
                  <c:v>Category 2</c:v>
                </c:pt>
              </c:strCache>
            </c:strRef>
          </c:cat>
          <c:val>
            <c:numRef>
              <c:f>Sheet1!$B$2:$B$3</c:f>
              <c:numCache>
                <c:formatCode>General</c:formatCode>
                <c:ptCount val="2"/>
                <c:pt idx="0">
                  <c:v>25</c:v>
                </c:pt>
                <c:pt idx="1">
                  <c:v>15</c:v>
                </c:pt>
              </c:numCache>
            </c:numRef>
          </c:val>
          <c:extLst>
            <c:ext xmlns:c16="http://schemas.microsoft.com/office/drawing/2014/chart" uri="{C3380CC4-5D6E-409C-BE32-E72D297353CC}">
              <c16:uniqueId val="{00000000-BDEC-0345-8288-121D6CEE40DA}"/>
            </c:ext>
          </c:extLst>
        </c:ser>
        <c:ser>
          <c:idx val="1"/>
          <c:order val="1"/>
          <c:tx>
            <c:strRef>
              <c:f>Sheet1!$C$1</c:f>
              <c:strCache>
                <c:ptCount val="1"/>
                <c:pt idx="0">
                  <c:v>2016</c:v>
                </c:pt>
              </c:strCache>
            </c:strRef>
          </c:tx>
          <c:spPr>
            <a:solidFill>
              <a:schemeClr val="accent2"/>
            </a:solidFill>
            <a:ln>
              <a:noFill/>
            </a:ln>
            <a:effectLst/>
          </c:spPr>
          <c:invertIfNegative val="0"/>
          <c:cat>
            <c:strRef>
              <c:f>Sheet1!$A$2:$A$3</c:f>
              <c:strCache>
                <c:ptCount val="2"/>
                <c:pt idx="0">
                  <c:v>Category 1</c:v>
                </c:pt>
                <c:pt idx="1">
                  <c:v>Category 2</c:v>
                </c:pt>
              </c:strCache>
            </c:strRef>
          </c:cat>
          <c:val>
            <c:numRef>
              <c:f>Sheet1!$C$2:$C$3</c:f>
              <c:numCache>
                <c:formatCode>General</c:formatCode>
                <c:ptCount val="2"/>
                <c:pt idx="0">
                  <c:v>35</c:v>
                </c:pt>
                <c:pt idx="1">
                  <c:v>20</c:v>
                </c:pt>
              </c:numCache>
            </c:numRef>
          </c:val>
          <c:extLst>
            <c:ext xmlns:c16="http://schemas.microsoft.com/office/drawing/2014/chart" uri="{C3380CC4-5D6E-409C-BE32-E72D297353CC}">
              <c16:uniqueId val="{00000001-BDEC-0345-8288-121D6CEE40DA}"/>
            </c:ext>
          </c:extLst>
        </c:ser>
        <c:ser>
          <c:idx val="2"/>
          <c:order val="2"/>
          <c:tx>
            <c:strRef>
              <c:f>Sheet1!$D$1</c:f>
              <c:strCache>
                <c:ptCount val="1"/>
                <c:pt idx="0">
                  <c:v>2017</c:v>
                </c:pt>
              </c:strCache>
            </c:strRef>
          </c:tx>
          <c:spPr>
            <a:solidFill>
              <a:schemeClr val="accent3"/>
            </a:solidFill>
            <a:ln>
              <a:noFill/>
            </a:ln>
            <a:effectLst/>
          </c:spPr>
          <c:invertIfNegative val="0"/>
          <c:cat>
            <c:strRef>
              <c:f>Sheet1!$A$2:$A$3</c:f>
              <c:strCache>
                <c:ptCount val="2"/>
                <c:pt idx="0">
                  <c:v>Category 1</c:v>
                </c:pt>
                <c:pt idx="1">
                  <c:v>Category 2</c:v>
                </c:pt>
              </c:strCache>
            </c:strRef>
          </c:cat>
          <c:val>
            <c:numRef>
              <c:f>Sheet1!$D$2:$D$3</c:f>
              <c:numCache>
                <c:formatCode>General</c:formatCode>
                <c:ptCount val="2"/>
                <c:pt idx="0">
                  <c:v>30</c:v>
                </c:pt>
                <c:pt idx="1">
                  <c:v>10</c:v>
                </c:pt>
              </c:numCache>
            </c:numRef>
          </c:val>
          <c:extLst>
            <c:ext xmlns:c16="http://schemas.microsoft.com/office/drawing/2014/chart" uri="{C3380CC4-5D6E-409C-BE32-E72D297353CC}">
              <c16:uniqueId val="{00000002-BDEC-0345-8288-121D6CEE40DA}"/>
            </c:ext>
          </c:extLst>
        </c:ser>
        <c:ser>
          <c:idx val="3"/>
          <c:order val="3"/>
          <c:tx>
            <c:strRef>
              <c:f>Sheet1!$E$1</c:f>
              <c:strCache>
                <c:ptCount val="1"/>
                <c:pt idx="0">
                  <c:v>2018</c:v>
                </c:pt>
              </c:strCache>
            </c:strRef>
          </c:tx>
          <c:spPr>
            <a:solidFill>
              <a:schemeClr val="accent4"/>
            </a:solidFill>
            <a:ln>
              <a:noFill/>
            </a:ln>
            <a:effectLst/>
          </c:spPr>
          <c:invertIfNegative val="0"/>
          <c:cat>
            <c:strRef>
              <c:f>Sheet1!$A$2:$A$3</c:f>
              <c:strCache>
                <c:ptCount val="2"/>
                <c:pt idx="0">
                  <c:v>Category 1</c:v>
                </c:pt>
                <c:pt idx="1">
                  <c:v>Category 2</c:v>
                </c:pt>
              </c:strCache>
            </c:strRef>
          </c:cat>
          <c:val>
            <c:numRef>
              <c:f>Sheet1!$E$2:$E$3</c:f>
              <c:numCache>
                <c:formatCode>General</c:formatCode>
                <c:ptCount val="2"/>
                <c:pt idx="0">
                  <c:v>40</c:v>
                </c:pt>
                <c:pt idx="1">
                  <c:v>25</c:v>
                </c:pt>
              </c:numCache>
            </c:numRef>
          </c:val>
          <c:extLst>
            <c:ext xmlns:c16="http://schemas.microsoft.com/office/drawing/2014/chart" uri="{C3380CC4-5D6E-409C-BE32-E72D297353CC}">
              <c16:uniqueId val="{00000003-BDEC-0345-8288-121D6CEE40DA}"/>
            </c:ext>
          </c:extLst>
        </c:ser>
        <c:ser>
          <c:idx val="4"/>
          <c:order val="4"/>
          <c:tx>
            <c:strRef>
              <c:f>Sheet1!$F$1</c:f>
              <c:strCache>
                <c:ptCount val="1"/>
                <c:pt idx="0">
                  <c:v>2019</c:v>
                </c:pt>
              </c:strCache>
            </c:strRef>
          </c:tx>
          <c:spPr>
            <a:solidFill>
              <a:schemeClr val="accent5"/>
            </a:solidFill>
            <a:ln>
              <a:noFill/>
            </a:ln>
            <a:effectLst/>
          </c:spPr>
          <c:invertIfNegative val="0"/>
          <c:cat>
            <c:strRef>
              <c:f>Sheet1!$A$2:$A$3</c:f>
              <c:strCache>
                <c:ptCount val="2"/>
                <c:pt idx="0">
                  <c:v>Category 1</c:v>
                </c:pt>
                <c:pt idx="1">
                  <c:v>Category 2</c:v>
                </c:pt>
              </c:strCache>
            </c:strRef>
          </c:cat>
          <c:val>
            <c:numRef>
              <c:f>Sheet1!$F$2:$F$3</c:f>
              <c:numCache>
                <c:formatCode>General</c:formatCode>
                <c:ptCount val="2"/>
                <c:pt idx="0">
                  <c:v>35</c:v>
                </c:pt>
                <c:pt idx="1">
                  <c:v>20</c:v>
                </c:pt>
              </c:numCache>
            </c:numRef>
          </c:val>
          <c:extLst>
            <c:ext xmlns:c16="http://schemas.microsoft.com/office/drawing/2014/chart" uri="{C3380CC4-5D6E-409C-BE32-E72D297353CC}">
              <c16:uniqueId val="{00000004-BDEC-0345-8288-121D6CEE40DA}"/>
            </c:ext>
          </c:extLst>
        </c:ser>
        <c:ser>
          <c:idx val="5"/>
          <c:order val="5"/>
          <c:tx>
            <c:strRef>
              <c:f>Sheet1!$G$1</c:f>
              <c:strCache>
                <c:ptCount val="1"/>
                <c:pt idx="0">
                  <c:v>2020</c:v>
                </c:pt>
              </c:strCache>
            </c:strRef>
          </c:tx>
          <c:spPr>
            <a:solidFill>
              <a:schemeClr val="accent6"/>
            </a:solidFill>
            <a:ln>
              <a:noFill/>
            </a:ln>
            <a:effectLst/>
          </c:spPr>
          <c:invertIfNegative val="0"/>
          <c:cat>
            <c:strRef>
              <c:f>Sheet1!$A$2:$A$3</c:f>
              <c:strCache>
                <c:ptCount val="2"/>
                <c:pt idx="0">
                  <c:v>Category 1</c:v>
                </c:pt>
                <c:pt idx="1">
                  <c:v>Category 2</c:v>
                </c:pt>
              </c:strCache>
            </c:strRef>
          </c:cat>
          <c:val>
            <c:numRef>
              <c:f>Sheet1!$G$2:$G$3</c:f>
              <c:numCache>
                <c:formatCode>General</c:formatCode>
                <c:ptCount val="2"/>
                <c:pt idx="0">
                  <c:v>45</c:v>
                </c:pt>
                <c:pt idx="1">
                  <c:v>30</c:v>
                </c:pt>
              </c:numCache>
            </c:numRef>
          </c:val>
          <c:extLst>
            <c:ext xmlns:c16="http://schemas.microsoft.com/office/drawing/2014/chart" uri="{C3380CC4-5D6E-409C-BE32-E72D297353CC}">
              <c16:uniqueId val="{00000005-BDEC-0345-8288-121D6CEE40DA}"/>
            </c:ext>
          </c:extLst>
        </c:ser>
        <c:dLbls>
          <c:showLegendKey val="0"/>
          <c:showVal val="0"/>
          <c:showCatName val="0"/>
          <c:showSerName val="0"/>
          <c:showPercent val="0"/>
          <c:showBubbleSize val="0"/>
        </c:dLbls>
        <c:gapWidth val="100"/>
        <c:overlap val="-10"/>
        <c:axId val="147339136"/>
        <c:axId val="147340672"/>
      </c:barChart>
      <c:catAx>
        <c:axId val="147339136"/>
        <c:scaling>
          <c:orientation val="minMax"/>
        </c:scaling>
        <c:delete val="0"/>
        <c:axPos val="b"/>
        <c:numFmt formatCode="General" sourceLinked="1"/>
        <c:majorTickMark val="none"/>
        <c:minorTickMark val="none"/>
        <c:tickLblPos val="nextTo"/>
        <c:spPr>
          <a:noFill/>
          <a:ln w="19050"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147340672"/>
        <c:crosses val="autoZero"/>
        <c:auto val="1"/>
        <c:lblAlgn val="ctr"/>
        <c:lblOffset val="100"/>
        <c:noMultiLvlLbl val="0"/>
      </c:catAx>
      <c:valAx>
        <c:axId val="1473406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47339136"/>
        <c:crosses val="autoZero"/>
        <c:crossBetween val="between"/>
      </c:valAx>
      <c:spPr>
        <a:noFill/>
        <a:ln>
          <a:noFill/>
        </a:ln>
        <a:effectLst/>
      </c:spPr>
    </c:plotArea>
    <c:legend>
      <c:legendPos val="b"/>
      <c:layout>
        <c:manualLayout>
          <c:xMode val="edge"/>
          <c:yMode val="edge"/>
          <c:x val="6.0429189309082844E-2"/>
          <c:y val="0.93615002381610424"/>
          <c:w val="0.91198754205020149"/>
          <c:h val="6.384997618389561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solidFill>
                <a:latin typeface="+mn-lt"/>
                <a:ea typeface="+mn-ea"/>
                <a:cs typeface="+mn-cs"/>
              </a:defRPr>
            </a:pPr>
            <a:r>
              <a:rPr lang="en-US" b="1"/>
              <a:t>Chart title is Arial Bold</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mn-lt"/>
              <a:ea typeface="+mn-ea"/>
              <a:cs typeface="+mn-cs"/>
            </a:defRPr>
          </a:pPr>
          <a:endParaRPr lang="en-US"/>
        </a:p>
      </c:txPr>
    </c:title>
    <c:autoTitleDeleted val="0"/>
    <c:plotArea>
      <c:layout/>
      <c:barChart>
        <c:barDir val="col"/>
        <c:grouping val="percentStacked"/>
        <c:varyColors val="0"/>
        <c:ser>
          <c:idx val="0"/>
          <c:order val="0"/>
          <c:tx>
            <c:strRef>
              <c:f>Sheet1!$B$1</c:f>
              <c:strCache>
                <c:ptCount val="1"/>
                <c:pt idx="0">
                  <c:v>2015</c:v>
                </c:pt>
              </c:strCache>
            </c:strRef>
          </c:tx>
          <c:spPr>
            <a:solidFill>
              <a:schemeClr val="accent1"/>
            </a:solidFill>
            <a:ln>
              <a:noFill/>
            </a:ln>
            <a:effectLst/>
          </c:spPr>
          <c:invertIfNegative val="0"/>
          <c:cat>
            <c:strRef>
              <c:f>Sheet1!$A$2:$A$3</c:f>
              <c:strCache>
                <c:ptCount val="2"/>
                <c:pt idx="0">
                  <c:v>Category 1</c:v>
                </c:pt>
                <c:pt idx="1">
                  <c:v>Category 2</c:v>
                </c:pt>
              </c:strCache>
            </c:strRef>
          </c:cat>
          <c:val>
            <c:numRef>
              <c:f>Sheet1!$B$2:$B$3</c:f>
              <c:numCache>
                <c:formatCode>General</c:formatCode>
                <c:ptCount val="2"/>
                <c:pt idx="0">
                  <c:v>50</c:v>
                </c:pt>
                <c:pt idx="1">
                  <c:v>40</c:v>
                </c:pt>
              </c:numCache>
            </c:numRef>
          </c:val>
          <c:extLst>
            <c:ext xmlns:c16="http://schemas.microsoft.com/office/drawing/2014/chart" uri="{C3380CC4-5D6E-409C-BE32-E72D297353CC}">
              <c16:uniqueId val="{00000000-F94F-6940-8F7D-F75D146C364C}"/>
            </c:ext>
          </c:extLst>
        </c:ser>
        <c:ser>
          <c:idx val="1"/>
          <c:order val="1"/>
          <c:tx>
            <c:strRef>
              <c:f>Sheet1!$C$1</c:f>
              <c:strCache>
                <c:ptCount val="1"/>
                <c:pt idx="0">
                  <c:v>2016</c:v>
                </c:pt>
              </c:strCache>
            </c:strRef>
          </c:tx>
          <c:spPr>
            <a:solidFill>
              <a:schemeClr val="accent2"/>
            </a:solidFill>
            <a:ln>
              <a:noFill/>
            </a:ln>
            <a:effectLst/>
          </c:spPr>
          <c:invertIfNegative val="0"/>
          <c:cat>
            <c:strRef>
              <c:f>Sheet1!$A$2:$A$3</c:f>
              <c:strCache>
                <c:ptCount val="2"/>
                <c:pt idx="0">
                  <c:v>Category 1</c:v>
                </c:pt>
                <c:pt idx="1">
                  <c:v>Category 2</c:v>
                </c:pt>
              </c:strCache>
            </c:strRef>
          </c:cat>
          <c:val>
            <c:numRef>
              <c:f>Sheet1!$C$2:$C$3</c:f>
              <c:numCache>
                <c:formatCode>General</c:formatCode>
                <c:ptCount val="2"/>
                <c:pt idx="0">
                  <c:v>10</c:v>
                </c:pt>
                <c:pt idx="1">
                  <c:v>15</c:v>
                </c:pt>
              </c:numCache>
            </c:numRef>
          </c:val>
          <c:extLst>
            <c:ext xmlns:c16="http://schemas.microsoft.com/office/drawing/2014/chart" uri="{C3380CC4-5D6E-409C-BE32-E72D297353CC}">
              <c16:uniqueId val="{00000001-F94F-6940-8F7D-F75D146C364C}"/>
            </c:ext>
          </c:extLst>
        </c:ser>
        <c:ser>
          <c:idx val="2"/>
          <c:order val="2"/>
          <c:tx>
            <c:strRef>
              <c:f>Sheet1!$D$1</c:f>
              <c:strCache>
                <c:ptCount val="1"/>
                <c:pt idx="0">
                  <c:v>2017</c:v>
                </c:pt>
              </c:strCache>
            </c:strRef>
          </c:tx>
          <c:spPr>
            <a:solidFill>
              <a:schemeClr val="accent3"/>
            </a:solidFill>
            <a:ln>
              <a:noFill/>
            </a:ln>
            <a:effectLst/>
          </c:spPr>
          <c:invertIfNegative val="0"/>
          <c:cat>
            <c:strRef>
              <c:f>Sheet1!$A$2:$A$3</c:f>
              <c:strCache>
                <c:ptCount val="2"/>
                <c:pt idx="0">
                  <c:v>Category 1</c:v>
                </c:pt>
                <c:pt idx="1">
                  <c:v>Category 2</c:v>
                </c:pt>
              </c:strCache>
            </c:strRef>
          </c:cat>
          <c:val>
            <c:numRef>
              <c:f>Sheet1!$D$2:$D$3</c:f>
              <c:numCache>
                <c:formatCode>General</c:formatCode>
                <c:ptCount val="2"/>
                <c:pt idx="0">
                  <c:v>10</c:v>
                </c:pt>
                <c:pt idx="1">
                  <c:v>15</c:v>
                </c:pt>
              </c:numCache>
            </c:numRef>
          </c:val>
          <c:extLst>
            <c:ext xmlns:c16="http://schemas.microsoft.com/office/drawing/2014/chart" uri="{C3380CC4-5D6E-409C-BE32-E72D297353CC}">
              <c16:uniqueId val="{00000002-F94F-6940-8F7D-F75D146C364C}"/>
            </c:ext>
          </c:extLst>
        </c:ser>
        <c:ser>
          <c:idx val="3"/>
          <c:order val="3"/>
          <c:tx>
            <c:strRef>
              <c:f>Sheet1!$E$1</c:f>
              <c:strCache>
                <c:ptCount val="1"/>
                <c:pt idx="0">
                  <c:v>2018</c:v>
                </c:pt>
              </c:strCache>
            </c:strRef>
          </c:tx>
          <c:spPr>
            <a:solidFill>
              <a:schemeClr val="accent4"/>
            </a:solidFill>
            <a:ln>
              <a:noFill/>
            </a:ln>
            <a:effectLst/>
          </c:spPr>
          <c:invertIfNegative val="0"/>
          <c:cat>
            <c:strRef>
              <c:f>Sheet1!$A$2:$A$3</c:f>
              <c:strCache>
                <c:ptCount val="2"/>
                <c:pt idx="0">
                  <c:v>Category 1</c:v>
                </c:pt>
                <c:pt idx="1">
                  <c:v>Category 2</c:v>
                </c:pt>
              </c:strCache>
            </c:strRef>
          </c:cat>
          <c:val>
            <c:numRef>
              <c:f>Sheet1!$E$2:$E$3</c:f>
              <c:numCache>
                <c:formatCode>General</c:formatCode>
                <c:ptCount val="2"/>
                <c:pt idx="0">
                  <c:v>10</c:v>
                </c:pt>
                <c:pt idx="1">
                  <c:v>15</c:v>
                </c:pt>
              </c:numCache>
            </c:numRef>
          </c:val>
          <c:extLst>
            <c:ext xmlns:c16="http://schemas.microsoft.com/office/drawing/2014/chart" uri="{C3380CC4-5D6E-409C-BE32-E72D297353CC}">
              <c16:uniqueId val="{00000003-F94F-6940-8F7D-F75D146C364C}"/>
            </c:ext>
          </c:extLst>
        </c:ser>
        <c:ser>
          <c:idx val="4"/>
          <c:order val="4"/>
          <c:tx>
            <c:strRef>
              <c:f>Sheet1!$F$1</c:f>
              <c:strCache>
                <c:ptCount val="1"/>
                <c:pt idx="0">
                  <c:v>2019</c:v>
                </c:pt>
              </c:strCache>
            </c:strRef>
          </c:tx>
          <c:spPr>
            <a:solidFill>
              <a:schemeClr val="accent5"/>
            </a:solidFill>
            <a:ln>
              <a:noFill/>
            </a:ln>
            <a:effectLst/>
          </c:spPr>
          <c:invertIfNegative val="0"/>
          <c:cat>
            <c:strRef>
              <c:f>Sheet1!$A$2:$A$3</c:f>
              <c:strCache>
                <c:ptCount val="2"/>
                <c:pt idx="0">
                  <c:v>Category 1</c:v>
                </c:pt>
                <c:pt idx="1">
                  <c:v>Category 2</c:v>
                </c:pt>
              </c:strCache>
            </c:strRef>
          </c:cat>
          <c:val>
            <c:numRef>
              <c:f>Sheet1!$F$2:$F$3</c:f>
              <c:numCache>
                <c:formatCode>General</c:formatCode>
                <c:ptCount val="2"/>
                <c:pt idx="0">
                  <c:v>10</c:v>
                </c:pt>
                <c:pt idx="1">
                  <c:v>10</c:v>
                </c:pt>
              </c:numCache>
            </c:numRef>
          </c:val>
          <c:extLst>
            <c:ext xmlns:c16="http://schemas.microsoft.com/office/drawing/2014/chart" uri="{C3380CC4-5D6E-409C-BE32-E72D297353CC}">
              <c16:uniqueId val="{00000004-F94F-6940-8F7D-F75D146C364C}"/>
            </c:ext>
          </c:extLst>
        </c:ser>
        <c:ser>
          <c:idx val="5"/>
          <c:order val="5"/>
          <c:tx>
            <c:strRef>
              <c:f>Sheet1!$G$1</c:f>
              <c:strCache>
                <c:ptCount val="1"/>
                <c:pt idx="0">
                  <c:v>2020</c:v>
                </c:pt>
              </c:strCache>
            </c:strRef>
          </c:tx>
          <c:spPr>
            <a:solidFill>
              <a:schemeClr val="accent6"/>
            </a:solidFill>
            <a:ln>
              <a:noFill/>
            </a:ln>
            <a:effectLst/>
          </c:spPr>
          <c:invertIfNegative val="0"/>
          <c:cat>
            <c:strRef>
              <c:f>Sheet1!$A$2:$A$3</c:f>
              <c:strCache>
                <c:ptCount val="2"/>
                <c:pt idx="0">
                  <c:v>Category 1</c:v>
                </c:pt>
                <c:pt idx="1">
                  <c:v>Category 2</c:v>
                </c:pt>
              </c:strCache>
            </c:strRef>
          </c:cat>
          <c:val>
            <c:numRef>
              <c:f>Sheet1!$G$2:$G$3</c:f>
              <c:numCache>
                <c:formatCode>General</c:formatCode>
                <c:ptCount val="2"/>
                <c:pt idx="0">
                  <c:v>10</c:v>
                </c:pt>
                <c:pt idx="1">
                  <c:v>5</c:v>
                </c:pt>
              </c:numCache>
            </c:numRef>
          </c:val>
          <c:extLst>
            <c:ext xmlns:c16="http://schemas.microsoft.com/office/drawing/2014/chart" uri="{C3380CC4-5D6E-409C-BE32-E72D297353CC}">
              <c16:uniqueId val="{00000005-F94F-6940-8F7D-F75D146C364C}"/>
            </c:ext>
          </c:extLst>
        </c:ser>
        <c:dLbls>
          <c:showLegendKey val="0"/>
          <c:showVal val="0"/>
          <c:showCatName val="0"/>
          <c:showSerName val="0"/>
          <c:showPercent val="0"/>
          <c:showBubbleSize val="0"/>
        </c:dLbls>
        <c:gapWidth val="75"/>
        <c:overlap val="100"/>
        <c:axId val="405206544"/>
        <c:axId val="405204576"/>
      </c:barChart>
      <c:catAx>
        <c:axId val="405206544"/>
        <c:scaling>
          <c:orientation val="minMax"/>
        </c:scaling>
        <c:delete val="0"/>
        <c:axPos val="b"/>
        <c:numFmt formatCode="General" sourceLinked="1"/>
        <c:majorTickMark val="none"/>
        <c:minorTickMark val="none"/>
        <c:tickLblPos val="nextTo"/>
        <c:spPr>
          <a:noFill/>
          <a:ln w="19050"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405204576"/>
        <c:crosses val="autoZero"/>
        <c:auto val="1"/>
        <c:lblAlgn val="ctr"/>
        <c:lblOffset val="100"/>
        <c:noMultiLvlLbl val="0"/>
      </c:catAx>
      <c:valAx>
        <c:axId val="4052045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405206544"/>
        <c:crosses val="autoZero"/>
        <c:crossBetween val="between"/>
      </c:valAx>
      <c:spPr>
        <a:noFill/>
        <a:ln>
          <a:noFill/>
        </a:ln>
        <a:effectLst/>
      </c:spPr>
    </c:plotArea>
    <c:legend>
      <c:legendPos val="b"/>
      <c:layout>
        <c:manualLayout>
          <c:xMode val="edge"/>
          <c:yMode val="edge"/>
          <c:x val="0"/>
          <c:y val="0.92241984039334124"/>
          <c:w val="1"/>
          <c:h val="7.758015960665887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solidFill>
                <a:latin typeface="+mn-lt"/>
                <a:ea typeface="+mn-ea"/>
                <a:cs typeface="+mn-cs"/>
              </a:defRPr>
            </a:pPr>
            <a:r>
              <a:rPr lang="en-US" b="1"/>
              <a:t>Chart title is Arial Bold</a:t>
            </a:r>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2015</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Sheet1!$B$2:$B$11</c:f>
              <c:numCache>
                <c:formatCode>General</c:formatCode>
                <c:ptCount val="10"/>
                <c:pt idx="0">
                  <c:v>1</c:v>
                </c:pt>
                <c:pt idx="1">
                  <c:v>2.25</c:v>
                </c:pt>
                <c:pt idx="2">
                  <c:v>3.5</c:v>
                </c:pt>
                <c:pt idx="3">
                  <c:v>4.25</c:v>
                </c:pt>
                <c:pt idx="4">
                  <c:v>4.75</c:v>
                </c:pt>
                <c:pt idx="5">
                  <c:v>6</c:v>
                </c:pt>
                <c:pt idx="6">
                  <c:v>7.5</c:v>
                </c:pt>
                <c:pt idx="7">
                  <c:v>8</c:v>
                </c:pt>
                <c:pt idx="8">
                  <c:v>9.25</c:v>
                </c:pt>
                <c:pt idx="9">
                  <c:v>10</c:v>
                </c:pt>
              </c:numCache>
            </c:numRef>
          </c:yVal>
          <c:smooth val="0"/>
          <c:extLst>
            <c:ext xmlns:c16="http://schemas.microsoft.com/office/drawing/2014/chart" uri="{C3380CC4-5D6E-409C-BE32-E72D297353CC}">
              <c16:uniqueId val="{00000000-74E4-CB49-A206-112D36FBD33C}"/>
            </c:ext>
          </c:extLst>
        </c:ser>
        <c:ser>
          <c:idx val="1"/>
          <c:order val="1"/>
          <c:tx>
            <c:strRef>
              <c:f>Sheet1!$C$1</c:f>
              <c:strCache>
                <c:ptCount val="1"/>
                <c:pt idx="0">
                  <c:v>2016</c:v>
                </c:pt>
              </c:strCache>
            </c:strRef>
          </c:tx>
          <c:spPr>
            <a:ln w="25400" cap="rnd">
              <a:noFill/>
              <a:round/>
            </a:ln>
            <a:effectLst/>
          </c:spPr>
          <c:marker>
            <c:symbol val="circle"/>
            <c:size val="5"/>
            <c:spPr>
              <a:solidFill>
                <a:schemeClr val="accent2"/>
              </a:solidFill>
              <a:ln w="9525">
                <a:solidFill>
                  <a:schemeClr val="accent2"/>
                </a:solidFill>
              </a:ln>
              <a:effectLst/>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Sheet1!$C$2:$C$11</c:f>
              <c:numCache>
                <c:formatCode>General</c:formatCode>
                <c:ptCount val="10"/>
                <c:pt idx="0">
                  <c:v>2.25</c:v>
                </c:pt>
                <c:pt idx="1">
                  <c:v>2.5</c:v>
                </c:pt>
                <c:pt idx="2">
                  <c:v>3.25</c:v>
                </c:pt>
                <c:pt idx="3">
                  <c:v>3</c:v>
                </c:pt>
                <c:pt idx="4">
                  <c:v>4</c:v>
                </c:pt>
                <c:pt idx="5">
                  <c:v>4.25</c:v>
                </c:pt>
                <c:pt idx="6">
                  <c:v>6.5</c:v>
                </c:pt>
                <c:pt idx="7">
                  <c:v>8.25</c:v>
                </c:pt>
                <c:pt idx="8">
                  <c:v>9</c:v>
                </c:pt>
                <c:pt idx="9">
                  <c:v>9.25</c:v>
                </c:pt>
              </c:numCache>
            </c:numRef>
          </c:yVal>
          <c:smooth val="0"/>
          <c:extLst>
            <c:ext xmlns:c16="http://schemas.microsoft.com/office/drawing/2014/chart" uri="{C3380CC4-5D6E-409C-BE32-E72D297353CC}">
              <c16:uniqueId val="{00000001-74E4-CB49-A206-112D36FBD33C}"/>
            </c:ext>
          </c:extLst>
        </c:ser>
        <c:ser>
          <c:idx val="2"/>
          <c:order val="2"/>
          <c:tx>
            <c:strRef>
              <c:f>Sheet1!$D$1</c:f>
              <c:strCache>
                <c:ptCount val="1"/>
                <c:pt idx="0">
                  <c:v>2017</c:v>
                </c:pt>
              </c:strCache>
            </c:strRef>
          </c:tx>
          <c:spPr>
            <a:ln w="25400" cap="rnd">
              <a:noFill/>
              <a:round/>
            </a:ln>
            <a:effectLst/>
          </c:spPr>
          <c:marker>
            <c:symbol val="circle"/>
            <c:size val="5"/>
            <c:spPr>
              <a:solidFill>
                <a:schemeClr val="accent3"/>
              </a:solidFill>
              <a:ln w="9525">
                <a:solidFill>
                  <a:schemeClr val="accent3"/>
                </a:solidFill>
              </a:ln>
              <a:effectLst/>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Sheet1!$D$2:$D$11</c:f>
              <c:numCache>
                <c:formatCode>General</c:formatCode>
                <c:ptCount val="10"/>
                <c:pt idx="0">
                  <c:v>1.5</c:v>
                </c:pt>
                <c:pt idx="1">
                  <c:v>3.5</c:v>
                </c:pt>
                <c:pt idx="2">
                  <c:v>4.25</c:v>
                </c:pt>
                <c:pt idx="3">
                  <c:v>4</c:v>
                </c:pt>
                <c:pt idx="4">
                  <c:v>5</c:v>
                </c:pt>
                <c:pt idx="5">
                  <c:v>5.25</c:v>
                </c:pt>
                <c:pt idx="6">
                  <c:v>7.25</c:v>
                </c:pt>
                <c:pt idx="7">
                  <c:v>9.25</c:v>
                </c:pt>
                <c:pt idx="8">
                  <c:v>10</c:v>
                </c:pt>
                <c:pt idx="9">
                  <c:v>9.5</c:v>
                </c:pt>
              </c:numCache>
            </c:numRef>
          </c:yVal>
          <c:smooth val="0"/>
          <c:extLst>
            <c:ext xmlns:c16="http://schemas.microsoft.com/office/drawing/2014/chart" uri="{C3380CC4-5D6E-409C-BE32-E72D297353CC}">
              <c16:uniqueId val="{00000002-74E4-CB49-A206-112D36FBD33C}"/>
            </c:ext>
          </c:extLst>
        </c:ser>
        <c:ser>
          <c:idx val="3"/>
          <c:order val="3"/>
          <c:tx>
            <c:strRef>
              <c:f>Sheet1!$E$1</c:f>
              <c:strCache>
                <c:ptCount val="1"/>
                <c:pt idx="0">
                  <c:v>2018</c:v>
                </c:pt>
              </c:strCache>
            </c:strRef>
          </c:tx>
          <c:spPr>
            <a:ln w="25400" cap="rnd">
              <a:noFill/>
              <a:round/>
            </a:ln>
            <a:effectLst/>
          </c:spPr>
          <c:marker>
            <c:symbol val="circle"/>
            <c:size val="5"/>
            <c:spPr>
              <a:solidFill>
                <a:schemeClr val="accent4"/>
              </a:solidFill>
              <a:ln w="9525">
                <a:solidFill>
                  <a:schemeClr val="accent4"/>
                </a:solidFill>
              </a:ln>
              <a:effectLst/>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Sheet1!$E$2:$E$11</c:f>
              <c:numCache>
                <c:formatCode>General</c:formatCode>
                <c:ptCount val="10"/>
                <c:pt idx="0">
                  <c:v>3.25</c:v>
                </c:pt>
                <c:pt idx="1">
                  <c:v>4.75</c:v>
                </c:pt>
                <c:pt idx="2">
                  <c:v>5.25</c:v>
                </c:pt>
                <c:pt idx="3">
                  <c:v>6</c:v>
                </c:pt>
                <c:pt idx="4">
                  <c:v>6.5</c:v>
                </c:pt>
                <c:pt idx="5">
                  <c:v>6.75</c:v>
                </c:pt>
                <c:pt idx="6">
                  <c:v>7</c:v>
                </c:pt>
                <c:pt idx="7">
                  <c:v>7.5</c:v>
                </c:pt>
                <c:pt idx="8">
                  <c:v>8.5</c:v>
                </c:pt>
                <c:pt idx="9">
                  <c:v>9</c:v>
                </c:pt>
              </c:numCache>
            </c:numRef>
          </c:yVal>
          <c:smooth val="0"/>
          <c:extLst>
            <c:ext xmlns:c16="http://schemas.microsoft.com/office/drawing/2014/chart" uri="{C3380CC4-5D6E-409C-BE32-E72D297353CC}">
              <c16:uniqueId val="{00000003-74E4-CB49-A206-112D36FBD33C}"/>
            </c:ext>
          </c:extLst>
        </c:ser>
        <c:ser>
          <c:idx val="4"/>
          <c:order val="4"/>
          <c:tx>
            <c:strRef>
              <c:f>Sheet1!$F$1</c:f>
              <c:strCache>
                <c:ptCount val="1"/>
                <c:pt idx="0">
                  <c:v>2019</c:v>
                </c:pt>
              </c:strCache>
            </c:strRef>
          </c:tx>
          <c:spPr>
            <a:ln w="25400" cap="rnd">
              <a:noFill/>
              <a:round/>
            </a:ln>
            <a:effectLst/>
          </c:spPr>
          <c:marker>
            <c:symbol val="circle"/>
            <c:size val="5"/>
            <c:spPr>
              <a:solidFill>
                <a:schemeClr val="accent5"/>
              </a:solidFill>
              <a:ln w="9525">
                <a:solidFill>
                  <a:schemeClr val="accent5"/>
                </a:solidFill>
              </a:ln>
              <a:effectLst/>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Sheet1!$F$2:$F$11</c:f>
              <c:numCache>
                <c:formatCode>General</c:formatCode>
                <c:ptCount val="10"/>
                <c:pt idx="0">
                  <c:v>0.5</c:v>
                </c:pt>
                <c:pt idx="1">
                  <c:v>1.5</c:v>
                </c:pt>
                <c:pt idx="2">
                  <c:v>2.25</c:v>
                </c:pt>
                <c:pt idx="3">
                  <c:v>2.75</c:v>
                </c:pt>
                <c:pt idx="4">
                  <c:v>3.25</c:v>
                </c:pt>
                <c:pt idx="5">
                  <c:v>4.75</c:v>
                </c:pt>
                <c:pt idx="6">
                  <c:v>6.25</c:v>
                </c:pt>
                <c:pt idx="7">
                  <c:v>8.5</c:v>
                </c:pt>
                <c:pt idx="8">
                  <c:v>8</c:v>
                </c:pt>
                <c:pt idx="9">
                  <c:v>8.75</c:v>
                </c:pt>
              </c:numCache>
            </c:numRef>
          </c:yVal>
          <c:smooth val="0"/>
          <c:extLst>
            <c:ext xmlns:c16="http://schemas.microsoft.com/office/drawing/2014/chart" uri="{C3380CC4-5D6E-409C-BE32-E72D297353CC}">
              <c16:uniqueId val="{00000004-74E4-CB49-A206-112D36FBD33C}"/>
            </c:ext>
          </c:extLst>
        </c:ser>
        <c:ser>
          <c:idx val="5"/>
          <c:order val="5"/>
          <c:tx>
            <c:strRef>
              <c:f>Sheet1!$G$1</c:f>
              <c:strCache>
                <c:ptCount val="1"/>
                <c:pt idx="0">
                  <c:v>2020</c:v>
                </c:pt>
              </c:strCache>
            </c:strRef>
          </c:tx>
          <c:spPr>
            <a:ln w="25400" cap="rnd">
              <a:noFill/>
              <a:round/>
            </a:ln>
            <a:effectLst/>
          </c:spPr>
          <c:marker>
            <c:symbol val="circle"/>
            <c:size val="5"/>
            <c:spPr>
              <a:solidFill>
                <a:schemeClr val="accent6"/>
              </a:solidFill>
              <a:ln w="9525">
                <a:solidFill>
                  <a:schemeClr val="accent6"/>
                </a:solidFill>
              </a:ln>
              <a:effectLst/>
            </c:spPr>
          </c:marker>
          <c:xVal>
            <c:numRef>
              <c:f>Sheet1!$A$2:$A$11</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Sheet1!$G$2:$G$11</c:f>
              <c:numCache>
                <c:formatCode>General</c:formatCode>
                <c:ptCount val="10"/>
                <c:pt idx="0">
                  <c:v>1.75</c:v>
                </c:pt>
                <c:pt idx="1">
                  <c:v>2</c:v>
                </c:pt>
                <c:pt idx="2">
                  <c:v>2.75</c:v>
                </c:pt>
                <c:pt idx="3">
                  <c:v>3.5</c:v>
                </c:pt>
                <c:pt idx="4">
                  <c:v>4.5</c:v>
                </c:pt>
                <c:pt idx="5">
                  <c:v>5.75</c:v>
                </c:pt>
                <c:pt idx="6">
                  <c:v>6.75</c:v>
                </c:pt>
                <c:pt idx="7">
                  <c:v>7.25</c:v>
                </c:pt>
                <c:pt idx="8">
                  <c:v>8.25</c:v>
                </c:pt>
                <c:pt idx="9">
                  <c:v>8.5</c:v>
                </c:pt>
              </c:numCache>
            </c:numRef>
          </c:yVal>
          <c:smooth val="0"/>
          <c:extLst>
            <c:ext xmlns:c16="http://schemas.microsoft.com/office/drawing/2014/chart" uri="{C3380CC4-5D6E-409C-BE32-E72D297353CC}">
              <c16:uniqueId val="{00000005-74E4-CB49-A206-112D36FBD33C}"/>
            </c:ext>
          </c:extLst>
        </c:ser>
        <c:dLbls>
          <c:showLegendKey val="0"/>
          <c:showVal val="0"/>
          <c:showCatName val="0"/>
          <c:showSerName val="0"/>
          <c:showPercent val="0"/>
          <c:showBubbleSize val="0"/>
        </c:dLbls>
        <c:axId val="132140032"/>
        <c:axId val="132142208"/>
      </c:scatterChart>
      <c:valAx>
        <c:axId val="132140032"/>
        <c:scaling>
          <c:orientation val="minMax"/>
          <c:max val="10"/>
        </c:scaling>
        <c:delete val="0"/>
        <c:axPos val="b"/>
        <c:numFmt formatCode="General" sourceLinked="1"/>
        <c:majorTickMark val="none"/>
        <c:minorTickMark val="none"/>
        <c:tickLblPos val="nextTo"/>
        <c:spPr>
          <a:noFill/>
          <a:ln w="19050" cap="flat" cmpd="sng" algn="ctr">
            <a:solidFill>
              <a:srgbClr val="D9D9D9"/>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32142208"/>
        <c:crosses val="autoZero"/>
        <c:crossBetween val="midCat"/>
        <c:majorUnit val="1"/>
      </c:valAx>
      <c:valAx>
        <c:axId val="132142208"/>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19050" cap="flat" cmpd="sng" algn="ctr">
            <a:solidFill>
              <a:srgbClr val="D9D9D9"/>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32140032"/>
        <c:crosses val="autoZero"/>
        <c:crossBetween val="midCat"/>
      </c:valAx>
      <c:spPr>
        <a:noFill/>
        <a:ln>
          <a:noFill/>
        </a:ln>
        <a:effectLst/>
      </c:spPr>
    </c:plotArea>
    <c:legend>
      <c:legendPos val="b"/>
      <c:layout>
        <c:manualLayout>
          <c:xMode val="edge"/>
          <c:yMode val="edge"/>
          <c:x val="0"/>
          <c:y val="0.92401789936738987"/>
          <c:w val="1"/>
          <c:h val="7.5982100632609989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Category 1</c:v>
                </c:pt>
              </c:strCache>
            </c:strRef>
          </c:tx>
          <c:spPr>
            <a:solidFill>
              <a:srgbClr val="C2BCBE"/>
            </a:solidFill>
            <a:ln>
              <a:noFill/>
            </a:ln>
            <a:effectLst/>
          </c:spPr>
          <c:invertIfNegative val="0"/>
          <c:dPt>
            <c:idx val="5"/>
            <c:invertIfNegative val="0"/>
            <c:bubble3D val="0"/>
            <c:spPr>
              <a:solidFill>
                <a:schemeClr val="tx2"/>
              </a:solidFill>
              <a:ln>
                <a:noFill/>
              </a:ln>
              <a:effectLst/>
            </c:spPr>
            <c:extLst>
              <c:ext xmlns:c16="http://schemas.microsoft.com/office/drawing/2014/chart" uri="{C3380CC4-5D6E-409C-BE32-E72D297353CC}">
                <c16:uniqueId val="{00000001-6EBA-4A3D-B92B-0B090147D140}"/>
              </c:ext>
            </c:extLst>
          </c:dPt>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General</c:formatCode>
                <c:ptCount val="6"/>
                <c:pt idx="0">
                  <c:v>25</c:v>
                </c:pt>
                <c:pt idx="1">
                  <c:v>35</c:v>
                </c:pt>
                <c:pt idx="2">
                  <c:v>30</c:v>
                </c:pt>
                <c:pt idx="3">
                  <c:v>40</c:v>
                </c:pt>
                <c:pt idx="4">
                  <c:v>35</c:v>
                </c:pt>
                <c:pt idx="5">
                  <c:v>45</c:v>
                </c:pt>
              </c:numCache>
            </c:numRef>
          </c:val>
          <c:extLst>
            <c:ext xmlns:c16="http://schemas.microsoft.com/office/drawing/2014/chart" uri="{C3380CC4-5D6E-409C-BE32-E72D297353CC}">
              <c16:uniqueId val="{00000000-067C-C540-AAB4-8F9ECFB9125E}"/>
            </c:ext>
          </c:extLst>
        </c:ser>
        <c:dLbls>
          <c:showLegendKey val="0"/>
          <c:showVal val="0"/>
          <c:showCatName val="0"/>
          <c:showSerName val="0"/>
          <c:showPercent val="0"/>
          <c:showBubbleSize val="0"/>
        </c:dLbls>
        <c:gapWidth val="50"/>
        <c:overlap val="-10"/>
        <c:axId val="147339136"/>
        <c:axId val="147340672"/>
      </c:barChart>
      <c:catAx>
        <c:axId val="147339136"/>
        <c:scaling>
          <c:orientation val="minMax"/>
        </c:scaling>
        <c:delete val="0"/>
        <c:axPos val="b"/>
        <c:numFmt formatCode="General" sourceLinked="1"/>
        <c:majorTickMark val="none"/>
        <c:minorTickMark val="none"/>
        <c:tickLblPos val="nextTo"/>
        <c:spPr>
          <a:noFill/>
          <a:ln w="19050"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147340672"/>
        <c:crosses val="autoZero"/>
        <c:auto val="1"/>
        <c:lblAlgn val="ctr"/>
        <c:lblOffset val="100"/>
        <c:noMultiLvlLbl val="0"/>
      </c:catAx>
      <c:valAx>
        <c:axId val="147340672"/>
        <c:scaling>
          <c:orientation val="minMax"/>
        </c:scaling>
        <c:delete val="1"/>
        <c:axPos val="l"/>
        <c:numFmt formatCode="General" sourceLinked="1"/>
        <c:majorTickMark val="out"/>
        <c:minorTickMark val="none"/>
        <c:tickLblPos val="nextTo"/>
        <c:crossAx val="147339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solidFill>
                <a:latin typeface="+mn-lt"/>
                <a:ea typeface="+mn-ea"/>
                <a:cs typeface="+mn-cs"/>
              </a:defRPr>
            </a:pPr>
            <a:r>
              <a:rPr lang="en-US" b="1"/>
              <a:t>Chart title is Arial Bold</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solidFill>
              <a:latin typeface="+mn-lt"/>
              <a:ea typeface="+mn-ea"/>
              <a:cs typeface="+mn-cs"/>
            </a:defRPr>
          </a:pPr>
          <a:endParaRPr lang="en-US"/>
        </a:p>
      </c:txPr>
    </c:title>
    <c:autoTitleDeleted val="0"/>
    <c:plotArea>
      <c:layout/>
      <c:doughnutChart>
        <c:varyColors val="1"/>
        <c:ser>
          <c:idx val="0"/>
          <c:order val="0"/>
          <c:tx>
            <c:strRef>
              <c:f>Sheet1!$B$1</c:f>
              <c:strCache>
                <c:ptCount val="1"/>
                <c:pt idx="0">
                  <c:v>Value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B82-4040-B214-74B8DFE846E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B82-4040-B214-74B8DFE846E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B82-4040-B214-74B8DFE846E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B82-4040-B214-74B8DFE846E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B82-4040-B214-74B8DFE846E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B82-4040-B214-74B8DFE846E6}"/>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0%</c:formatCode>
                <c:ptCount val="6"/>
                <c:pt idx="0">
                  <c:v>0.5</c:v>
                </c:pt>
                <c:pt idx="1">
                  <c:v>0.1</c:v>
                </c:pt>
                <c:pt idx="2">
                  <c:v>0.1</c:v>
                </c:pt>
                <c:pt idx="3">
                  <c:v>0.1</c:v>
                </c:pt>
                <c:pt idx="4">
                  <c:v>0.1</c:v>
                </c:pt>
                <c:pt idx="5">
                  <c:v>0.1</c:v>
                </c:pt>
              </c:numCache>
            </c:numRef>
          </c:val>
          <c:extLst>
            <c:ext xmlns:c16="http://schemas.microsoft.com/office/drawing/2014/chart" uri="{C3380CC4-5D6E-409C-BE32-E72D297353CC}">
              <c16:uniqueId val="{0000000C-0B82-4040-B214-74B8DFE846E6}"/>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
          <c:y val="0.91101882714190419"/>
          <c:w val="1"/>
          <c:h val="8.8981172858095828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solidFill>
                <a:latin typeface="+mn-lt"/>
                <a:ea typeface="+mn-ea"/>
                <a:cs typeface="+mn-cs"/>
              </a:defRPr>
            </a:pPr>
            <a:r>
              <a:rPr lang="en-US" b="1"/>
              <a:t>Chart title is Arial Bold</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Sheet1!$A$2:$A$11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Sheet1!$B$2:$B$11</c:f>
              <c:numCache>
                <c:formatCode>General</c:formatCode>
                <c:ptCount val="10"/>
                <c:pt idx="0">
                  <c:v>10</c:v>
                </c:pt>
                <c:pt idx="1">
                  <c:v>20</c:v>
                </c:pt>
                <c:pt idx="2">
                  <c:v>30</c:v>
                </c:pt>
                <c:pt idx="3">
                  <c:v>20</c:v>
                </c:pt>
                <c:pt idx="4">
                  <c:v>50</c:v>
                </c:pt>
                <c:pt idx="5">
                  <c:v>60</c:v>
                </c:pt>
                <c:pt idx="6">
                  <c:v>50</c:v>
                </c:pt>
                <c:pt idx="7">
                  <c:v>70</c:v>
                </c:pt>
                <c:pt idx="8">
                  <c:v>80</c:v>
                </c:pt>
                <c:pt idx="9">
                  <c:v>90</c:v>
                </c:pt>
              </c:numCache>
            </c:numRef>
          </c:val>
          <c:smooth val="0"/>
          <c:extLst>
            <c:ext xmlns:c16="http://schemas.microsoft.com/office/drawing/2014/chart" uri="{C3380CC4-5D6E-409C-BE32-E72D297353CC}">
              <c16:uniqueId val="{00000000-D78E-904F-BF6B-C7D15523B7E5}"/>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Sheet1!$A$2:$A$11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Sheet1!$C$2:$C$11</c:f>
              <c:numCache>
                <c:formatCode>General</c:formatCode>
                <c:ptCount val="10"/>
                <c:pt idx="0">
                  <c:v>20</c:v>
                </c:pt>
                <c:pt idx="1">
                  <c:v>35</c:v>
                </c:pt>
                <c:pt idx="2">
                  <c:v>20</c:v>
                </c:pt>
                <c:pt idx="3">
                  <c:v>35</c:v>
                </c:pt>
                <c:pt idx="4">
                  <c:v>40</c:v>
                </c:pt>
                <c:pt idx="5">
                  <c:v>45</c:v>
                </c:pt>
                <c:pt idx="6">
                  <c:v>55</c:v>
                </c:pt>
                <c:pt idx="7">
                  <c:v>65</c:v>
                </c:pt>
                <c:pt idx="8">
                  <c:v>70</c:v>
                </c:pt>
                <c:pt idx="9">
                  <c:v>80</c:v>
                </c:pt>
              </c:numCache>
            </c:numRef>
          </c:val>
          <c:smooth val="0"/>
          <c:extLst>
            <c:ext xmlns:c16="http://schemas.microsoft.com/office/drawing/2014/chart" uri="{C3380CC4-5D6E-409C-BE32-E72D297353CC}">
              <c16:uniqueId val="{00000001-D78E-904F-BF6B-C7D15523B7E5}"/>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numRef>
              <c:f>Sheet1!$A$2:$A$11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Sheet1!$D$2:$D$11</c:f>
              <c:numCache>
                <c:formatCode>General</c:formatCode>
                <c:ptCount val="10"/>
                <c:pt idx="0">
                  <c:v>50</c:v>
                </c:pt>
                <c:pt idx="1">
                  <c:v>40</c:v>
                </c:pt>
                <c:pt idx="2">
                  <c:v>45</c:v>
                </c:pt>
                <c:pt idx="3">
                  <c:v>55</c:v>
                </c:pt>
                <c:pt idx="4">
                  <c:v>45</c:v>
                </c:pt>
                <c:pt idx="5">
                  <c:v>40</c:v>
                </c:pt>
                <c:pt idx="6">
                  <c:v>30</c:v>
                </c:pt>
                <c:pt idx="7">
                  <c:v>35</c:v>
                </c:pt>
                <c:pt idx="8">
                  <c:v>30</c:v>
                </c:pt>
                <c:pt idx="9">
                  <c:v>25</c:v>
                </c:pt>
              </c:numCache>
            </c:numRef>
          </c:val>
          <c:smooth val="0"/>
          <c:extLst>
            <c:ext xmlns:c16="http://schemas.microsoft.com/office/drawing/2014/chart" uri="{C3380CC4-5D6E-409C-BE32-E72D297353CC}">
              <c16:uniqueId val="{00000002-D78E-904F-BF6B-C7D15523B7E5}"/>
            </c:ext>
          </c:extLst>
        </c:ser>
        <c:ser>
          <c:idx val="3"/>
          <c:order val="3"/>
          <c:tx>
            <c:strRef>
              <c:f>Sheet1!$E$1</c:f>
              <c:strCache>
                <c:ptCount val="1"/>
                <c:pt idx="0">
                  <c:v>Series 4</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numRef>
              <c:f>Sheet1!$A$2:$A$11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Sheet1!$E$2:$E$11</c:f>
              <c:numCache>
                <c:formatCode>General</c:formatCode>
                <c:ptCount val="10"/>
                <c:pt idx="0">
                  <c:v>5</c:v>
                </c:pt>
                <c:pt idx="1">
                  <c:v>10</c:v>
                </c:pt>
                <c:pt idx="2">
                  <c:v>5</c:v>
                </c:pt>
                <c:pt idx="3">
                  <c:v>15</c:v>
                </c:pt>
                <c:pt idx="4">
                  <c:v>20</c:v>
                </c:pt>
                <c:pt idx="5">
                  <c:v>15</c:v>
                </c:pt>
                <c:pt idx="6">
                  <c:v>25</c:v>
                </c:pt>
                <c:pt idx="7">
                  <c:v>30</c:v>
                </c:pt>
                <c:pt idx="8">
                  <c:v>25</c:v>
                </c:pt>
                <c:pt idx="9">
                  <c:v>40</c:v>
                </c:pt>
              </c:numCache>
            </c:numRef>
          </c:val>
          <c:smooth val="0"/>
          <c:extLst>
            <c:ext xmlns:c16="http://schemas.microsoft.com/office/drawing/2014/chart" uri="{C3380CC4-5D6E-409C-BE32-E72D297353CC}">
              <c16:uniqueId val="{00000003-D78E-904F-BF6B-C7D15523B7E5}"/>
            </c:ext>
          </c:extLst>
        </c:ser>
        <c:ser>
          <c:idx val="4"/>
          <c:order val="4"/>
          <c:tx>
            <c:strRef>
              <c:f>Sheet1!$F$1</c:f>
              <c:strCache>
                <c:ptCount val="1"/>
                <c:pt idx="0">
                  <c:v>Series 5</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Sheet1!$A$2:$A$11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Sheet1!$F$2:$F$11</c:f>
              <c:numCache>
                <c:formatCode>General</c:formatCode>
                <c:ptCount val="10"/>
                <c:pt idx="0">
                  <c:v>65</c:v>
                </c:pt>
                <c:pt idx="1">
                  <c:v>70</c:v>
                </c:pt>
                <c:pt idx="2">
                  <c:v>65</c:v>
                </c:pt>
                <c:pt idx="3">
                  <c:v>75</c:v>
                </c:pt>
                <c:pt idx="4">
                  <c:v>70</c:v>
                </c:pt>
                <c:pt idx="5">
                  <c:v>65</c:v>
                </c:pt>
                <c:pt idx="6">
                  <c:v>70</c:v>
                </c:pt>
                <c:pt idx="7">
                  <c:v>70</c:v>
                </c:pt>
                <c:pt idx="8">
                  <c:v>75</c:v>
                </c:pt>
                <c:pt idx="9">
                  <c:v>70</c:v>
                </c:pt>
              </c:numCache>
            </c:numRef>
          </c:val>
          <c:smooth val="0"/>
          <c:extLst>
            <c:ext xmlns:c16="http://schemas.microsoft.com/office/drawing/2014/chart" uri="{C3380CC4-5D6E-409C-BE32-E72D297353CC}">
              <c16:uniqueId val="{00000004-D78E-904F-BF6B-C7D15523B7E5}"/>
            </c:ext>
          </c:extLst>
        </c:ser>
        <c:ser>
          <c:idx val="5"/>
          <c:order val="5"/>
          <c:tx>
            <c:strRef>
              <c:f>Sheet1!$G$1</c:f>
              <c:strCache>
                <c:ptCount val="1"/>
                <c:pt idx="0">
                  <c:v>Series 6</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numRef>
              <c:f>Sheet1!$A$2:$A$11</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cat>
          <c:val>
            <c:numRef>
              <c:f>Sheet1!$G$2:$G$11</c:f>
              <c:numCache>
                <c:formatCode>General</c:formatCode>
                <c:ptCount val="10"/>
                <c:pt idx="0">
                  <c:v>30</c:v>
                </c:pt>
                <c:pt idx="1">
                  <c:v>25</c:v>
                </c:pt>
                <c:pt idx="2">
                  <c:v>35</c:v>
                </c:pt>
                <c:pt idx="3">
                  <c:v>40</c:v>
                </c:pt>
                <c:pt idx="4">
                  <c:v>30</c:v>
                </c:pt>
                <c:pt idx="5">
                  <c:v>35</c:v>
                </c:pt>
                <c:pt idx="6">
                  <c:v>45</c:v>
                </c:pt>
                <c:pt idx="7">
                  <c:v>50</c:v>
                </c:pt>
                <c:pt idx="8">
                  <c:v>55</c:v>
                </c:pt>
                <c:pt idx="9">
                  <c:v>50</c:v>
                </c:pt>
              </c:numCache>
            </c:numRef>
          </c:val>
          <c:smooth val="0"/>
          <c:extLst>
            <c:ext xmlns:c16="http://schemas.microsoft.com/office/drawing/2014/chart" uri="{C3380CC4-5D6E-409C-BE32-E72D297353CC}">
              <c16:uniqueId val="{00000005-D78E-904F-BF6B-C7D15523B7E5}"/>
            </c:ext>
          </c:extLst>
        </c:ser>
        <c:dLbls>
          <c:showLegendKey val="0"/>
          <c:showVal val="0"/>
          <c:showCatName val="0"/>
          <c:showSerName val="0"/>
          <c:showPercent val="0"/>
          <c:showBubbleSize val="0"/>
        </c:dLbls>
        <c:marker val="1"/>
        <c:smooth val="0"/>
        <c:axId val="147744640"/>
        <c:axId val="147746176"/>
      </c:lineChart>
      <c:catAx>
        <c:axId val="147744640"/>
        <c:scaling>
          <c:orientation val="minMax"/>
        </c:scaling>
        <c:delete val="0"/>
        <c:axPos val="b"/>
        <c:numFmt formatCode="General" sourceLinked="1"/>
        <c:majorTickMark val="none"/>
        <c:minorTickMark val="none"/>
        <c:tickLblPos val="nextTo"/>
        <c:spPr>
          <a:noFill/>
          <a:ln w="19050"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147746176"/>
        <c:crosses val="autoZero"/>
        <c:auto val="1"/>
        <c:lblAlgn val="ctr"/>
        <c:lblOffset val="100"/>
        <c:noMultiLvlLbl val="0"/>
      </c:catAx>
      <c:valAx>
        <c:axId val="147746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47744640"/>
        <c:crosses val="autoZero"/>
        <c:crossBetween val="between"/>
      </c:valAx>
      <c:spPr>
        <a:noFill/>
        <a:ln>
          <a:noFill/>
        </a:ln>
        <a:effectLst/>
      </c:spPr>
    </c:plotArea>
    <c:legend>
      <c:legendPos val="b"/>
      <c:layout>
        <c:manualLayout>
          <c:xMode val="edge"/>
          <c:yMode val="edge"/>
          <c:x val="5.3447485587886506E-2"/>
          <c:y val="0.93572545030078857"/>
          <c:w val="0.92585645748058354"/>
          <c:h val="6.427454969921142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solidFill>
                <a:latin typeface="+mn-lt"/>
                <a:ea typeface="+mn-ea"/>
                <a:cs typeface="+mn-cs"/>
              </a:defRPr>
            </a:pPr>
            <a:r>
              <a:rPr lang="en-US" b="1"/>
              <a:t>Chart title is Arial Bold</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2015</c:v>
                </c:pt>
              </c:strCache>
            </c:strRef>
          </c:tx>
          <c:spPr>
            <a:solidFill>
              <a:schemeClr val="accent1"/>
            </a:solidFill>
            <a:ln>
              <a:noFill/>
            </a:ln>
            <a:effectLst/>
          </c:spPr>
          <c:invertIfNegative val="0"/>
          <c:cat>
            <c:strRef>
              <c:f>Sheet1!$A$2:$A$3</c:f>
              <c:strCache>
                <c:ptCount val="2"/>
                <c:pt idx="0">
                  <c:v>A</c:v>
                </c:pt>
                <c:pt idx="1">
                  <c:v>B</c:v>
                </c:pt>
              </c:strCache>
            </c:strRef>
          </c:cat>
          <c:val>
            <c:numRef>
              <c:f>Sheet1!$B$2:$B$3</c:f>
              <c:numCache>
                <c:formatCode>General</c:formatCode>
                <c:ptCount val="2"/>
                <c:pt idx="0">
                  <c:v>25</c:v>
                </c:pt>
                <c:pt idx="1">
                  <c:v>15</c:v>
                </c:pt>
              </c:numCache>
            </c:numRef>
          </c:val>
          <c:extLst>
            <c:ext xmlns:c16="http://schemas.microsoft.com/office/drawing/2014/chart" uri="{C3380CC4-5D6E-409C-BE32-E72D297353CC}">
              <c16:uniqueId val="{00000000-B718-E141-BD40-6A489E2C5EB5}"/>
            </c:ext>
          </c:extLst>
        </c:ser>
        <c:ser>
          <c:idx val="1"/>
          <c:order val="1"/>
          <c:tx>
            <c:strRef>
              <c:f>Sheet1!$C$1</c:f>
              <c:strCache>
                <c:ptCount val="1"/>
                <c:pt idx="0">
                  <c:v>2016</c:v>
                </c:pt>
              </c:strCache>
            </c:strRef>
          </c:tx>
          <c:spPr>
            <a:solidFill>
              <a:schemeClr val="accent2"/>
            </a:solidFill>
            <a:ln>
              <a:noFill/>
            </a:ln>
            <a:effectLst/>
          </c:spPr>
          <c:invertIfNegative val="0"/>
          <c:cat>
            <c:strRef>
              <c:f>Sheet1!$A$2:$A$3</c:f>
              <c:strCache>
                <c:ptCount val="2"/>
                <c:pt idx="0">
                  <c:v>A</c:v>
                </c:pt>
                <c:pt idx="1">
                  <c:v>B</c:v>
                </c:pt>
              </c:strCache>
            </c:strRef>
          </c:cat>
          <c:val>
            <c:numRef>
              <c:f>Sheet1!$C$2:$C$3</c:f>
              <c:numCache>
                <c:formatCode>General</c:formatCode>
                <c:ptCount val="2"/>
                <c:pt idx="0">
                  <c:v>35</c:v>
                </c:pt>
                <c:pt idx="1">
                  <c:v>20</c:v>
                </c:pt>
              </c:numCache>
            </c:numRef>
          </c:val>
          <c:extLst>
            <c:ext xmlns:c16="http://schemas.microsoft.com/office/drawing/2014/chart" uri="{C3380CC4-5D6E-409C-BE32-E72D297353CC}">
              <c16:uniqueId val="{00000001-B718-E141-BD40-6A489E2C5EB5}"/>
            </c:ext>
          </c:extLst>
        </c:ser>
        <c:ser>
          <c:idx val="2"/>
          <c:order val="2"/>
          <c:tx>
            <c:strRef>
              <c:f>Sheet1!$D$1</c:f>
              <c:strCache>
                <c:ptCount val="1"/>
                <c:pt idx="0">
                  <c:v>2017</c:v>
                </c:pt>
              </c:strCache>
            </c:strRef>
          </c:tx>
          <c:spPr>
            <a:solidFill>
              <a:schemeClr val="accent3"/>
            </a:solidFill>
            <a:ln>
              <a:noFill/>
            </a:ln>
            <a:effectLst/>
          </c:spPr>
          <c:invertIfNegative val="0"/>
          <c:cat>
            <c:strRef>
              <c:f>Sheet1!$A$2:$A$3</c:f>
              <c:strCache>
                <c:ptCount val="2"/>
                <c:pt idx="0">
                  <c:v>A</c:v>
                </c:pt>
                <c:pt idx="1">
                  <c:v>B</c:v>
                </c:pt>
              </c:strCache>
            </c:strRef>
          </c:cat>
          <c:val>
            <c:numRef>
              <c:f>Sheet1!$D$2:$D$3</c:f>
              <c:numCache>
                <c:formatCode>General</c:formatCode>
                <c:ptCount val="2"/>
                <c:pt idx="0">
                  <c:v>30</c:v>
                </c:pt>
                <c:pt idx="1">
                  <c:v>10</c:v>
                </c:pt>
              </c:numCache>
            </c:numRef>
          </c:val>
          <c:extLst>
            <c:ext xmlns:c16="http://schemas.microsoft.com/office/drawing/2014/chart" uri="{C3380CC4-5D6E-409C-BE32-E72D297353CC}">
              <c16:uniqueId val="{00000002-B718-E141-BD40-6A489E2C5EB5}"/>
            </c:ext>
          </c:extLst>
        </c:ser>
        <c:ser>
          <c:idx val="3"/>
          <c:order val="3"/>
          <c:tx>
            <c:strRef>
              <c:f>Sheet1!$E$1</c:f>
              <c:strCache>
                <c:ptCount val="1"/>
                <c:pt idx="0">
                  <c:v>2018</c:v>
                </c:pt>
              </c:strCache>
            </c:strRef>
          </c:tx>
          <c:spPr>
            <a:solidFill>
              <a:schemeClr val="accent4"/>
            </a:solidFill>
            <a:ln>
              <a:noFill/>
            </a:ln>
            <a:effectLst/>
          </c:spPr>
          <c:invertIfNegative val="0"/>
          <c:cat>
            <c:strRef>
              <c:f>Sheet1!$A$2:$A$3</c:f>
              <c:strCache>
                <c:ptCount val="2"/>
                <c:pt idx="0">
                  <c:v>A</c:v>
                </c:pt>
                <c:pt idx="1">
                  <c:v>B</c:v>
                </c:pt>
              </c:strCache>
            </c:strRef>
          </c:cat>
          <c:val>
            <c:numRef>
              <c:f>Sheet1!$E$2:$E$3</c:f>
              <c:numCache>
                <c:formatCode>General</c:formatCode>
                <c:ptCount val="2"/>
                <c:pt idx="0">
                  <c:v>40</c:v>
                </c:pt>
                <c:pt idx="1">
                  <c:v>25</c:v>
                </c:pt>
              </c:numCache>
            </c:numRef>
          </c:val>
          <c:extLst>
            <c:ext xmlns:c16="http://schemas.microsoft.com/office/drawing/2014/chart" uri="{C3380CC4-5D6E-409C-BE32-E72D297353CC}">
              <c16:uniqueId val="{00000003-B718-E141-BD40-6A489E2C5EB5}"/>
            </c:ext>
          </c:extLst>
        </c:ser>
        <c:ser>
          <c:idx val="4"/>
          <c:order val="4"/>
          <c:tx>
            <c:strRef>
              <c:f>Sheet1!$F$1</c:f>
              <c:strCache>
                <c:ptCount val="1"/>
                <c:pt idx="0">
                  <c:v>2019</c:v>
                </c:pt>
              </c:strCache>
            </c:strRef>
          </c:tx>
          <c:spPr>
            <a:solidFill>
              <a:schemeClr val="accent5"/>
            </a:solidFill>
            <a:ln>
              <a:noFill/>
            </a:ln>
            <a:effectLst/>
          </c:spPr>
          <c:invertIfNegative val="0"/>
          <c:cat>
            <c:strRef>
              <c:f>Sheet1!$A$2:$A$3</c:f>
              <c:strCache>
                <c:ptCount val="2"/>
                <c:pt idx="0">
                  <c:v>A</c:v>
                </c:pt>
                <c:pt idx="1">
                  <c:v>B</c:v>
                </c:pt>
              </c:strCache>
            </c:strRef>
          </c:cat>
          <c:val>
            <c:numRef>
              <c:f>Sheet1!$F$2:$F$3</c:f>
              <c:numCache>
                <c:formatCode>General</c:formatCode>
                <c:ptCount val="2"/>
                <c:pt idx="0">
                  <c:v>35</c:v>
                </c:pt>
                <c:pt idx="1">
                  <c:v>20</c:v>
                </c:pt>
              </c:numCache>
            </c:numRef>
          </c:val>
          <c:extLst>
            <c:ext xmlns:c16="http://schemas.microsoft.com/office/drawing/2014/chart" uri="{C3380CC4-5D6E-409C-BE32-E72D297353CC}">
              <c16:uniqueId val="{00000004-B718-E141-BD40-6A489E2C5EB5}"/>
            </c:ext>
          </c:extLst>
        </c:ser>
        <c:ser>
          <c:idx val="5"/>
          <c:order val="5"/>
          <c:tx>
            <c:strRef>
              <c:f>Sheet1!$G$1</c:f>
              <c:strCache>
                <c:ptCount val="1"/>
                <c:pt idx="0">
                  <c:v>2020</c:v>
                </c:pt>
              </c:strCache>
            </c:strRef>
          </c:tx>
          <c:spPr>
            <a:solidFill>
              <a:schemeClr val="accent6"/>
            </a:solidFill>
            <a:ln>
              <a:noFill/>
            </a:ln>
            <a:effectLst/>
          </c:spPr>
          <c:invertIfNegative val="0"/>
          <c:cat>
            <c:strRef>
              <c:f>Sheet1!$A$2:$A$3</c:f>
              <c:strCache>
                <c:ptCount val="2"/>
                <c:pt idx="0">
                  <c:v>A</c:v>
                </c:pt>
                <c:pt idx="1">
                  <c:v>B</c:v>
                </c:pt>
              </c:strCache>
            </c:strRef>
          </c:cat>
          <c:val>
            <c:numRef>
              <c:f>Sheet1!$G$2:$G$3</c:f>
              <c:numCache>
                <c:formatCode>General</c:formatCode>
                <c:ptCount val="2"/>
                <c:pt idx="0">
                  <c:v>45</c:v>
                </c:pt>
                <c:pt idx="1">
                  <c:v>30</c:v>
                </c:pt>
              </c:numCache>
            </c:numRef>
          </c:val>
          <c:extLst>
            <c:ext xmlns:c16="http://schemas.microsoft.com/office/drawing/2014/chart" uri="{C3380CC4-5D6E-409C-BE32-E72D297353CC}">
              <c16:uniqueId val="{00000005-B718-E141-BD40-6A489E2C5EB5}"/>
            </c:ext>
          </c:extLst>
        </c:ser>
        <c:dLbls>
          <c:showLegendKey val="0"/>
          <c:showVal val="0"/>
          <c:showCatName val="0"/>
          <c:showSerName val="0"/>
          <c:showPercent val="0"/>
          <c:showBubbleSize val="0"/>
        </c:dLbls>
        <c:gapWidth val="100"/>
        <c:overlap val="-10"/>
        <c:axId val="147339136"/>
        <c:axId val="147340672"/>
      </c:barChart>
      <c:catAx>
        <c:axId val="147339136"/>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147340672"/>
        <c:crosses val="autoZero"/>
        <c:auto val="1"/>
        <c:lblAlgn val="ctr"/>
        <c:lblOffset val="100"/>
        <c:noMultiLvlLbl val="0"/>
      </c:catAx>
      <c:valAx>
        <c:axId val="1473406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47339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solidFill>
                <a:latin typeface="+mn-lt"/>
                <a:ea typeface="+mn-ea"/>
                <a:cs typeface="+mn-cs"/>
              </a:defRPr>
            </a:pPr>
            <a:r>
              <a:rPr lang="en-US" b="1"/>
              <a:t>Chart title is Arial Bold</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2015</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25</c:v>
                </c:pt>
              </c:numCache>
            </c:numRef>
          </c:val>
          <c:extLst>
            <c:ext xmlns:c16="http://schemas.microsoft.com/office/drawing/2014/chart" uri="{C3380CC4-5D6E-409C-BE32-E72D297353CC}">
              <c16:uniqueId val="{00000000-8897-A144-A883-2DD80192A791}"/>
            </c:ext>
          </c:extLst>
        </c:ser>
        <c:ser>
          <c:idx val="1"/>
          <c:order val="1"/>
          <c:tx>
            <c:strRef>
              <c:f>Sheet1!$C$1</c:f>
              <c:strCache>
                <c:ptCount val="1"/>
                <c:pt idx="0">
                  <c:v>2016</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35</c:v>
                </c:pt>
              </c:numCache>
            </c:numRef>
          </c:val>
          <c:extLst>
            <c:ext xmlns:c16="http://schemas.microsoft.com/office/drawing/2014/chart" uri="{C3380CC4-5D6E-409C-BE32-E72D297353CC}">
              <c16:uniqueId val="{00000001-8897-A144-A883-2DD80192A791}"/>
            </c:ext>
          </c:extLst>
        </c:ser>
        <c:ser>
          <c:idx val="2"/>
          <c:order val="2"/>
          <c:tx>
            <c:strRef>
              <c:f>Sheet1!$D$1</c:f>
              <c:strCache>
                <c:ptCount val="1"/>
                <c:pt idx="0">
                  <c:v>2017</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30</c:v>
                </c:pt>
              </c:numCache>
            </c:numRef>
          </c:val>
          <c:extLst>
            <c:ext xmlns:c16="http://schemas.microsoft.com/office/drawing/2014/chart" uri="{C3380CC4-5D6E-409C-BE32-E72D297353CC}">
              <c16:uniqueId val="{00000002-8897-A144-A883-2DD80192A791}"/>
            </c:ext>
          </c:extLst>
        </c:ser>
        <c:ser>
          <c:idx val="3"/>
          <c:order val="3"/>
          <c:tx>
            <c:strRef>
              <c:f>Sheet1!$E$1</c:f>
              <c:strCache>
                <c:ptCount val="1"/>
                <c:pt idx="0">
                  <c:v>2018</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40</c:v>
                </c:pt>
              </c:numCache>
            </c:numRef>
          </c:val>
          <c:extLst>
            <c:ext xmlns:c16="http://schemas.microsoft.com/office/drawing/2014/chart" uri="{C3380CC4-5D6E-409C-BE32-E72D297353CC}">
              <c16:uniqueId val="{00000003-8897-A144-A883-2DD80192A791}"/>
            </c:ext>
          </c:extLst>
        </c:ser>
        <c:ser>
          <c:idx val="4"/>
          <c:order val="4"/>
          <c:tx>
            <c:strRef>
              <c:f>Sheet1!$F$1</c:f>
              <c:strCache>
                <c:ptCount val="1"/>
                <c:pt idx="0">
                  <c:v>2019</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35</c:v>
                </c:pt>
              </c:numCache>
            </c:numRef>
          </c:val>
          <c:extLst>
            <c:ext xmlns:c16="http://schemas.microsoft.com/office/drawing/2014/chart" uri="{C3380CC4-5D6E-409C-BE32-E72D297353CC}">
              <c16:uniqueId val="{00000004-8897-A144-A883-2DD80192A791}"/>
            </c:ext>
          </c:extLst>
        </c:ser>
        <c:ser>
          <c:idx val="5"/>
          <c:order val="5"/>
          <c:tx>
            <c:strRef>
              <c:f>Sheet1!$G$1</c:f>
              <c:strCache>
                <c:ptCount val="1"/>
                <c:pt idx="0">
                  <c:v>2020</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Sheet1!$G$2</c:f>
              <c:numCache>
                <c:formatCode>General</c:formatCode>
                <c:ptCount val="1"/>
                <c:pt idx="0">
                  <c:v>45</c:v>
                </c:pt>
              </c:numCache>
            </c:numRef>
          </c:val>
          <c:extLst>
            <c:ext xmlns:c16="http://schemas.microsoft.com/office/drawing/2014/chart" uri="{C3380CC4-5D6E-409C-BE32-E72D297353CC}">
              <c16:uniqueId val="{00000005-8897-A144-A883-2DD80192A791}"/>
            </c:ext>
          </c:extLst>
        </c:ser>
        <c:dLbls>
          <c:dLblPos val="outEnd"/>
          <c:showLegendKey val="0"/>
          <c:showVal val="1"/>
          <c:showCatName val="0"/>
          <c:showSerName val="0"/>
          <c:showPercent val="0"/>
          <c:showBubbleSize val="0"/>
        </c:dLbls>
        <c:gapWidth val="100"/>
        <c:overlap val="-10"/>
        <c:axId val="147339136"/>
        <c:axId val="147340672"/>
      </c:barChart>
      <c:catAx>
        <c:axId val="147339136"/>
        <c:scaling>
          <c:orientation val="minMax"/>
        </c:scaling>
        <c:delete val="0"/>
        <c:axPos val="b"/>
        <c:numFmt formatCode="General" sourceLinked="1"/>
        <c:majorTickMark val="none"/>
        <c:minorTickMark val="none"/>
        <c:tickLblPos val="nextTo"/>
        <c:spPr>
          <a:noFill/>
          <a:ln w="19050"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147340672"/>
        <c:crosses val="autoZero"/>
        <c:auto val="1"/>
        <c:lblAlgn val="ctr"/>
        <c:lblOffset val="100"/>
        <c:noMultiLvlLbl val="0"/>
      </c:catAx>
      <c:valAx>
        <c:axId val="147340672"/>
        <c:scaling>
          <c:orientation val="minMax"/>
        </c:scaling>
        <c:delete val="1"/>
        <c:axPos val="l"/>
        <c:numFmt formatCode="General" sourceLinked="1"/>
        <c:majorTickMark val="out"/>
        <c:minorTickMark val="none"/>
        <c:tickLblPos val="nextTo"/>
        <c:crossAx val="147339136"/>
        <c:crosses val="autoZero"/>
        <c:crossBetween val="between"/>
      </c:valAx>
      <c:spPr>
        <a:noFill/>
        <a:ln>
          <a:noFill/>
        </a:ln>
        <a:effectLst/>
      </c:spPr>
    </c:plotArea>
    <c:legend>
      <c:legendPos val="b"/>
      <c:layout>
        <c:manualLayout>
          <c:xMode val="edge"/>
          <c:yMode val="edge"/>
          <c:x val="0"/>
          <c:y val="0.92196221423391755"/>
          <c:w val="1"/>
          <c:h val="7.8037785766082626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solidFill>
                <a:latin typeface="+mn-lt"/>
                <a:ea typeface="+mn-ea"/>
                <a:cs typeface="+mn-cs"/>
              </a:defRPr>
            </a:pPr>
            <a:r>
              <a:rPr lang="en-US" b="1"/>
              <a:t>Chart title is Arial Bold</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solidFill>
              <a:latin typeface="+mn-lt"/>
              <a:ea typeface="+mn-ea"/>
              <a:cs typeface="+mn-cs"/>
            </a:defRPr>
          </a:pPr>
          <a:endParaRPr lang="en-US"/>
        </a:p>
      </c:txPr>
    </c:title>
    <c:autoTitleDeleted val="0"/>
    <c:plotArea>
      <c:layout/>
      <c:doughnutChart>
        <c:varyColors val="1"/>
        <c:ser>
          <c:idx val="0"/>
          <c:order val="0"/>
          <c:tx>
            <c:strRef>
              <c:f>Sheet1!$B$1</c:f>
              <c:strCache>
                <c:ptCount val="1"/>
                <c:pt idx="0">
                  <c:v>Value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209-2A49-9392-F18B72C0A5F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209-2A49-9392-F18B72C0A5F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209-2A49-9392-F18B72C0A5F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209-2A49-9392-F18B72C0A5F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209-2A49-9392-F18B72C0A5F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209-2A49-9392-F18B72C0A5FE}"/>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Sheet1!$A$2:$A$7</c:f>
              <c:numCache>
                <c:formatCode>General</c:formatCode>
                <c:ptCount val="6"/>
                <c:pt idx="0">
                  <c:v>2015</c:v>
                </c:pt>
                <c:pt idx="1">
                  <c:v>2016</c:v>
                </c:pt>
                <c:pt idx="2">
                  <c:v>2017</c:v>
                </c:pt>
                <c:pt idx="3">
                  <c:v>2018</c:v>
                </c:pt>
                <c:pt idx="4">
                  <c:v>2019</c:v>
                </c:pt>
                <c:pt idx="5">
                  <c:v>2020</c:v>
                </c:pt>
              </c:numCache>
            </c:numRef>
          </c:cat>
          <c:val>
            <c:numRef>
              <c:f>Sheet1!$B$2:$B$7</c:f>
              <c:numCache>
                <c:formatCode>0%</c:formatCode>
                <c:ptCount val="6"/>
                <c:pt idx="0">
                  <c:v>0.5</c:v>
                </c:pt>
                <c:pt idx="1">
                  <c:v>0.1</c:v>
                </c:pt>
                <c:pt idx="2">
                  <c:v>0.1</c:v>
                </c:pt>
                <c:pt idx="3">
                  <c:v>0.1</c:v>
                </c:pt>
                <c:pt idx="4">
                  <c:v>0.1</c:v>
                </c:pt>
                <c:pt idx="5">
                  <c:v>0.1</c:v>
                </c:pt>
              </c:numCache>
            </c:numRef>
          </c:val>
          <c:extLst>
            <c:ext xmlns:c16="http://schemas.microsoft.com/office/drawing/2014/chart" uri="{C3380CC4-5D6E-409C-BE32-E72D297353CC}">
              <c16:uniqueId val="{0000000C-C209-2A49-9392-F18B72C0A5FE}"/>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
          <c:y val="0.92456293102946452"/>
          <c:w val="1"/>
          <c:h val="7.5437068970535523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solidFill>
                <a:latin typeface="+mn-lt"/>
                <a:ea typeface="+mn-ea"/>
                <a:cs typeface="+mn-cs"/>
              </a:defRPr>
            </a:pPr>
            <a:r>
              <a:rPr lang="en-US" b="1"/>
              <a:t>Chart title is Arial Bold</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c:v>
                </c:pt>
              </c:strCache>
            </c:strRef>
          </c:tx>
          <c:spPr>
            <a:ln w="28575" cap="rnd">
              <a:solidFill>
                <a:schemeClr val="accent1"/>
              </a:solidFill>
              <a:round/>
            </a:ln>
            <a:effectLst/>
          </c:spPr>
          <c:marker>
            <c:symbol val="none"/>
          </c:marker>
          <c:cat>
            <c:strRef>
              <c:f>Sheet1!$A$2:$A$11</c:f>
              <c:strCache>
                <c:ptCount val="10"/>
                <c:pt idx="0">
                  <c:v>’11</c:v>
                </c:pt>
                <c:pt idx="1">
                  <c:v>’12</c:v>
                </c:pt>
                <c:pt idx="2">
                  <c:v>’13</c:v>
                </c:pt>
                <c:pt idx="3">
                  <c:v>’14</c:v>
                </c:pt>
                <c:pt idx="4">
                  <c:v>’15</c:v>
                </c:pt>
                <c:pt idx="5">
                  <c:v>’16</c:v>
                </c:pt>
                <c:pt idx="6">
                  <c:v>’17</c:v>
                </c:pt>
                <c:pt idx="7">
                  <c:v>’18</c:v>
                </c:pt>
                <c:pt idx="8">
                  <c:v>’19</c:v>
                </c:pt>
                <c:pt idx="9">
                  <c:v>’20</c:v>
                </c:pt>
              </c:strCache>
            </c:strRef>
          </c:cat>
          <c:val>
            <c:numRef>
              <c:f>Sheet1!$B$2:$B$11</c:f>
              <c:numCache>
                <c:formatCode>General</c:formatCode>
                <c:ptCount val="10"/>
                <c:pt idx="0">
                  <c:v>10</c:v>
                </c:pt>
                <c:pt idx="1">
                  <c:v>20</c:v>
                </c:pt>
                <c:pt idx="2">
                  <c:v>30</c:v>
                </c:pt>
                <c:pt idx="3">
                  <c:v>20</c:v>
                </c:pt>
                <c:pt idx="4">
                  <c:v>50</c:v>
                </c:pt>
                <c:pt idx="5">
                  <c:v>60</c:v>
                </c:pt>
                <c:pt idx="6">
                  <c:v>50</c:v>
                </c:pt>
                <c:pt idx="7">
                  <c:v>70</c:v>
                </c:pt>
                <c:pt idx="8">
                  <c:v>80</c:v>
                </c:pt>
                <c:pt idx="9">
                  <c:v>90</c:v>
                </c:pt>
              </c:numCache>
            </c:numRef>
          </c:val>
          <c:smooth val="0"/>
          <c:extLst>
            <c:ext xmlns:c16="http://schemas.microsoft.com/office/drawing/2014/chart" uri="{C3380CC4-5D6E-409C-BE32-E72D297353CC}">
              <c16:uniqueId val="{00000000-4C62-8046-9F58-C69CD144F0BE}"/>
            </c:ext>
          </c:extLst>
        </c:ser>
        <c:ser>
          <c:idx val="1"/>
          <c:order val="1"/>
          <c:tx>
            <c:strRef>
              <c:f>Sheet1!$C$1</c:f>
              <c:strCache>
                <c:ptCount val="1"/>
                <c:pt idx="0">
                  <c:v>B</c:v>
                </c:pt>
              </c:strCache>
            </c:strRef>
          </c:tx>
          <c:spPr>
            <a:ln w="28575" cap="rnd">
              <a:solidFill>
                <a:schemeClr val="accent2"/>
              </a:solidFill>
              <a:round/>
            </a:ln>
            <a:effectLst/>
          </c:spPr>
          <c:marker>
            <c:symbol val="none"/>
          </c:marker>
          <c:cat>
            <c:strRef>
              <c:f>Sheet1!$A$2:$A$11</c:f>
              <c:strCache>
                <c:ptCount val="10"/>
                <c:pt idx="0">
                  <c:v>’11</c:v>
                </c:pt>
                <c:pt idx="1">
                  <c:v>’12</c:v>
                </c:pt>
                <c:pt idx="2">
                  <c:v>’13</c:v>
                </c:pt>
                <c:pt idx="3">
                  <c:v>’14</c:v>
                </c:pt>
                <c:pt idx="4">
                  <c:v>’15</c:v>
                </c:pt>
                <c:pt idx="5">
                  <c:v>’16</c:v>
                </c:pt>
                <c:pt idx="6">
                  <c:v>’17</c:v>
                </c:pt>
                <c:pt idx="7">
                  <c:v>’18</c:v>
                </c:pt>
                <c:pt idx="8">
                  <c:v>’19</c:v>
                </c:pt>
                <c:pt idx="9">
                  <c:v>’20</c:v>
                </c:pt>
              </c:strCache>
            </c:strRef>
          </c:cat>
          <c:val>
            <c:numRef>
              <c:f>Sheet1!$C$2:$C$11</c:f>
              <c:numCache>
                <c:formatCode>General</c:formatCode>
                <c:ptCount val="10"/>
                <c:pt idx="0">
                  <c:v>20</c:v>
                </c:pt>
                <c:pt idx="1">
                  <c:v>35</c:v>
                </c:pt>
                <c:pt idx="2">
                  <c:v>20</c:v>
                </c:pt>
                <c:pt idx="3">
                  <c:v>35</c:v>
                </c:pt>
                <c:pt idx="4">
                  <c:v>40</c:v>
                </c:pt>
                <c:pt idx="5">
                  <c:v>45</c:v>
                </c:pt>
                <c:pt idx="6">
                  <c:v>55</c:v>
                </c:pt>
                <c:pt idx="7">
                  <c:v>65</c:v>
                </c:pt>
                <c:pt idx="8">
                  <c:v>70</c:v>
                </c:pt>
                <c:pt idx="9">
                  <c:v>80</c:v>
                </c:pt>
              </c:numCache>
            </c:numRef>
          </c:val>
          <c:smooth val="0"/>
          <c:extLst>
            <c:ext xmlns:c16="http://schemas.microsoft.com/office/drawing/2014/chart" uri="{C3380CC4-5D6E-409C-BE32-E72D297353CC}">
              <c16:uniqueId val="{00000001-4C62-8046-9F58-C69CD144F0BE}"/>
            </c:ext>
          </c:extLst>
        </c:ser>
        <c:ser>
          <c:idx val="2"/>
          <c:order val="2"/>
          <c:tx>
            <c:strRef>
              <c:f>Sheet1!$D$1</c:f>
              <c:strCache>
                <c:ptCount val="1"/>
                <c:pt idx="0">
                  <c:v>C</c:v>
                </c:pt>
              </c:strCache>
            </c:strRef>
          </c:tx>
          <c:spPr>
            <a:ln w="28575" cap="rnd">
              <a:solidFill>
                <a:schemeClr val="accent3"/>
              </a:solidFill>
              <a:round/>
            </a:ln>
            <a:effectLst/>
          </c:spPr>
          <c:marker>
            <c:symbol val="none"/>
          </c:marker>
          <c:cat>
            <c:strRef>
              <c:f>Sheet1!$A$2:$A$11</c:f>
              <c:strCache>
                <c:ptCount val="10"/>
                <c:pt idx="0">
                  <c:v>’11</c:v>
                </c:pt>
                <c:pt idx="1">
                  <c:v>’12</c:v>
                </c:pt>
                <c:pt idx="2">
                  <c:v>’13</c:v>
                </c:pt>
                <c:pt idx="3">
                  <c:v>’14</c:v>
                </c:pt>
                <c:pt idx="4">
                  <c:v>’15</c:v>
                </c:pt>
                <c:pt idx="5">
                  <c:v>’16</c:v>
                </c:pt>
                <c:pt idx="6">
                  <c:v>’17</c:v>
                </c:pt>
                <c:pt idx="7">
                  <c:v>’18</c:v>
                </c:pt>
                <c:pt idx="8">
                  <c:v>’19</c:v>
                </c:pt>
                <c:pt idx="9">
                  <c:v>’20</c:v>
                </c:pt>
              </c:strCache>
            </c:strRef>
          </c:cat>
          <c:val>
            <c:numRef>
              <c:f>Sheet1!$D$2:$D$11</c:f>
              <c:numCache>
                <c:formatCode>General</c:formatCode>
                <c:ptCount val="10"/>
                <c:pt idx="0">
                  <c:v>50</c:v>
                </c:pt>
                <c:pt idx="1">
                  <c:v>40</c:v>
                </c:pt>
                <c:pt idx="2">
                  <c:v>45</c:v>
                </c:pt>
                <c:pt idx="3">
                  <c:v>55</c:v>
                </c:pt>
                <c:pt idx="4">
                  <c:v>45</c:v>
                </c:pt>
                <c:pt idx="5">
                  <c:v>40</c:v>
                </c:pt>
                <c:pt idx="6">
                  <c:v>30</c:v>
                </c:pt>
                <c:pt idx="7">
                  <c:v>35</c:v>
                </c:pt>
                <c:pt idx="8">
                  <c:v>30</c:v>
                </c:pt>
                <c:pt idx="9">
                  <c:v>25</c:v>
                </c:pt>
              </c:numCache>
            </c:numRef>
          </c:val>
          <c:smooth val="0"/>
          <c:extLst>
            <c:ext xmlns:c16="http://schemas.microsoft.com/office/drawing/2014/chart" uri="{C3380CC4-5D6E-409C-BE32-E72D297353CC}">
              <c16:uniqueId val="{00000002-4C62-8046-9F58-C69CD144F0BE}"/>
            </c:ext>
          </c:extLst>
        </c:ser>
        <c:ser>
          <c:idx val="3"/>
          <c:order val="3"/>
          <c:tx>
            <c:strRef>
              <c:f>Sheet1!$E$1</c:f>
              <c:strCache>
                <c:ptCount val="1"/>
                <c:pt idx="0">
                  <c:v>D</c:v>
                </c:pt>
              </c:strCache>
            </c:strRef>
          </c:tx>
          <c:spPr>
            <a:ln w="28575" cap="rnd">
              <a:solidFill>
                <a:schemeClr val="accent4"/>
              </a:solidFill>
              <a:round/>
            </a:ln>
            <a:effectLst/>
          </c:spPr>
          <c:marker>
            <c:symbol val="none"/>
          </c:marker>
          <c:cat>
            <c:strRef>
              <c:f>Sheet1!$A$2:$A$11</c:f>
              <c:strCache>
                <c:ptCount val="10"/>
                <c:pt idx="0">
                  <c:v>’11</c:v>
                </c:pt>
                <c:pt idx="1">
                  <c:v>’12</c:v>
                </c:pt>
                <c:pt idx="2">
                  <c:v>’13</c:v>
                </c:pt>
                <c:pt idx="3">
                  <c:v>’14</c:v>
                </c:pt>
                <c:pt idx="4">
                  <c:v>’15</c:v>
                </c:pt>
                <c:pt idx="5">
                  <c:v>’16</c:v>
                </c:pt>
                <c:pt idx="6">
                  <c:v>’17</c:v>
                </c:pt>
                <c:pt idx="7">
                  <c:v>’18</c:v>
                </c:pt>
                <c:pt idx="8">
                  <c:v>’19</c:v>
                </c:pt>
                <c:pt idx="9">
                  <c:v>’20</c:v>
                </c:pt>
              </c:strCache>
            </c:strRef>
          </c:cat>
          <c:val>
            <c:numRef>
              <c:f>Sheet1!$E$2:$E$11</c:f>
              <c:numCache>
                <c:formatCode>General</c:formatCode>
                <c:ptCount val="10"/>
                <c:pt idx="0">
                  <c:v>5</c:v>
                </c:pt>
                <c:pt idx="1">
                  <c:v>10</c:v>
                </c:pt>
                <c:pt idx="2">
                  <c:v>5</c:v>
                </c:pt>
                <c:pt idx="3">
                  <c:v>15</c:v>
                </c:pt>
                <c:pt idx="4">
                  <c:v>20</c:v>
                </c:pt>
                <c:pt idx="5">
                  <c:v>15</c:v>
                </c:pt>
                <c:pt idx="6">
                  <c:v>25</c:v>
                </c:pt>
                <c:pt idx="7">
                  <c:v>30</c:v>
                </c:pt>
                <c:pt idx="8">
                  <c:v>25</c:v>
                </c:pt>
                <c:pt idx="9">
                  <c:v>40</c:v>
                </c:pt>
              </c:numCache>
            </c:numRef>
          </c:val>
          <c:smooth val="0"/>
          <c:extLst>
            <c:ext xmlns:c16="http://schemas.microsoft.com/office/drawing/2014/chart" uri="{C3380CC4-5D6E-409C-BE32-E72D297353CC}">
              <c16:uniqueId val="{00000003-4C62-8046-9F58-C69CD144F0BE}"/>
            </c:ext>
          </c:extLst>
        </c:ser>
        <c:ser>
          <c:idx val="4"/>
          <c:order val="4"/>
          <c:tx>
            <c:strRef>
              <c:f>Sheet1!$F$1</c:f>
              <c:strCache>
                <c:ptCount val="1"/>
                <c:pt idx="0">
                  <c:v>E</c:v>
                </c:pt>
              </c:strCache>
            </c:strRef>
          </c:tx>
          <c:spPr>
            <a:ln w="28575" cap="rnd">
              <a:solidFill>
                <a:schemeClr val="accent5"/>
              </a:solidFill>
              <a:round/>
            </a:ln>
            <a:effectLst/>
          </c:spPr>
          <c:marker>
            <c:symbol val="none"/>
          </c:marker>
          <c:cat>
            <c:strRef>
              <c:f>Sheet1!$A$2:$A$11</c:f>
              <c:strCache>
                <c:ptCount val="10"/>
                <c:pt idx="0">
                  <c:v>’11</c:v>
                </c:pt>
                <c:pt idx="1">
                  <c:v>’12</c:v>
                </c:pt>
                <c:pt idx="2">
                  <c:v>’13</c:v>
                </c:pt>
                <c:pt idx="3">
                  <c:v>’14</c:v>
                </c:pt>
                <c:pt idx="4">
                  <c:v>’15</c:v>
                </c:pt>
                <c:pt idx="5">
                  <c:v>’16</c:v>
                </c:pt>
                <c:pt idx="6">
                  <c:v>’17</c:v>
                </c:pt>
                <c:pt idx="7">
                  <c:v>’18</c:v>
                </c:pt>
                <c:pt idx="8">
                  <c:v>’19</c:v>
                </c:pt>
                <c:pt idx="9">
                  <c:v>’20</c:v>
                </c:pt>
              </c:strCache>
            </c:strRef>
          </c:cat>
          <c:val>
            <c:numRef>
              <c:f>Sheet1!$F$2:$F$11</c:f>
              <c:numCache>
                <c:formatCode>General</c:formatCode>
                <c:ptCount val="10"/>
                <c:pt idx="0">
                  <c:v>65</c:v>
                </c:pt>
                <c:pt idx="1">
                  <c:v>70</c:v>
                </c:pt>
                <c:pt idx="2">
                  <c:v>65</c:v>
                </c:pt>
                <c:pt idx="3">
                  <c:v>75</c:v>
                </c:pt>
                <c:pt idx="4">
                  <c:v>70</c:v>
                </c:pt>
                <c:pt idx="5">
                  <c:v>65</c:v>
                </c:pt>
                <c:pt idx="6">
                  <c:v>70</c:v>
                </c:pt>
                <c:pt idx="7">
                  <c:v>70</c:v>
                </c:pt>
                <c:pt idx="8">
                  <c:v>75</c:v>
                </c:pt>
                <c:pt idx="9">
                  <c:v>70</c:v>
                </c:pt>
              </c:numCache>
            </c:numRef>
          </c:val>
          <c:smooth val="0"/>
          <c:extLst>
            <c:ext xmlns:c16="http://schemas.microsoft.com/office/drawing/2014/chart" uri="{C3380CC4-5D6E-409C-BE32-E72D297353CC}">
              <c16:uniqueId val="{00000004-4C62-8046-9F58-C69CD144F0BE}"/>
            </c:ext>
          </c:extLst>
        </c:ser>
        <c:ser>
          <c:idx val="5"/>
          <c:order val="5"/>
          <c:tx>
            <c:strRef>
              <c:f>Sheet1!$G$1</c:f>
              <c:strCache>
                <c:ptCount val="1"/>
                <c:pt idx="0">
                  <c:v>F</c:v>
                </c:pt>
              </c:strCache>
            </c:strRef>
          </c:tx>
          <c:spPr>
            <a:ln w="28575" cap="rnd">
              <a:solidFill>
                <a:schemeClr val="accent6"/>
              </a:solidFill>
              <a:round/>
            </a:ln>
            <a:effectLst/>
          </c:spPr>
          <c:marker>
            <c:symbol val="none"/>
          </c:marker>
          <c:cat>
            <c:strRef>
              <c:f>Sheet1!$A$2:$A$11</c:f>
              <c:strCache>
                <c:ptCount val="10"/>
                <c:pt idx="0">
                  <c:v>’11</c:v>
                </c:pt>
                <c:pt idx="1">
                  <c:v>’12</c:v>
                </c:pt>
                <c:pt idx="2">
                  <c:v>’13</c:v>
                </c:pt>
                <c:pt idx="3">
                  <c:v>’14</c:v>
                </c:pt>
                <c:pt idx="4">
                  <c:v>’15</c:v>
                </c:pt>
                <c:pt idx="5">
                  <c:v>’16</c:v>
                </c:pt>
                <c:pt idx="6">
                  <c:v>’17</c:v>
                </c:pt>
                <c:pt idx="7">
                  <c:v>’18</c:v>
                </c:pt>
                <c:pt idx="8">
                  <c:v>’19</c:v>
                </c:pt>
                <c:pt idx="9">
                  <c:v>’20</c:v>
                </c:pt>
              </c:strCache>
            </c:strRef>
          </c:cat>
          <c:val>
            <c:numRef>
              <c:f>Sheet1!$G$2:$G$11</c:f>
              <c:numCache>
                <c:formatCode>General</c:formatCode>
                <c:ptCount val="10"/>
                <c:pt idx="0">
                  <c:v>30</c:v>
                </c:pt>
                <c:pt idx="1">
                  <c:v>25</c:v>
                </c:pt>
                <c:pt idx="2">
                  <c:v>35</c:v>
                </c:pt>
                <c:pt idx="3">
                  <c:v>40</c:v>
                </c:pt>
                <c:pt idx="4">
                  <c:v>30</c:v>
                </c:pt>
                <c:pt idx="5">
                  <c:v>35</c:v>
                </c:pt>
                <c:pt idx="6">
                  <c:v>45</c:v>
                </c:pt>
                <c:pt idx="7">
                  <c:v>50</c:v>
                </c:pt>
                <c:pt idx="8">
                  <c:v>55</c:v>
                </c:pt>
                <c:pt idx="9">
                  <c:v>50</c:v>
                </c:pt>
              </c:numCache>
            </c:numRef>
          </c:val>
          <c:smooth val="0"/>
          <c:extLst>
            <c:ext xmlns:c16="http://schemas.microsoft.com/office/drawing/2014/chart" uri="{C3380CC4-5D6E-409C-BE32-E72D297353CC}">
              <c16:uniqueId val="{00000005-4C62-8046-9F58-C69CD144F0BE}"/>
            </c:ext>
          </c:extLst>
        </c:ser>
        <c:dLbls>
          <c:showLegendKey val="0"/>
          <c:showVal val="0"/>
          <c:showCatName val="0"/>
          <c:showSerName val="0"/>
          <c:showPercent val="0"/>
          <c:showBubbleSize val="0"/>
        </c:dLbls>
        <c:smooth val="0"/>
        <c:axId val="157281664"/>
        <c:axId val="157283456"/>
      </c:lineChart>
      <c:catAx>
        <c:axId val="157281664"/>
        <c:scaling>
          <c:orientation val="minMax"/>
        </c:scaling>
        <c:delete val="0"/>
        <c:axPos val="b"/>
        <c:numFmt formatCode="General" sourceLinked="1"/>
        <c:majorTickMark val="none"/>
        <c:minorTickMark val="none"/>
        <c:tickLblPos val="nextTo"/>
        <c:spPr>
          <a:noFill/>
          <a:ln w="19050"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157283456"/>
        <c:crosses val="autoZero"/>
        <c:auto val="1"/>
        <c:lblAlgn val="ctr"/>
        <c:lblOffset val="100"/>
        <c:noMultiLvlLbl val="0"/>
      </c:catAx>
      <c:valAx>
        <c:axId val="157283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57281664"/>
        <c:crosses val="autoZero"/>
        <c:crossBetween val="between"/>
      </c:valAx>
      <c:spPr>
        <a:noFill/>
        <a:ln>
          <a:noFill/>
        </a:ln>
        <a:effectLst/>
      </c:spPr>
    </c:plotArea>
    <c:legend>
      <c:legendPos val="b"/>
      <c:layout>
        <c:manualLayout>
          <c:xMode val="edge"/>
          <c:yMode val="edge"/>
          <c:x val="0"/>
          <c:y val="0.92239633186112147"/>
          <c:w val="1"/>
          <c:h val="7.760366813887856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1" i="0" u="none" strike="noStrike" kern="1200" spc="0" baseline="0">
                <a:solidFill>
                  <a:schemeClr val="tx1"/>
                </a:solidFill>
                <a:latin typeface="+mn-lt"/>
                <a:ea typeface="+mn-ea"/>
                <a:cs typeface="+mn-cs"/>
              </a:defRPr>
            </a:pPr>
            <a:r>
              <a:rPr lang="en-US" b="1"/>
              <a:t>Chart title is Arial Bold</a:t>
            </a:r>
          </a:p>
        </c:rich>
      </c:tx>
      <c:overlay val="0"/>
      <c:spPr>
        <a:noFill/>
        <a:ln>
          <a:noFill/>
        </a:ln>
        <a:effectLst/>
      </c:spPr>
      <c:txPr>
        <a:bodyPr rot="0" spcFirstLastPara="1" vertOverflow="ellipsis" vert="horz" wrap="square" anchor="ctr" anchorCtr="1"/>
        <a:lstStyle/>
        <a:p>
          <a:pPr>
            <a:defRPr sz="1440" b="1" i="0" u="none" strike="noStrike" kern="1200" spc="0" baseline="0">
              <a:solidFill>
                <a:schemeClr val="tx1"/>
              </a:solidFill>
              <a:latin typeface="+mn-lt"/>
              <a:ea typeface="+mn-ea"/>
              <a:cs typeface="+mn-cs"/>
            </a:defRPr>
          </a:pPr>
          <a:endParaRPr lang="en-US"/>
        </a:p>
      </c:txPr>
    </c:title>
    <c:autoTitleDeleted val="0"/>
    <c:plotArea>
      <c:layout/>
      <c:areaChart>
        <c:grouping val="stacked"/>
        <c:varyColors val="0"/>
        <c:ser>
          <c:idx val="0"/>
          <c:order val="0"/>
          <c:tx>
            <c:strRef>
              <c:f>Sheet1!$B$1</c:f>
              <c:strCache>
                <c:ptCount val="1"/>
                <c:pt idx="0">
                  <c:v>A</c:v>
                </c:pt>
              </c:strCache>
            </c:strRef>
          </c:tx>
          <c:spPr>
            <a:solidFill>
              <a:schemeClr val="accent1"/>
            </a:solidFill>
            <a:ln>
              <a:noFill/>
            </a:ln>
            <a:effectLst/>
          </c:spPr>
          <c:cat>
            <c:strRef>
              <c:f>Sheet1!$A$2:$A$11</c:f>
              <c:strCache>
                <c:ptCount val="10"/>
                <c:pt idx="0">
                  <c:v>’11</c:v>
                </c:pt>
                <c:pt idx="1">
                  <c:v>’12</c:v>
                </c:pt>
                <c:pt idx="2">
                  <c:v>’13</c:v>
                </c:pt>
                <c:pt idx="3">
                  <c:v>’14</c:v>
                </c:pt>
                <c:pt idx="4">
                  <c:v>’15</c:v>
                </c:pt>
                <c:pt idx="5">
                  <c:v>’16</c:v>
                </c:pt>
                <c:pt idx="6">
                  <c:v>’17</c:v>
                </c:pt>
                <c:pt idx="7">
                  <c:v>’18</c:v>
                </c:pt>
                <c:pt idx="8">
                  <c:v>’19</c:v>
                </c:pt>
                <c:pt idx="9">
                  <c:v>’20</c:v>
                </c:pt>
              </c:strCache>
            </c:strRef>
          </c:cat>
          <c:val>
            <c:numRef>
              <c:f>Sheet1!$B$2:$B$11</c:f>
              <c:numCache>
                <c:formatCode>General</c:formatCode>
                <c:ptCount val="10"/>
                <c:pt idx="0">
                  <c:v>30</c:v>
                </c:pt>
                <c:pt idx="1">
                  <c:v>35</c:v>
                </c:pt>
                <c:pt idx="2">
                  <c:v>25</c:v>
                </c:pt>
                <c:pt idx="3">
                  <c:v>35</c:v>
                </c:pt>
                <c:pt idx="4">
                  <c:v>40</c:v>
                </c:pt>
                <c:pt idx="5">
                  <c:v>30</c:v>
                </c:pt>
                <c:pt idx="6">
                  <c:v>30</c:v>
                </c:pt>
                <c:pt idx="7">
                  <c:v>35</c:v>
                </c:pt>
                <c:pt idx="8">
                  <c:v>30</c:v>
                </c:pt>
                <c:pt idx="9">
                  <c:v>35</c:v>
                </c:pt>
              </c:numCache>
            </c:numRef>
          </c:val>
          <c:extLst>
            <c:ext xmlns:c16="http://schemas.microsoft.com/office/drawing/2014/chart" uri="{C3380CC4-5D6E-409C-BE32-E72D297353CC}">
              <c16:uniqueId val="{00000000-DF6E-FA41-A72D-8260A1556A89}"/>
            </c:ext>
          </c:extLst>
        </c:ser>
        <c:ser>
          <c:idx val="1"/>
          <c:order val="1"/>
          <c:tx>
            <c:strRef>
              <c:f>Sheet1!$C$1</c:f>
              <c:strCache>
                <c:ptCount val="1"/>
                <c:pt idx="0">
                  <c:v>B</c:v>
                </c:pt>
              </c:strCache>
            </c:strRef>
          </c:tx>
          <c:spPr>
            <a:solidFill>
              <a:schemeClr val="accent2"/>
            </a:solidFill>
            <a:ln>
              <a:noFill/>
            </a:ln>
            <a:effectLst/>
          </c:spPr>
          <c:cat>
            <c:strRef>
              <c:f>Sheet1!$A$2:$A$11</c:f>
              <c:strCache>
                <c:ptCount val="10"/>
                <c:pt idx="0">
                  <c:v>’11</c:v>
                </c:pt>
                <c:pt idx="1">
                  <c:v>’12</c:v>
                </c:pt>
                <c:pt idx="2">
                  <c:v>’13</c:v>
                </c:pt>
                <c:pt idx="3">
                  <c:v>’14</c:v>
                </c:pt>
                <c:pt idx="4">
                  <c:v>’15</c:v>
                </c:pt>
                <c:pt idx="5">
                  <c:v>’16</c:v>
                </c:pt>
                <c:pt idx="6">
                  <c:v>’17</c:v>
                </c:pt>
                <c:pt idx="7">
                  <c:v>’18</c:v>
                </c:pt>
                <c:pt idx="8">
                  <c:v>’19</c:v>
                </c:pt>
                <c:pt idx="9">
                  <c:v>’20</c:v>
                </c:pt>
              </c:strCache>
            </c:strRef>
          </c:cat>
          <c:val>
            <c:numRef>
              <c:f>Sheet1!$C$2:$C$11</c:f>
              <c:numCache>
                <c:formatCode>General</c:formatCode>
                <c:ptCount val="10"/>
                <c:pt idx="0">
                  <c:v>5</c:v>
                </c:pt>
                <c:pt idx="1">
                  <c:v>10</c:v>
                </c:pt>
                <c:pt idx="2">
                  <c:v>15</c:v>
                </c:pt>
                <c:pt idx="3">
                  <c:v>10</c:v>
                </c:pt>
                <c:pt idx="4">
                  <c:v>5</c:v>
                </c:pt>
                <c:pt idx="5">
                  <c:v>10</c:v>
                </c:pt>
                <c:pt idx="6">
                  <c:v>15</c:v>
                </c:pt>
                <c:pt idx="7">
                  <c:v>10</c:v>
                </c:pt>
                <c:pt idx="8">
                  <c:v>5</c:v>
                </c:pt>
                <c:pt idx="9">
                  <c:v>10</c:v>
                </c:pt>
              </c:numCache>
            </c:numRef>
          </c:val>
          <c:extLst>
            <c:ext xmlns:c16="http://schemas.microsoft.com/office/drawing/2014/chart" uri="{C3380CC4-5D6E-409C-BE32-E72D297353CC}">
              <c16:uniqueId val="{00000001-DF6E-FA41-A72D-8260A1556A89}"/>
            </c:ext>
          </c:extLst>
        </c:ser>
        <c:ser>
          <c:idx val="2"/>
          <c:order val="2"/>
          <c:tx>
            <c:strRef>
              <c:f>Sheet1!$D$1</c:f>
              <c:strCache>
                <c:ptCount val="1"/>
                <c:pt idx="0">
                  <c:v>C</c:v>
                </c:pt>
              </c:strCache>
            </c:strRef>
          </c:tx>
          <c:spPr>
            <a:solidFill>
              <a:schemeClr val="accent3"/>
            </a:solidFill>
            <a:ln>
              <a:noFill/>
            </a:ln>
            <a:effectLst/>
          </c:spPr>
          <c:cat>
            <c:strRef>
              <c:f>Sheet1!$A$2:$A$11</c:f>
              <c:strCache>
                <c:ptCount val="10"/>
                <c:pt idx="0">
                  <c:v>’11</c:v>
                </c:pt>
                <c:pt idx="1">
                  <c:v>’12</c:v>
                </c:pt>
                <c:pt idx="2">
                  <c:v>’13</c:v>
                </c:pt>
                <c:pt idx="3">
                  <c:v>’14</c:v>
                </c:pt>
                <c:pt idx="4">
                  <c:v>’15</c:v>
                </c:pt>
                <c:pt idx="5">
                  <c:v>’16</c:v>
                </c:pt>
                <c:pt idx="6">
                  <c:v>’17</c:v>
                </c:pt>
                <c:pt idx="7">
                  <c:v>’18</c:v>
                </c:pt>
                <c:pt idx="8">
                  <c:v>’19</c:v>
                </c:pt>
                <c:pt idx="9">
                  <c:v>’20</c:v>
                </c:pt>
              </c:strCache>
            </c:strRef>
          </c:cat>
          <c:val>
            <c:numRef>
              <c:f>Sheet1!$D$2:$D$11</c:f>
              <c:numCache>
                <c:formatCode>General</c:formatCode>
                <c:ptCount val="10"/>
                <c:pt idx="0">
                  <c:v>10</c:v>
                </c:pt>
                <c:pt idx="1">
                  <c:v>5</c:v>
                </c:pt>
                <c:pt idx="2">
                  <c:v>10</c:v>
                </c:pt>
                <c:pt idx="3">
                  <c:v>10</c:v>
                </c:pt>
                <c:pt idx="4">
                  <c:v>10</c:v>
                </c:pt>
                <c:pt idx="5">
                  <c:v>10</c:v>
                </c:pt>
                <c:pt idx="6">
                  <c:v>15</c:v>
                </c:pt>
                <c:pt idx="7">
                  <c:v>10</c:v>
                </c:pt>
                <c:pt idx="8">
                  <c:v>15</c:v>
                </c:pt>
                <c:pt idx="9">
                  <c:v>10</c:v>
                </c:pt>
              </c:numCache>
            </c:numRef>
          </c:val>
          <c:extLst>
            <c:ext xmlns:c16="http://schemas.microsoft.com/office/drawing/2014/chart" uri="{C3380CC4-5D6E-409C-BE32-E72D297353CC}">
              <c16:uniqueId val="{00000002-DF6E-FA41-A72D-8260A1556A89}"/>
            </c:ext>
          </c:extLst>
        </c:ser>
        <c:ser>
          <c:idx val="3"/>
          <c:order val="3"/>
          <c:tx>
            <c:strRef>
              <c:f>Sheet1!$E$1</c:f>
              <c:strCache>
                <c:ptCount val="1"/>
                <c:pt idx="0">
                  <c:v>D</c:v>
                </c:pt>
              </c:strCache>
            </c:strRef>
          </c:tx>
          <c:spPr>
            <a:solidFill>
              <a:schemeClr val="accent4"/>
            </a:solidFill>
            <a:ln>
              <a:noFill/>
            </a:ln>
            <a:effectLst/>
          </c:spPr>
          <c:cat>
            <c:strRef>
              <c:f>Sheet1!$A$2:$A$11</c:f>
              <c:strCache>
                <c:ptCount val="10"/>
                <c:pt idx="0">
                  <c:v>’11</c:v>
                </c:pt>
                <c:pt idx="1">
                  <c:v>’12</c:v>
                </c:pt>
                <c:pt idx="2">
                  <c:v>’13</c:v>
                </c:pt>
                <c:pt idx="3">
                  <c:v>’14</c:v>
                </c:pt>
                <c:pt idx="4">
                  <c:v>’15</c:v>
                </c:pt>
                <c:pt idx="5">
                  <c:v>’16</c:v>
                </c:pt>
                <c:pt idx="6">
                  <c:v>’17</c:v>
                </c:pt>
                <c:pt idx="7">
                  <c:v>’18</c:v>
                </c:pt>
                <c:pt idx="8">
                  <c:v>’19</c:v>
                </c:pt>
                <c:pt idx="9">
                  <c:v>’20</c:v>
                </c:pt>
              </c:strCache>
            </c:strRef>
          </c:cat>
          <c:val>
            <c:numRef>
              <c:f>Sheet1!$E$2:$E$11</c:f>
              <c:numCache>
                <c:formatCode>General</c:formatCode>
                <c:ptCount val="10"/>
                <c:pt idx="0">
                  <c:v>10</c:v>
                </c:pt>
                <c:pt idx="1">
                  <c:v>15</c:v>
                </c:pt>
                <c:pt idx="2">
                  <c:v>10</c:v>
                </c:pt>
                <c:pt idx="3">
                  <c:v>15</c:v>
                </c:pt>
                <c:pt idx="4">
                  <c:v>10</c:v>
                </c:pt>
                <c:pt idx="5">
                  <c:v>15</c:v>
                </c:pt>
                <c:pt idx="6">
                  <c:v>10</c:v>
                </c:pt>
                <c:pt idx="7">
                  <c:v>15</c:v>
                </c:pt>
                <c:pt idx="8">
                  <c:v>10</c:v>
                </c:pt>
                <c:pt idx="9">
                  <c:v>15</c:v>
                </c:pt>
              </c:numCache>
            </c:numRef>
          </c:val>
          <c:extLst>
            <c:ext xmlns:c16="http://schemas.microsoft.com/office/drawing/2014/chart" uri="{C3380CC4-5D6E-409C-BE32-E72D297353CC}">
              <c16:uniqueId val="{00000003-DF6E-FA41-A72D-8260A1556A89}"/>
            </c:ext>
          </c:extLst>
        </c:ser>
        <c:ser>
          <c:idx val="4"/>
          <c:order val="4"/>
          <c:tx>
            <c:strRef>
              <c:f>Sheet1!$F$1</c:f>
              <c:strCache>
                <c:ptCount val="1"/>
                <c:pt idx="0">
                  <c:v>E</c:v>
                </c:pt>
              </c:strCache>
            </c:strRef>
          </c:tx>
          <c:spPr>
            <a:solidFill>
              <a:schemeClr val="accent5"/>
            </a:solidFill>
            <a:ln>
              <a:noFill/>
            </a:ln>
            <a:effectLst/>
          </c:spPr>
          <c:cat>
            <c:strRef>
              <c:f>Sheet1!$A$2:$A$11</c:f>
              <c:strCache>
                <c:ptCount val="10"/>
                <c:pt idx="0">
                  <c:v>’11</c:v>
                </c:pt>
                <c:pt idx="1">
                  <c:v>’12</c:v>
                </c:pt>
                <c:pt idx="2">
                  <c:v>’13</c:v>
                </c:pt>
                <c:pt idx="3">
                  <c:v>’14</c:v>
                </c:pt>
                <c:pt idx="4">
                  <c:v>’15</c:v>
                </c:pt>
                <c:pt idx="5">
                  <c:v>’16</c:v>
                </c:pt>
                <c:pt idx="6">
                  <c:v>’17</c:v>
                </c:pt>
                <c:pt idx="7">
                  <c:v>’18</c:v>
                </c:pt>
                <c:pt idx="8">
                  <c:v>’19</c:v>
                </c:pt>
                <c:pt idx="9">
                  <c:v>’20</c:v>
                </c:pt>
              </c:strCache>
            </c:strRef>
          </c:cat>
          <c:val>
            <c:numRef>
              <c:f>Sheet1!$F$2:$F$11</c:f>
              <c:numCache>
                <c:formatCode>General</c:formatCode>
                <c:ptCount val="10"/>
                <c:pt idx="0">
                  <c:v>10</c:v>
                </c:pt>
                <c:pt idx="1">
                  <c:v>10</c:v>
                </c:pt>
                <c:pt idx="2">
                  <c:v>10</c:v>
                </c:pt>
                <c:pt idx="3">
                  <c:v>10</c:v>
                </c:pt>
                <c:pt idx="4">
                  <c:v>10</c:v>
                </c:pt>
                <c:pt idx="5">
                  <c:v>10</c:v>
                </c:pt>
                <c:pt idx="6">
                  <c:v>10</c:v>
                </c:pt>
                <c:pt idx="7">
                  <c:v>10</c:v>
                </c:pt>
                <c:pt idx="8">
                  <c:v>10</c:v>
                </c:pt>
                <c:pt idx="9">
                  <c:v>10</c:v>
                </c:pt>
              </c:numCache>
            </c:numRef>
          </c:val>
          <c:extLst>
            <c:ext xmlns:c16="http://schemas.microsoft.com/office/drawing/2014/chart" uri="{C3380CC4-5D6E-409C-BE32-E72D297353CC}">
              <c16:uniqueId val="{00000004-DF6E-FA41-A72D-8260A1556A89}"/>
            </c:ext>
          </c:extLst>
        </c:ser>
        <c:ser>
          <c:idx val="5"/>
          <c:order val="5"/>
          <c:tx>
            <c:strRef>
              <c:f>Sheet1!$G$1</c:f>
              <c:strCache>
                <c:ptCount val="1"/>
                <c:pt idx="0">
                  <c:v>F</c:v>
                </c:pt>
              </c:strCache>
            </c:strRef>
          </c:tx>
          <c:spPr>
            <a:solidFill>
              <a:schemeClr val="accent6"/>
            </a:solidFill>
            <a:ln>
              <a:noFill/>
            </a:ln>
            <a:effectLst/>
          </c:spPr>
          <c:cat>
            <c:strRef>
              <c:f>Sheet1!$A$2:$A$11</c:f>
              <c:strCache>
                <c:ptCount val="10"/>
                <c:pt idx="0">
                  <c:v>’11</c:v>
                </c:pt>
                <c:pt idx="1">
                  <c:v>’12</c:v>
                </c:pt>
                <c:pt idx="2">
                  <c:v>’13</c:v>
                </c:pt>
                <c:pt idx="3">
                  <c:v>’14</c:v>
                </c:pt>
                <c:pt idx="4">
                  <c:v>’15</c:v>
                </c:pt>
                <c:pt idx="5">
                  <c:v>’16</c:v>
                </c:pt>
                <c:pt idx="6">
                  <c:v>’17</c:v>
                </c:pt>
                <c:pt idx="7">
                  <c:v>’18</c:v>
                </c:pt>
                <c:pt idx="8">
                  <c:v>’19</c:v>
                </c:pt>
                <c:pt idx="9">
                  <c:v>’20</c:v>
                </c:pt>
              </c:strCache>
            </c:strRef>
          </c:cat>
          <c:val>
            <c:numRef>
              <c:f>Sheet1!$G$2:$G$11</c:f>
              <c:numCache>
                <c:formatCode>General</c:formatCode>
                <c:ptCount val="10"/>
                <c:pt idx="0">
                  <c:v>5</c:v>
                </c:pt>
                <c:pt idx="1">
                  <c:v>10</c:v>
                </c:pt>
                <c:pt idx="2">
                  <c:v>5</c:v>
                </c:pt>
                <c:pt idx="3">
                  <c:v>5</c:v>
                </c:pt>
                <c:pt idx="4">
                  <c:v>15</c:v>
                </c:pt>
                <c:pt idx="5">
                  <c:v>10</c:v>
                </c:pt>
                <c:pt idx="6">
                  <c:v>10</c:v>
                </c:pt>
                <c:pt idx="7">
                  <c:v>15</c:v>
                </c:pt>
                <c:pt idx="8">
                  <c:v>10</c:v>
                </c:pt>
                <c:pt idx="9">
                  <c:v>15</c:v>
                </c:pt>
              </c:numCache>
            </c:numRef>
          </c:val>
          <c:extLst>
            <c:ext xmlns:c16="http://schemas.microsoft.com/office/drawing/2014/chart" uri="{C3380CC4-5D6E-409C-BE32-E72D297353CC}">
              <c16:uniqueId val="{00000005-DF6E-FA41-A72D-8260A1556A89}"/>
            </c:ext>
          </c:extLst>
        </c:ser>
        <c:dLbls>
          <c:showLegendKey val="0"/>
          <c:showVal val="0"/>
          <c:showCatName val="0"/>
          <c:showSerName val="0"/>
          <c:showPercent val="0"/>
          <c:showBubbleSize val="0"/>
        </c:dLbls>
        <c:axId val="155506176"/>
        <c:axId val="155507712"/>
      </c:areaChart>
      <c:catAx>
        <c:axId val="155506176"/>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155507712"/>
        <c:crosses val="autoZero"/>
        <c:auto val="1"/>
        <c:lblAlgn val="ctr"/>
        <c:lblOffset val="100"/>
        <c:noMultiLvlLbl val="0"/>
      </c:catAx>
      <c:valAx>
        <c:axId val="1555077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55506176"/>
        <c:crosses val="autoZero"/>
        <c:crossBetween val="midCat"/>
      </c:valAx>
      <c:spPr>
        <a:noFill/>
        <a:ln>
          <a:noFill/>
        </a:ln>
        <a:effectLst/>
      </c:spPr>
    </c:plotArea>
    <c:legend>
      <c:legendPos val="b"/>
      <c:layout>
        <c:manualLayout>
          <c:xMode val="edge"/>
          <c:yMode val="edge"/>
          <c:x val="0.12779008491927632"/>
          <c:y val="0.92529385606511116"/>
          <c:w val="0.79954125998122683"/>
          <c:h val="7.47061439348888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9D262E-CC86-4CC8-B120-8003AA2463AD}"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5ABEE815-5DFA-47CD-85F5-B4A3019D937F}">
      <dgm:prSet phldrT="[Text]" custT="1"/>
      <dgm:spPr/>
      <dgm:t>
        <a:bodyPr/>
        <a:lstStyle/>
        <a:p>
          <a:r>
            <a:rPr lang="en-US" sz="1000">
              <a:solidFill>
                <a:schemeClr val="bg1"/>
              </a:solidFill>
            </a:rPr>
            <a:t>Assess</a:t>
          </a:r>
        </a:p>
      </dgm:t>
    </dgm:pt>
    <dgm:pt modelId="{A676259D-0B5F-478C-91EA-3FAAF07CDE93}" type="parTrans" cxnId="{A8C287A5-FEFB-4B43-B084-C2AD30C79191}">
      <dgm:prSet/>
      <dgm:spPr/>
      <dgm:t>
        <a:bodyPr/>
        <a:lstStyle/>
        <a:p>
          <a:endParaRPr lang="en-US" sz="1000">
            <a:solidFill>
              <a:schemeClr val="bg1"/>
            </a:solidFill>
          </a:endParaRPr>
        </a:p>
      </dgm:t>
    </dgm:pt>
    <dgm:pt modelId="{1DA9C5D2-2DCE-44D8-B960-166E6EF5257C}" type="sibTrans" cxnId="{A8C287A5-FEFB-4B43-B084-C2AD30C79191}">
      <dgm:prSet custT="1"/>
      <dgm:spPr>
        <a:solidFill>
          <a:srgbClr val="D7E0E3"/>
        </a:solidFill>
      </dgm:spPr>
      <dgm:t>
        <a:bodyPr/>
        <a:lstStyle/>
        <a:p>
          <a:endParaRPr lang="en-US" sz="1000">
            <a:solidFill>
              <a:schemeClr val="bg1"/>
            </a:solidFill>
          </a:endParaRPr>
        </a:p>
      </dgm:t>
    </dgm:pt>
    <dgm:pt modelId="{1F4306C7-AEB7-444D-9325-1E90844253B9}">
      <dgm:prSet phldrT="[Text]" custT="1"/>
      <dgm:spPr/>
      <dgm:t>
        <a:bodyPr/>
        <a:lstStyle/>
        <a:p>
          <a:r>
            <a:rPr lang="en-US" sz="1000">
              <a:solidFill>
                <a:schemeClr val="bg1"/>
              </a:solidFill>
            </a:rPr>
            <a:t>Design</a:t>
          </a:r>
        </a:p>
      </dgm:t>
    </dgm:pt>
    <dgm:pt modelId="{6ED5BCA1-15DF-4122-91B2-E17E8D9F3765}" type="parTrans" cxnId="{06D571D1-389E-489E-A97A-B9C718331345}">
      <dgm:prSet/>
      <dgm:spPr/>
      <dgm:t>
        <a:bodyPr/>
        <a:lstStyle/>
        <a:p>
          <a:endParaRPr lang="en-US" sz="1000">
            <a:solidFill>
              <a:schemeClr val="bg1"/>
            </a:solidFill>
          </a:endParaRPr>
        </a:p>
      </dgm:t>
    </dgm:pt>
    <dgm:pt modelId="{6A8699DF-A91B-4C57-A82D-163A32492FC8}" type="sibTrans" cxnId="{06D571D1-389E-489E-A97A-B9C718331345}">
      <dgm:prSet custT="1"/>
      <dgm:spPr>
        <a:solidFill>
          <a:srgbClr val="D7E0E3"/>
        </a:solidFill>
      </dgm:spPr>
      <dgm:t>
        <a:bodyPr/>
        <a:lstStyle/>
        <a:p>
          <a:endParaRPr lang="en-US" sz="1000">
            <a:solidFill>
              <a:schemeClr val="bg1"/>
            </a:solidFill>
          </a:endParaRPr>
        </a:p>
      </dgm:t>
    </dgm:pt>
    <dgm:pt modelId="{455DD7F9-665B-414A-B24F-7F112B89EF55}">
      <dgm:prSet phldrT="[Text]" custT="1"/>
      <dgm:spPr/>
      <dgm:t>
        <a:bodyPr/>
        <a:lstStyle/>
        <a:p>
          <a:r>
            <a:rPr lang="en-US" sz="1000">
              <a:solidFill>
                <a:schemeClr val="bg1"/>
              </a:solidFill>
            </a:rPr>
            <a:t>Implement</a:t>
          </a:r>
        </a:p>
      </dgm:t>
    </dgm:pt>
    <dgm:pt modelId="{5FDBEDFF-1594-444D-BD95-5D73DD1F1DAE}" type="parTrans" cxnId="{9C5111AB-35D7-47B8-A448-197642CC4877}">
      <dgm:prSet/>
      <dgm:spPr/>
      <dgm:t>
        <a:bodyPr/>
        <a:lstStyle/>
        <a:p>
          <a:endParaRPr lang="en-US" sz="1000">
            <a:solidFill>
              <a:schemeClr val="bg1"/>
            </a:solidFill>
          </a:endParaRPr>
        </a:p>
      </dgm:t>
    </dgm:pt>
    <dgm:pt modelId="{07E92D76-FDDA-403E-904A-B37044B7D791}" type="sibTrans" cxnId="{9C5111AB-35D7-47B8-A448-197642CC4877}">
      <dgm:prSet custT="1"/>
      <dgm:spPr>
        <a:solidFill>
          <a:srgbClr val="D7E0E3"/>
        </a:solidFill>
      </dgm:spPr>
      <dgm:t>
        <a:bodyPr/>
        <a:lstStyle/>
        <a:p>
          <a:endParaRPr lang="en-US" sz="1000">
            <a:solidFill>
              <a:schemeClr val="bg1"/>
            </a:solidFill>
          </a:endParaRPr>
        </a:p>
      </dgm:t>
    </dgm:pt>
    <dgm:pt modelId="{856438E4-6B3F-4B5D-B84E-385574375324}">
      <dgm:prSet phldrT="[Text]" custT="1"/>
      <dgm:spPr>
        <a:solidFill>
          <a:schemeClr val="accent2"/>
        </a:solidFill>
      </dgm:spPr>
      <dgm:t>
        <a:bodyPr/>
        <a:lstStyle/>
        <a:p>
          <a:r>
            <a:rPr lang="en-US" sz="1000">
              <a:solidFill>
                <a:schemeClr val="bg1"/>
              </a:solidFill>
            </a:rPr>
            <a:t>Review</a:t>
          </a:r>
        </a:p>
      </dgm:t>
    </dgm:pt>
    <dgm:pt modelId="{BB511E0C-46B5-4429-B9F3-A4C01725F23C}" type="parTrans" cxnId="{ABB65350-DE4D-4670-A5EE-BD8BA88C23F0}">
      <dgm:prSet/>
      <dgm:spPr/>
      <dgm:t>
        <a:bodyPr/>
        <a:lstStyle/>
        <a:p>
          <a:endParaRPr lang="en-US" sz="1000">
            <a:solidFill>
              <a:schemeClr val="bg1"/>
            </a:solidFill>
          </a:endParaRPr>
        </a:p>
      </dgm:t>
    </dgm:pt>
    <dgm:pt modelId="{C40AF62E-3B15-4095-9387-96DD99114892}" type="sibTrans" cxnId="{ABB65350-DE4D-4670-A5EE-BD8BA88C23F0}">
      <dgm:prSet custT="1"/>
      <dgm:spPr>
        <a:solidFill>
          <a:srgbClr val="D7E0E3"/>
        </a:solidFill>
      </dgm:spPr>
      <dgm:t>
        <a:bodyPr/>
        <a:lstStyle/>
        <a:p>
          <a:endParaRPr lang="en-US" sz="1000">
            <a:solidFill>
              <a:schemeClr val="bg1"/>
            </a:solidFill>
          </a:endParaRPr>
        </a:p>
      </dgm:t>
    </dgm:pt>
    <dgm:pt modelId="{195B282A-4302-4B0D-97B2-5B4010059042}">
      <dgm:prSet phldrT="[Text]" custT="1"/>
      <dgm:spPr/>
      <dgm:t>
        <a:bodyPr/>
        <a:lstStyle/>
        <a:p>
          <a:r>
            <a:rPr lang="en-US" sz="1000">
              <a:solidFill>
                <a:schemeClr val="bg1"/>
              </a:solidFill>
            </a:rPr>
            <a:t>Plan</a:t>
          </a:r>
        </a:p>
      </dgm:t>
    </dgm:pt>
    <dgm:pt modelId="{8F0FFA2D-ED3A-48ED-B0E2-03B3D84878BE}" type="parTrans" cxnId="{376F1CDA-3F5C-4AF4-97C3-6E3656D7DC24}">
      <dgm:prSet/>
      <dgm:spPr/>
      <dgm:t>
        <a:bodyPr/>
        <a:lstStyle/>
        <a:p>
          <a:endParaRPr lang="en-US" sz="1000">
            <a:solidFill>
              <a:schemeClr val="bg1"/>
            </a:solidFill>
          </a:endParaRPr>
        </a:p>
      </dgm:t>
    </dgm:pt>
    <dgm:pt modelId="{001191CD-6E5B-4D30-ABD3-56DDA81C8ADD}" type="sibTrans" cxnId="{376F1CDA-3F5C-4AF4-97C3-6E3656D7DC24}">
      <dgm:prSet custT="1"/>
      <dgm:spPr>
        <a:solidFill>
          <a:srgbClr val="D7E0E3"/>
        </a:solidFill>
      </dgm:spPr>
      <dgm:t>
        <a:bodyPr/>
        <a:lstStyle/>
        <a:p>
          <a:endParaRPr lang="en-US" sz="1000">
            <a:solidFill>
              <a:schemeClr val="bg1"/>
            </a:solidFill>
          </a:endParaRPr>
        </a:p>
      </dgm:t>
    </dgm:pt>
    <dgm:pt modelId="{847C7F72-BDE5-43A1-9559-DD3C93CF9237}" type="pres">
      <dgm:prSet presAssocID="{AE9D262E-CC86-4CC8-B120-8003AA2463AD}" presName="cycle" presStyleCnt="0">
        <dgm:presLayoutVars>
          <dgm:dir/>
          <dgm:resizeHandles val="exact"/>
        </dgm:presLayoutVars>
      </dgm:prSet>
      <dgm:spPr/>
    </dgm:pt>
    <dgm:pt modelId="{901FF6EA-28B2-46FA-AD64-585672221742}" type="pres">
      <dgm:prSet presAssocID="{5ABEE815-5DFA-47CD-85F5-B4A3019D937F}" presName="node" presStyleLbl="node1" presStyleIdx="0" presStyleCnt="5">
        <dgm:presLayoutVars>
          <dgm:bulletEnabled val="1"/>
        </dgm:presLayoutVars>
      </dgm:prSet>
      <dgm:spPr/>
    </dgm:pt>
    <dgm:pt modelId="{1998F9A2-A8B4-403C-96E0-F0DCC60A6D2C}" type="pres">
      <dgm:prSet presAssocID="{1DA9C5D2-2DCE-44D8-B960-166E6EF5257C}" presName="sibTrans" presStyleLbl="sibTrans2D1" presStyleIdx="0" presStyleCnt="5"/>
      <dgm:spPr/>
    </dgm:pt>
    <dgm:pt modelId="{707E0760-B59C-463B-977C-FD12F85D4BFB}" type="pres">
      <dgm:prSet presAssocID="{1DA9C5D2-2DCE-44D8-B960-166E6EF5257C}" presName="connectorText" presStyleLbl="sibTrans2D1" presStyleIdx="0" presStyleCnt="5"/>
      <dgm:spPr/>
    </dgm:pt>
    <dgm:pt modelId="{0FFB3BA8-59A4-4550-B4A4-6056C8F6D9B0}" type="pres">
      <dgm:prSet presAssocID="{195B282A-4302-4B0D-97B2-5B4010059042}" presName="node" presStyleLbl="node1" presStyleIdx="1" presStyleCnt="5">
        <dgm:presLayoutVars>
          <dgm:bulletEnabled val="1"/>
        </dgm:presLayoutVars>
      </dgm:prSet>
      <dgm:spPr/>
    </dgm:pt>
    <dgm:pt modelId="{44D7458D-D1CA-40E3-B560-504EB01F7B9D}" type="pres">
      <dgm:prSet presAssocID="{001191CD-6E5B-4D30-ABD3-56DDA81C8ADD}" presName="sibTrans" presStyleLbl="sibTrans2D1" presStyleIdx="1" presStyleCnt="5"/>
      <dgm:spPr/>
    </dgm:pt>
    <dgm:pt modelId="{90E75A88-10AB-48B0-B357-05B2B0863C6A}" type="pres">
      <dgm:prSet presAssocID="{001191CD-6E5B-4D30-ABD3-56DDA81C8ADD}" presName="connectorText" presStyleLbl="sibTrans2D1" presStyleIdx="1" presStyleCnt="5"/>
      <dgm:spPr/>
    </dgm:pt>
    <dgm:pt modelId="{127B4CA4-DB6D-489E-89FA-F6AD68332D4C}" type="pres">
      <dgm:prSet presAssocID="{1F4306C7-AEB7-444D-9325-1E90844253B9}" presName="node" presStyleLbl="node1" presStyleIdx="2" presStyleCnt="5">
        <dgm:presLayoutVars>
          <dgm:bulletEnabled val="1"/>
        </dgm:presLayoutVars>
      </dgm:prSet>
      <dgm:spPr/>
    </dgm:pt>
    <dgm:pt modelId="{AEEF7C85-9B0F-4AAA-A188-06AE07B6A73F}" type="pres">
      <dgm:prSet presAssocID="{6A8699DF-A91B-4C57-A82D-163A32492FC8}" presName="sibTrans" presStyleLbl="sibTrans2D1" presStyleIdx="2" presStyleCnt="5"/>
      <dgm:spPr/>
    </dgm:pt>
    <dgm:pt modelId="{8D470F43-B5A9-444D-95E1-BE5638AB5D28}" type="pres">
      <dgm:prSet presAssocID="{6A8699DF-A91B-4C57-A82D-163A32492FC8}" presName="connectorText" presStyleLbl="sibTrans2D1" presStyleIdx="2" presStyleCnt="5"/>
      <dgm:spPr/>
    </dgm:pt>
    <dgm:pt modelId="{C8DB85D2-EE8B-4E25-81AF-AA35D83E45EB}" type="pres">
      <dgm:prSet presAssocID="{455DD7F9-665B-414A-B24F-7F112B89EF55}" presName="node" presStyleLbl="node1" presStyleIdx="3" presStyleCnt="5">
        <dgm:presLayoutVars>
          <dgm:bulletEnabled val="1"/>
        </dgm:presLayoutVars>
      </dgm:prSet>
      <dgm:spPr/>
    </dgm:pt>
    <dgm:pt modelId="{44C41B6B-0E0C-4604-9705-A9A65AE7D380}" type="pres">
      <dgm:prSet presAssocID="{07E92D76-FDDA-403E-904A-B37044B7D791}" presName="sibTrans" presStyleLbl="sibTrans2D1" presStyleIdx="3" presStyleCnt="5"/>
      <dgm:spPr/>
    </dgm:pt>
    <dgm:pt modelId="{725116FA-FA3A-487D-B4C5-747B179FE5CC}" type="pres">
      <dgm:prSet presAssocID="{07E92D76-FDDA-403E-904A-B37044B7D791}" presName="connectorText" presStyleLbl="sibTrans2D1" presStyleIdx="3" presStyleCnt="5"/>
      <dgm:spPr/>
    </dgm:pt>
    <dgm:pt modelId="{B55A2247-DE1D-40F5-8D4D-AE1134607C70}" type="pres">
      <dgm:prSet presAssocID="{856438E4-6B3F-4B5D-B84E-385574375324}" presName="node" presStyleLbl="node1" presStyleIdx="4" presStyleCnt="5">
        <dgm:presLayoutVars>
          <dgm:bulletEnabled val="1"/>
        </dgm:presLayoutVars>
      </dgm:prSet>
      <dgm:spPr/>
    </dgm:pt>
    <dgm:pt modelId="{112FDDD9-3B8D-4566-BD2A-17CB36B31E40}" type="pres">
      <dgm:prSet presAssocID="{C40AF62E-3B15-4095-9387-96DD99114892}" presName="sibTrans" presStyleLbl="sibTrans2D1" presStyleIdx="4" presStyleCnt="5"/>
      <dgm:spPr/>
    </dgm:pt>
    <dgm:pt modelId="{5BB67AD8-71AC-40C7-8358-4BCCFB13C6CC}" type="pres">
      <dgm:prSet presAssocID="{C40AF62E-3B15-4095-9387-96DD99114892}" presName="connectorText" presStyleLbl="sibTrans2D1" presStyleIdx="4" presStyleCnt="5"/>
      <dgm:spPr/>
    </dgm:pt>
  </dgm:ptLst>
  <dgm:cxnLst>
    <dgm:cxn modelId="{A7941A06-9ECC-DD47-B081-103CDCB5D371}" type="presOf" srcId="{C40AF62E-3B15-4095-9387-96DD99114892}" destId="{112FDDD9-3B8D-4566-BD2A-17CB36B31E40}" srcOrd="0" destOrd="0" presId="urn:microsoft.com/office/officeart/2005/8/layout/cycle2"/>
    <dgm:cxn modelId="{2F38551C-5D54-FE47-8E13-292172B359F0}" type="presOf" srcId="{07E92D76-FDDA-403E-904A-B37044B7D791}" destId="{44C41B6B-0E0C-4604-9705-A9A65AE7D380}" srcOrd="0" destOrd="0" presId="urn:microsoft.com/office/officeart/2005/8/layout/cycle2"/>
    <dgm:cxn modelId="{21AC2224-7F31-5F4B-8145-15B43AED71C7}" type="presOf" srcId="{6A8699DF-A91B-4C57-A82D-163A32492FC8}" destId="{8D470F43-B5A9-444D-95E1-BE5638AB5D28}" srcOrd="1" destOrd="0" presId="urn:microsoft.com/office/officeart/2005/8/layout/cycle2"/>
    <dgm:cxn modelId="{3FD0F82C-B4AF-AF40-8CE4-5C2C4712C496}" type="presOf" srcId="{195B282A-4302-4B0D-97B2-5B4010059042}" destId="{0FFB3BA8-59A4-4550-B4A4-6056C8F6D9B0}" srcOrd="0" destOrd="0" presId="urn:microsoft.com/office/officeart/2005/8/layout/cycle2"/>
    <dgm:cxn modelId="{6561BB32-E331-2940-BAC8-191ED3683C24}" type="presOf" srcId="{1DA9C5D2-2DCE-44D8-B960-166E6EF5257C}" destId="{1998F9A2-A8B4-403C-96E0-F0DCC60A6D2C}" srcOrd="0" destOrd="0" presId="urn:microsoft.com/office/officeart/2005/8/layout/cycle2"/>
    <dgm:cxn modelId="{35B4A539-22CA-4647-BAEC-9BA3786B7330}" type="presOf" srcId="{455DD7F9-665B-414A-B24F-7F112B89EF55}" destId="{C8DB85D2-EE8B-4E25-81AF-AA35D83E45EB}" srcOrd="0" destOrd="0" presId="urn:microsoft.com/office/officeart/2005/8/layout/cycle2"/>
    <dgm:cxn modelId="{B686575C-42C3-0945-BCD2-5272BDD7093B}" type="presOf" srcId="{1F4306C7-AEB7-444D-9325-1E90844253B9}" destId="{127B4CA4-DB6D-489E-89FA-F6AD68332D4C}" srcOrd="0" destOrd="0" presId="urn:microsoft.com/office/officeart/2005/8/layout/cycle2"/>
    <dgm:cxn modelId="{7335A75E-C277-3149-A4E2-3EFBC1E100AD}" type="presOf" srcId="{001191CD-6E5B-4D30-ABD3-56DDA81C8ADD}" destId="{90E75A88-10AB-48B0-B357-05B2B0863C6A}" srcOrd="1" destOrd="0" presId="urn:microsoft.com/office/officeart/2005/8/layout/cycle2"/>
    <dgm:cxn modelId="{B4928F67-E83C-1E4C-B5F7-85A986833643}" type="presOf" srcId="{C40AF62E-3B15-4095-9387-96DD99114892}" destId="{5BB67AD8-71AC-40C7-8358-4BCCFB13C6CC}" srcOrd="1" destOrd="0" presId="urn:microsoft.com/office/officeart/2005/8/layout/cycle2"/>
    <dgm:cxn modelId="{E6B6754F-2832-7241-8E8E-4725D6987A0A}" type="presOf" srcId="{6A8699DF-A91B-4C57-A82D-163A32492FC8}" destId="{AEEF7C85-9B0F-4AAA-A188-06AE07B6A73F}" srcOrd="0" destOrd="0" presId="urn:microsoft.com/office/officeart/2005/8/layout/cycle2"/>
    <dgm:cxn modelId="{ABB65350-DE4D-4670-A5EE-BD8BA88C23F0}" srcId="{AE9D262E-CC86-4CC8-B120-8003AA2463AD}" destId="{856438E4-6B3F-4B5D-B84E-385574375324}" srcOrd="4" destOrd="0" parTransId="{BB511E0C-46B5-4429-B9F3-A4C01725F23C}" sibTransId="{C40AF62E-3B15-4095-9387-96DD99114892}"/>
    <dgm:cxn modelId="{DFAF3051-797B-194E-A3C5-F3266D9D86F8}" type="presOf" srcId="{5ABEE815-5DFA-47CD-85F5-B4A3019D937F}" destId="{901FF6EA-28B2-46FA-AD64-585672221742}" srcOrd="0" destOrd="0" presId="urn:microsoft.com/office/officeart/2005/8/layout/cycle2"/>
    <dgm:cxn modelId="{A8C287A5-FEFB-4B43-B084-C2AD30C79191}" srcId="{AE9D262E-CC86-4CC8-B120-8003AA2463AD}" destId="{5ABEE815-5DFA-47CD-85F5-B4A3019D937F}" srcOrd="0" destOrd="0" parTransId="{A676259D-0B5F-478C-91EA-3FAAF07CDE93}" sibTransId="{1DA9C5D2-2DCE-44D8-B960-166E6EF5257C}"/>
    <dgm:cxn modelId="{9C5111AB-35D7-47B8-A448-197642CC4877}" srcId="{AE9D262E-CC86-4CC8-B120-8003AA2463AD}" destId="{455DD7F9-665B-414A-B24F-7F112B89EF55}" srcOrd="3" destOrd="0" parTransId="{5FDBEDFF-1594-444D-BD95-5D73DD1F1DAE}" sibTransId="{07E92D76-FDDA-403E-904A-B37044B7D791}"/>
    <dgm:cxn modelId="{113880BD-65A7-5E43-AD28-4897F5496B67}" type="presOf" srcId="{001191CD-6E5B-4D30-ABD3-56DDA81C8ADD}" destId="{44D7458D-D1CA-40E3-B560-504EB01F7B9D}" srcOrd="0" destOrd="0" presId="urn:microsoft.com/office/officeart/2005/8/layout/cycle2"/>
    <dgm:cxn modelId="{06D571D1-389E-489E-A97A-B9C718331345}" srcId="{AE9D262E-CC86-4CC8-B120-8003AA2463AD}" destId="{1F4306C7-AEB7-444D-9325-1E90844253B9}" srcOrd="2" destOrd="0" parTransId="{6ED5BCA1-15DF-4122-91B2-E17E8D9F3765}" sibTransId="{6A8699DF-A91B-4C57-A82D-163A32492FC8}"/>
    <dgm:cxn modelId="{376F1CDA-3F5C-4AF4-97C3-6E3656D7DC24}" srcId="{AE9D262E-CC86-4CC8-B120-8003AA2463AD}" destId="{195B282A-4302-4B0D-97B2-5B4010059042}" srcOrd="1" destOrd="0" parTransId="{8F0FFA2D-ED3A-48ED-B0E2-03B3D84878BE}" sibTransId="{001191CD-6E5B-4D30-ABD3-56DDA81C8ADD}"/>
    <dgm:cxn modelId="{401334EA-7197-1947-A398-27CC53B66E3A}" type="presOf" srcId="{1DA9C5D2-2DCE-44D8-B960-166E6EF5257C}" destId="{707E0760-B59C-463B-977C-FD12F85D4BFB}" srcOrd="1" destOrd="0" presId="urn:microsoft.com/office/officeart/2005/8/layout/cycle2"/>
    <dgm:cxn modelId="{DC9339F1-ECDA-444A-A7C4-3061BC424AF7}" type="presOf" srcId="{07E92D76-FDDA-403E-904A-B37044B7D791}" destId="{725116FA-FA3A-487D-B4C5-747B179FE5CC}" srcOrd="1" destOrd="0" presId="urn:microsoft.com/office/officeart/2005/8/layout/cycle2"/>
    <dgm:cxn modelId="{4A39B3F8-2580-B648-ACE5-7D9BFE0D48F6}" type="presOf" srcId="{856438E4-6B3F-4B5D-B84E-385574375324}" destId="{B55A2247-DE1D-40F5-8D4D-AE1134607C70}" srcOrd="0" destOrd="0" presId="urn:microsoft.com/office/officeart/2005/8/layout/cycle2"/>
    <dgm:cxn modelId="{3A809FFA-92A7-104E-8BB4-F856D52B1A8F}" type="presOf" srcId="{AE9D262E-CC86-4CC8-B120-8003AA2463AD}" destId="{847C7F72-BDE5-43A1-9559-DD3C93CF9237}" srcOrd="0" destOrd="0" presId="urn:microsoft.com/office/officeart/2005/8/layout/cycle2"/>
    <dgm:cxn modelId="{B58CF07C-3F65-F041-AB5F-D3270D7A1DD4}" type="presParOf" srcId="{847C7F72-BDE5-43A1-9559-DD3C93CF9237}" destId="{901FF6EA-28B2-46FA-AD64-585672221742}" srcOrd="0" destOrd="0" presId="urn:microsoft.com/office/officeart/2005/8/layout/cycle2"/>
    <dgm:cxn modelId="{462A13E2-90D1-E340-9C30-85D7B7E494A7}" type="presParOf" srcId="{847C7F72-BDE5-43A1-9559-DD3C93CF9237}" destId="{1998F9A2-A8B4-403C-96E0-F0DCC60A6D2C}" srcOrd="1" destOrd="0" presId="urn:microsoft.com/office/officeart/2005/8/layout/cycle2"/>
    <dgm:cxn modelId="{B5847DDE-E66F-2D4B-AD89-87955EDB47A8}" type="presParOf" srcId="{1998F9A2-A8B4-403C-96E0-F0DCC60A6D2C}" destId="{707E0760-B59C-463B-977C-FD12F85D4BFB}" srcOrd="0" destOrd="0" presId="urn:microsoft.com/office/officeart/2005/8/layout/cycle2"/>
    <dgm:cxn modelId="{42A156E8-434A-4F46-9C11-372C0BAD11A8}" type="presParOf" srcId="{847C7F72-BDE5-43A1-9559-DD3C93CF9237}" destId="{0FFB3BA8-59A4-4550-B4A4-6056C8F6D9B0}" srcOrd="2" destOrd="0" presId="urn:microsoft.com/office/officeart/2005/8/layout/cycle2"/>
    <dgm:cxn modelId="{EF2E6D40-F980-9145-B430-BB3EAC148921}" type="presParOf" srcId="{847C7F72-BDE5-43A1-9559-DD3C93CF9237}" destId="{44D7458D-D1CA-40E3-B560-504EB01F7B9D}" srcOrd="3" destOrd="0" presId="urn:microsoft.com/office/officeart/2005/8/layout/cycle2"/>
    <dgm:cxn modelId="{22C45BA0-F20A-6C4B-B0F8-227F25DE8726}" type="presParOf" srcId="{44D7458D-D1CA-40E3-B560-504EB01F7B9D}" destId="{90E75A88-10AB-48B0-B357-05B2B0863C6A}" srcOrd="0" destOrd="0" presId="urn:microsoft.com/office/officeart/2005/8/layout/cycle2"/>
    <dgm:cxn modelId="{E4737BFE-938B-CC4D-9EEC-2C5CC494BC5B}" type="presParOf" srcId="{847C7F72-BDE5-43A1-9559-DD3C93CF9237}" destId="{127B4CA4-DB6D-489E-89FA-F6AD68332D4C}" srcOrd="4" destOrd="0" presId="urn:microsoft.com/office/officeart/2005/8/layout/cycle2"/>
    <dgm:cxn modelId="{DA3151CA-F4C3-BF4E-A7FB-1313517314FA}" type="presParOf" srcId="{847C7F72-BDE5-43A1-9559-DD3C93CF9237}" destId="{AEEF7C85-9B0F-4AAA-A188-06AE07B6A73F}" srcOrd="5" destOrd="0" presId="urn:microsoft.com/office/officeart/2005/8/layout/cycle2"/>
    <dgm:cxn modelId="{0D2552CF-41EA-3C40-BDDC-6FCB8C9D57AA}" type="presParOf" srcId="{AEEF7C85-9B0F-4AAA-A188-06AE07B6A73F}" destId="{8D470F43-B5A9-444D-95E1-BE5638AB5D28}" srcOrd="0" destOrd="0" presId="urn:microsoft.com/office/officeart/2005/8/layout/cycle2"/>
    <dgm:cxn modelId="{3AD29710-3004-294D-B029-2DC983AEAA5E}" type="presParOf" srcId="{847C7F72-BDE5-43A1-9559-DD3C93CF9237}" destId="{C8DB85D2-EE8B-4E25-81AF-AA35D83E45EB}" srcOrd="6" destOrd="0" presId="urn:microsoft.com/office/officeart/2005/8/layout/cycle2"/>
    <dgm:cxn modelId="{EB7E7C01-0FBA-064A-9C46-27104800E9C2}" type="presParOf" srcId="{847C7F72-BDE5-43A1-9559-DD3C93CF9237}" destId="{44C41B6B-0E0C-4604-9705-A9A65AE7D380}" srcOrd="7" destOrd="0" presId="urn:microsoft.com/office/officeart/2005/8/layout/cycle2"/>
    <dgm:cxn modelId="{748A5E73-F0EA-4042-B8D3-429463327F3B}" type="presParOf" srcId="{44C41B6B-0E0C-4604-9705-A9A65AE7D380}" destId="{725116FA-FA3A-487D-B4C5-747B179FE5CC}" srcOrd="0" destOrd="0" presId="urn:microsoft.com/office/officeart/2005/8/layout/cycle2"/>
    <dgm:cxn modelId="{B92FD8A7-C7CE-2B41-A56A-26B03514B491}" type="presParOf" srcId="{847C7F72-BDE5-43A1-9559-DD3C93CF9237}" destId="{B55A2247-DE1D-40F5-8D4D-AE1134607C70}" srcOrd="8" destOrd="0" presId="urn:microsoft.com/office/officeart/2005/8/layout/cycle2"/>
    <dgm:cxn modelId="{F5250504-D0E0-7941-A3DC-8BA4BEE2FE67}" type="presParOf" srcId="{847C7F72-BDE5-43A1-9559-DD3C93CF9237}" destId="{112FDDD9-3B8D-4566-BD2A-17CB36B31E40}" srcOrd="9" destOrd="0" presId="urn:microsoft.com/office/officeart/2005/8/layout/cycle2"/>
    <dgm:cxn modelId="{9C8E6F56-3A68-2846-B6D7-91AD4C11E9AF}" type="presParOf" srcId="{112FDDD9-3B8D-4566-BD2A-17CB36B31E40}" destId="{5BB67AD8-71AC-40C7-8358-4BCCFB13C6C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FF6EA-28B2-46FA-AD64-585672221742}">
      <dsp:nvSpPr>
        <dsp:cNvPr id="0" name=""/>
        <dsp:cNvSpPr/>
      </dsp:nvSpPr>
      <dsp:spPr>
        <a:xfrm>
          <a:off x="1279951" y="60595"/>
          <a:ext cx="1053247" cy="1053247"/>
        </a:xfrm>
        <a:prstGeom prst="ellipse">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Assess</a:t>
          </a:r>
        </a:p>
      </dsp:txBody>
      <dsp:txXfrm>
        <a:off x="1434195" y="214839"/>
        <a:ext cx="744759" cy="744759"/>
      </dsp:txXfrm>
    </dsp:sp>
    <dsp:sp modelId="{1998F9A2-A8B4-403C-96E0-F0DCC60A6D2C}">
      <dsp:nvSpPr>
        <dsp:cNvPr id="0" name=""/>
        <dsp:cNvSpPr/>
      </dsp:nvSpPr>
      <dsp:spPr>
        <a:xfrm rot="2160000">
          <a:off x="2299856" y="869502"/>
          <a:ext cx="279760" cy="355470"/>
        </a:xfrm>
        <a:prstGeom prst="rightArrow">
          <a:avLst>
            <a:gd name="adj1" fmla="val 60000"/>
            <a:gd name="adj2" fmla="val 50000"/>
          </a:avLst>
        </a:prstGeom>
        <a:solidFill>
          <a:srgbClr val="D7E0E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bg1"/>
            </a:solidFill>
          </a:endParaRPr>
        </a:p>
      </dsp:txBody>
      <dsp:txXfrm>
        <a:off x="2307870" y="915930"/>
        <a:ext cx="195832" cy="213282"/>
      </dsp:txXfrm>
    </dsp:sp>
    <dsp:sp modelId="{0FFB3BA8-59A4-4550-B4A4-6056C8F6D9B0}">
      <dsp:nvSpPr>
        <dsp:cNvPr id="0" name=""/>
        <dsp:cNvSpPr/>
      </dsp:nvSpPr>
      <dsp:spPr>
        <a:xfrm>
          <a:off x="2559085" y="989940"/>
          <a:ext cx="1053247" cy="1053247"/>
        </a:xfrm>
        <a:prstGeom prst="ellipse">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Plan</a:t>
          </a:r>
        </a:p>
      </dsp:txBody>
      <dsp:txXfrm>
        <a:off x="2713329" y="1144184"/>
        <a:ext cx="744759" cy="744759"/>
      </dsp:txXfrm>
    </dsp:sp>
    <dsp:sp modelId="{44D7458D-D1CA-40E3-B560-504EB01F7B9D}">
      <dsp:nvSpPr>
        <dsp:cNvPr id="0" name=""/>
        <dsp:cNvSpPr/>
      </dsp:nvSpPr>
      <dsp:spPr>
        <a:xfrm rot="6480000">
          <a:off x="2703982" y="2083154"/>
          <a:ext cx="279760" cy="355470"/>
        </a:xfrm>
        <a:prstGeom prst="rightArrow">
          <a:avLst>
            <a:gd name="adj1" fmla="val 60000"/>
            <a:gd name="adj2" fmla="val 50000"/>
          </a:avLst>
        </a:prstGeom>
        <a:solidFill>
          <a:srgbClr val="D7E0E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bg1"/>
            </a:solidFill>
          </a:endParaRPr>
        </a:p>
      </dsp:txBody>
      <dsp:txXfrm rot="10800000">
        <a:off x="2758914" y="2114338"/>
        <a:ext cx="195832" cy="213282"/>
      </dsp:txXfrm>
    </dsp:sp>
    <dsp:sp modelId="{127B4CA4-DB6D-489E-89FA-F6AD68332D4C}">
      <dsp:nvSpPr>
        <dsp:cNvPr id="0" name=""/>
        <dsp:cNvSpPr/>
      </dsp:nvSpPr>
      <dsp:spPr>
        <a:xfrm>
          <a:off x="2070499" y="2493653"/>
          <a:ext cx="1053247" cy="1053247"/>
        </a:xfrm>
        <a:prstGeom prst="ellipse">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Design</a:t>
          </a:r>
        </a:p>
      </dsp:txBody>
      <dsp:txXfrm>
        <a:off x="2224743" y="2647897"/>
        <a:ext cx="744759" cy="744759"/>
      </dsp:txXfrm>
    </dsp:sp>
    <dsp:sp modelId="{AEEF7C85-9B0F-4AAA-A188-06AE07B6A73F}">
      <dsp:nvSpPr>
        <dsp:cNvPr id="0" name=""/>
        <dsp:cNvSpPr/>
      </dsp:nvSpPr>
      <dsp:spPr>
        <a:xfrm rot="10800000">
          <a:off x="1674612" y="2842541"/>
          <a:ext cx="279760" cy="355470"/>
        </a:xfrm>
        <a:prstGeom prst="rightArrow">
          <a:avLst>
            <a:gd name="adj1" fmla="val 60000"/>
            <a:gd name="adj2" fmla="val 50000"/>
          </a:avLst>
        </a:prstGeom>
        <a:solidFill>
          <a:srgbClr val="D7E0E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bg1"/>
            </a:solidFill>
          </a:endParaRPr>
        </a:p>
      </dsp:txBody>
      <dsp:txXfrm rot="10800000">
        <a:off x="1758540" y="2913635"/>
        <a:ext cx="195832" cy="213282"/>
      </dsp:txXfrm>
    </dsp:sp>
    <dsp:sp modelId="{C8DB85D2-EE8B-4E25-81AF-AA35D83E45EB}">
      <dsp:nvSpPr>
        <dsp:cNvPr id="0" name=""/>
        <dsp:cNvSpPr/>
      </dsp:nvSpPr>
      <dsp:spPr>
        <a:xfrm>
          <a:off x="489402" y="2493653"/>
          <a:ext cx="1053247" cy="1053247"/>
        </a:xfrm>
        <a:prstGeom prst="ellipse">
          <a:avLst/>
        </a:prstGeom>
        <a:solidFill>
          <a:schemeClr val="accent1">
            <a:hueOff val="0"/>
            <a:satOff val="0"/>
            <a:lumOff val="0"/>
            <a:alphaOff val="0"/>
          </a:schemeClr>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Implement</a:t>
          </a:r>
        </a:p>
      </dsp:txBody>
      <dsp:txXfrm>
        <a:off x="643646" y="2647897"/>
        <a:ext cx="744759" cy="744759"/>
      </dsp:txXfrm>
    </dsp:sp>
    <dsp:sp modelId="{44C41B6B-0E0C-4604-9705-A9A65AE7D380}">
      <dsp:nvSpPr>
        <dsp:cNvPr id="0" name=""/>
        <dsp:cNvSpPr/>
      </dsp:nvSpPr>
      <dsp:spPr>
        <a:xfrm rot="15120000">
          <a:off x="634300" y="2098215"/>
          <a:ext cx="279760" cy="355470"/>
        </a:xfrm>
        <a:prstGeom prst="rightArrow">
          <a:avLst>
            <a:gd name="adj1" fmla="val 60000"/>
            <a:gd name="adj2" fmla="val 50000"/>
          </a:avLst>
        </a:prstGeom>
        <a:solidFill>
          <a:srgbClr val="D7E0E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bg1"/>
            </a:solidFill>
          </a:endParaRPr>
        </a:p>
      </dsp:txBody>
      <dsp:txXfrm rot="10800000">
        <a:off x="689232" y="2209219"/>
        <a:ext cx="195832" cy="213282"/>
      </dsp:txXfrm>
    </dsp:sp>
    <dsp:sp modelId="{B55A2247-DE1D-40F5-8D4D-AE1134607C70}">
      <dsp:nvSpPr>
        <dsp:cNvPr id="0" name=""/>
        <dsp:cNvSpPr/>
      </dsp:nvSpPr>
      <dsp:spPr>
        <a:xfrm>
          <a:off x="817" y="989940"/>
          <a:ext cx="1053247" cy="1053247"/>
        </a:xfrm>
        <a:prstGeom prst="ellipse">
          <a:avLst/>
        </a:prstGeom>
        <a:solidFill>
          <a:schemeClr val="accent2"/>
        </a:solidFill>
        <a:ln w="12700" cap="sq"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solidFill>
                <a:schemeClr val="bg1"/>
              </a:solidFill>
            </a:rPr>
            <a:t>Review</a:t>
          </a:r>
        </a:p>
      </dsp:txBody>
      <dsp:txXfrm>
        <a:off x="155061" y="1144184"/>
        <a:ext cx="744759" cy="744759"/>
      </dsp:txXfrm>
    </dsp:sp>
    <dsp:sp modelId="{112FDDD9-3B8D-4566-BD2A-17CB36B31E40}">
      <dsp:nvSpPr>
        <dsp:cNvPr id="0" name=""/>
        <dsp:cNvSpPr/>
      </dsp:nvSpPr>
      <dsp:spPr>
        <a:xfrm rot="19440000">
          <a:off x="1020722" y="878810"/>
          <a:ext cx="279760" cy="355470"/>
        </a:xfrm>
        <a:prstGeom prst="rightArrow">
          <a:avLst>
            <a:gd name="adj1" fmla="val 60000"/>
            <a:gd name="adj2" fmla="val 50000"/>
          </a:avLst>
        </a:prstGeom>
        <a:solidFill>
          <a:srgbClr val="D7E0E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solidFill>
              <a:schemeClr val="bg1"/>
            </a:solidFill>
          </a:endParaRPr>
        </a:p>
      </dsp:txBody>
      <dsp:txXfrm>
        <a:off x="1028736" y="974570"/>
        <a:ext cx="195832" cy="213282"/>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10/31/2023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10/31/2023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39</a:t>
            </a:fld>
            <a:endParaRPr lang="en-US"/>
          </a:p>
        </p:txBody>
      </p:sp>
    </p:spTree>
    <p:extLst>
      <p:ext uri="{BB962C8B-B14F-4D97-AF65-F5344CB8AC3E}">
        <p14:creationId xmlns:p14="http://schemas.microsoft.com/office/powerpoint/2010/main" val="1202195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40</a:t>
            </a:fld>
            <a:endParaRPr lang="en-US"/>
          </a:p>
        </p:txBody>
      </p:sp>
    </p:spTree>
    <p:extLst>
      <p:ext uri="{BB962C8B-B14F-4D97-AF65-F5344CB8AC3E}">
        <p14:creationId xmlns:p14="http://schemas.microsoft.com/office/powerpoint/2010/main" val="415880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0.xml"/><Relationship Id="rId4" Type="http://schemas.openxmlformats.org/officeDocument/2006/relationships/chart" Target="../charts/chart8.xml"/></Relationships>
</file>

<file path=ppt/slides/_rels/slide4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0.xml"/><Relationship Id="rId4" Type="http://schemas.openxmlformats.org/officeDocument/2006/relationships/chart" Target="../charts/chart11.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a:xfrm>
            <a:off x="2025903" y="2242693"/>
            <a:ext cx="8686800" cy="2105012"/>
          </a:xfrm>
        </p:spPr>
        <p:txBody>
          <a:bodyPr/>
          <a:lstStyle/>
          <a:p>
            <a:pPr algn="ctr"/>
            <a:r>
              <a:rPr lang="en-US" dirty="0"/>
              <a:t>DUT Training</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745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217B-C1C1-6444-866A-736E8B08D02D}"/>
              </a:ext>
            </a:extLst>
          </p:cNvPr>
          <p:cNvSpPr>
            <a:spLocks noGrp="1"/>
          </p:cNvSpPr>
          <p:nvPr>
            <p:ph type="title"/>
          </p:nvPr>
        </p:nvSpPr>
        <p:spPr/>
        <p:txBody>
          <a:bodyPr/>
          <a:lstStyle/>
          <a:p>
            <a:r>
              <a:rPr lang="en-US" dirty="0"/>
              <a:t>Our new brand is simple, modern and impactful</a:t>
            </a:r>
          </a:p>
        </p:txBody>
      </p:sp>
      <p:sp>
        <p:nvSpPr>
          <p:cNvPr id="3" name="Content Placeholder 2">
            <a:extLst>
              <a:ext uri="{FF2B5EF4-FFF2-40B4-BE49-F238E27FC236}">
                <a16:creationId xmlns:a16="http://schemas.microsoft.com/office/drawing/2014/main" id="{73F3A09B-379B-7547-A6D4-AF1E7EBF17E6}"/>
              </a:ext>
            </a:extLst>
          </p:cNvPr>
          <p:cNvSpPr>
            <a:spLocks noGrp="1"/>
          </p:cNvSpPr>
          <p:nvPr>
            <p:ph sz="half" idx="1"/>
          </p:nvPr>
        </p:nvSpPr>
        <p:spPr/>
        <p:txBody>
          <a:bodyPr/>
          <a:lstStyle/>
          <a:p>
            <a:pPr marL="0" indent="0">
              <a:lnSpc>
                <a:spcPct val="120000"/>
              </a:lnSpc>
              <a:buNone/>
            </a:pPr>
            <a:r>
              <a:rPr lang="en-US" dirty="0"/>
              <a:t>UST Global is now UST. </a:t>
            </a:r>
          </a:p>
          <a:p>
            <a:pPr marL="0" indent="0">
              <a:lnSpc>
                <a:spcPct val="120000"/>
              </a:lnSpc>
              <a:buNone/>
            </a:pPr>
            <a:r>
              <a:rPr lang="en-US" dirty="0"/>
              <a:t>Our new brand identity, simplified name, and impactful, dynamic logo are modern representations of the same core values, technical expertise, nimble, innovative thinking and trusted delivery and operations that have defined us for over 20 years. </a:t>
            </a:r>
          </a:p>
          <a:p>
            <a:pPr marL="0" indent="0">
              <a:lnSpc>
                <a:spcPct val="120000"/>
              </a:lnSpc>
              <a:buNone/>
            </a:pPr>
            <a:r>
              <a:rPr lang="en-US" dirty="0"/>
              <a:t>Find out how we build for boundless impact with our clients–architecting the future to transform the lives of all the people they touch. </a:t>
            </a:r>
          </a:p>
          <a:p>
            <a:pPr marL="0" indent="0">
              <a:lnSpc>
                <a:spcPct val="120000"/>
              </a:lnSpc>
              <a:buNone/>
            </a:pPr>
            <a:r>
              <a:rPr lang="en-US" dirty="0"/>
              <a:t>Visit us at </a:t>
            </a:r>
            <a:r>
              <a:rPr lang="en-US" b="1" dirty="0" err="1"/>
              <a:t>ust.com</a:t>
            </a:r>
            <a:r>
              <a:rPr lang="en-US" dirty="0"/>
              <a:t>.</a:t>
            </a:r>
          </a:p>
        </p:txBody>
      </p:sp>
      <p:pic>
        <p:nvPicPr>
          <p:cNvPr id="5" name="Content Placeholder 9" descr="Shape&#10;&#10;Description automatically generated with medium confidence">
            <a:extLst>
              <a:ext uri="{FF2B5EF4-FFF2-40B4-BE49-F238E27FC236}">
                <a16:creationId xmlns:a16="http://schemas.microsoft.com/office/drawing/2014/main" id="{17F00D43-D3F3-4441-BD86-DBC0FB0C499E}"/>
              </a:ext>
            </a:extLst>
          </p:cNvPr>
          <p:cNvPicPr>
            <a:picLocks noGrp="1" noChangeAspect="1"/>
          </p:cNvPicPr>
          <p:nvPr>
            <p:ph sz="half" idx="2"/>
          </p:nvPr>
        </p:nvPicPr>
        <p:blipFill rotWithShape="1">
          <a:blip r:embed="rId2"/>
          <a:stretch/>
        </p:blipFill>
        <p:spPr>
          <a:xfrm>
            <a:off x="9255125" y="2076450"/>
            <a:ext cx="2501900" cy="2705100"/>
          </a:xfrm>
          <a:noFill/>
        </p:spPr>
      </p:pic>
    </p:spTree>
    <p:extLst>
      <p:ext uri="{BB962C8B-B14F-4D97-AF65-F5344CB8AC3E}">
        <p14:creationId xmlns:p14="http://schemas.microsoft.com/office/powerpoint/2010/main" val="3114185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B2FB9-6C51-1445-BC11-04883C367D48}"/>
              </a:ext>
            </a:extLst>
          </p:cNvPr>
          <p:cNvSpPr>
            <a:spLocks noGrp="1"/>
          </p:cNvSpPr>
          <p:nvPr>
            <p:ph type="title"/>
          </p:nvPr>
        </p:nvSpPr>
        <p:spPr>
          <a:xfrm>
            <a:off x="365760" y="365760"/>
            <a:ext cx="11457432" cy="914400"/>
          </a:xfrm>
        </p:spPr>
        <p:txBody>
          <a:bodyPr/>
          <a:lstStyle/>
          <a:p>
            <a:r>
              <a:rPr lang="en-US"/>
              <a:t>Slide title is Arial Bold 32pt, sentence case</a:t>
            </a:r>
            <a:br>
              <a:rPr lang="en-US"/>
            </a:br>
            <a:r>
              <a:rPr lang="en-US" sz="2400" b="0"/>
              <a:t>Second line may be manually formatted as a subtitle in Arial Regular 24pt</a:t>
            </a:r>
          </a:p>
        </p:txBody>
      </p:sp>
      <p:sp>
        <p:nvSpPr>
          <p:cNvPr id="3" name="Content Placeholder 2">
            <a:extLst>
              <a:ext uri="{FF2B5EF4-FFF2-40B4-BE49-F238E27FC236}">
                <a16:creationId xmlns:a16="http://schemas.microsoft.com/office/drawing/2014/main" id="{F367E80B-4AFD-0740-84F0-3356AEDB81C2}"/>
              </a:ext>
            </a:extLst>
          </p:cNvPr>
          <p:cNvSpPr>
            <a:spLocks noGrp="1"/>
          </p:cNvSpPr>
          <p:nvPr>
            <p:ph idx="1"/>
          </p:nvPr>
        </p:nvSpPr>
        <p:spPr>
          <a:xfrm>
            <a:off x="365760" y="1828800"/>
            <a:ext cx="8503920" cy="4251960"/>
          </a:xfrm>
        </p:spPr>
        <p:txBody>
          <a:bodyPr>
            <a:normAutofit/>
          </a:bodyPr>
          <a:lstStyle/>
          <a:p>
            <a:pPr marL="0" indent="0">
              <a:buNone/>
            </a:pPr>
            <a:r>
              <a:rPr lang="en-US" b="1"/>
              <a:t>If needed, use Arial Bold for body headings</a:t>
            </a:r>
          </a:p>
          <a:p>
            <a:pPr marL="0" indent="0">
              <a:buNone/>
            </a:pPr>
            <a:r>
              <a:rPr lang="en-US"/>
              <a:t>By default, level one text comes with a bullet. However, it can be used without a bullet in sentence/paragraph format, like this, when bullets aren’t needed.</a:t>
            </a:r>
          </a:p>
          <a:p>
            <a:r>
              <a:rPr lang="en-US"/>
              <a:t>Use the Bullets button on the Home tab to toggle bullets off/on</a:t>
            </a:r>
          </a:p>
          <a:p>
            <a:r>
              <a:rPr lang="en-US"/>
              <a:t>Body text is Arial Regular with single line spacing</a:t>
            </a:r>
          </a:p>
          <a:p>
            <a:pPr lvl="1"/>
            <a:r>
              <a:rPr lang="en-US"/>
              <a:t>Additional text levels are possible, each indented further with a dash</a:t>
            </a:r>
          </a:p>
          <a:p>
            <a:r>
              <a:rPr lang="en-US"/>
              <a:t>Use the Increase List Level and Decrease List Level buttons in the Paragraph section of the Home tab to change text levels</a:t>
            </a:r>
          </a:p>
          <a:p>
            <a:r>
              <a:rPr lang="en-US"/>
              <a:t>If too much text is entered into the content area, font size and line spacing are automatically reduced to fit. However, for legibility and consistency, avoid crowding slides with too much text.</a:t>
            </a:r>
          </a:p>
        </p:txBody>
      </p:sp>
      <p:sp>
        <p:nvSpPr>
          <p:cNvPr id="7" name="Footnotes">
            <a:extLst>
              <a:ext uri="{FF2B5EF4-FFF2-40B4-BE49-F238E27FC236}">
                <a16:creationId xmlns:a16="http://schemas.microsoft.com/office/drawing/2014/main" id="{C6A1188B-4A75-8949-8923-406A3E37F826}"/>
              </a:ext>
            </a:extLst>
          </p:cNvPr>
          <p:cNvSpPr txBox="1"/>
          <p:nvPr/>
        </p:nvSpPr>
        <p:spPr>
          <a:xfrm>
            <a:off x="365761" y="5715000"/>
            <a:ext cx="8505190" cy="365760"/>
          </a:xfrm>
          <a:prstGeom prst="rect">
            <a:avLst/>
          </a:prstGeom>
          <a:noFill/>
        </p:spPr>
        <p:txBody>
          <a:bodyPr wrap="square" lIns="0" tIns="0" rIns="0" bIns="0" rtlCol="0" anchor="b" anchorCtr="0">
            <a:noAutofit/>
          </a:bodyPr>
          <a:lstStyle/>
          <a:p>
            <a:pPr>
              <a:lnSpc>
                <a:spcPct val="100000"/>
              </a:lnSpc>
              <a:buSzPct val="100000"/>
            </a:pPr>
            <a:r>
              <a:rPr lang="en-US" sz="800"/>
              <a:t>Footnotes/references, if needed, appear here in Arial Regular 8pt.</a:t>
            </a:r>
          </a:p>
          <a:p>
            <a:pPr>
              <a:lnSpc>
                <a:spcPct val="100000"/>
              </a:lnSpc>
              <a:buSzPct val="100000"/>
            </a:pPr>
            <a:r>
              <a:rPr lang="en-US" sz="800"/>
              <a:t>Text grows upwards as lines are added. Copy and paste this box onto other slides as needed.</a:t>
            </a:r>
          </a:p>
        </p:txBody>
      </p:sp>
      <p:sp>
        <p:nvSpPr>
          <p:cNvPr id="10" name="Instructions">
            <a:extLst>
              <a:ext uri="{FF2B5EF4-FFF2-40B4-BE49-F238E27FC236}">
                <a16:creationId xmlns:a16="http://schemas.microsoft.com/office/drawing/2014/main" id="{F51E42C2-3168-294D-AFC4-451E955B4CFE}"/>
              </a:ext>
            </a:extLst>
          </p:cNvPr>
          <p:cNvSpPr/>
          <p:nvPr/>
        </p:nvSpPr>
        <p:spPr>
          <a:xfrm>
            <a:off x="9188451" y="1828798"/>
            <a:ext cx="2634742" cy="4251959"/>
          </a:xfrm>
          <a:prstGeom prst="rect">
            <a:avLst/>
          </a:prstGeom>
          <a:noFill/>
          <a:ln>
            <a:solidFill>
              <a:srgbClr val="D8117D"/>
            </a:solidFill>
            <a:prstDash val="dash"/>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rgbClr val="D8117D"/>
                </a:solidFill>
              </a:rPr>
              <a:t>READ &amp; DELETE BEFORE USING</a:t>
            </a:r>
          </a:p>
          <a:p>
            <a:pPr algn="ctr">
              <a:spcBef>
                <a:spcPts val="300"/>
              </a:spcBef>
            </a:pPr>
            <a:r>
              <a:rPr lang="en-US" sz="800">
                <a:solidFill>
                  <a:srgbClr val="D8117D"/>
                </a:solidFill>
              </a:rPr>
              <a:t>To provide a little breathing room on one-column </a:t>
            </a:r>
            <a:br>
              <a:rPr lang="en-US" sz="800">
                <a:solidFill>
                  <a:srgbClr val="D8117D"/>
                </a:solidFill>
              </a:rPr>
            </a:br>
            <a:r>
              <a:rPr lang="en-US" sz="800">
                <a:solidFill>
                  <a:srgbClr val="D8117D"/>
                </a:solidFill>
              </a:rPr>
              <a:t>text slides, keep this area clear of text.</a:t>
            </a:r>
          </a:p>
        </p:txBody>
      </p:sp>
    </p:spTree>
    <p:extLst>
      <p:ext uri="{BB962C8B-B14F-4D97-AF65-F5344CB8AC3E}">
        <p14:creationId xmlns:p14="http://schemas.microsoft.com/office/powerpoint/2010/main" val="31368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p:txBody>
          <a:bodyPr/>
          <a:lstStyle/>
          <a:p>
            <a:r>
              <a:rPr lang="en-US"/>
              <a:t>This is a “Two Content” slide</a:t>
            </a:r>
          </a:p>
        </p:txBody>
      </p:sp>
      <p:sp>
        <p:nvSpPr>
          <p:cNvPr id="3" name="Content Placeholder 2">
            <a:extLst>
              <a:ext uri="{FF2B5EF4-FFF2-40B4-BE49-F238E27FC236}">
                <a16:creationId xmlns:a16="http://schemas.microsoft.com/office/drawing/2014/main" id="{46E76535-4ED6-5A41-8A6C-2FBD1BB28F69}"/>
              </a:ext>
            </a:extLst>
          </p:cNvPr>
          <p:cNvSpPr>
            <a:spLocks noGrp="1"/>
          </p:cNvSpPr>
          <p:nvPr>
            <p:ph sz="half" idx="1"/>
          </p:nvPr>
        </p:nvSpPr>
        <p:spPr/>
        <p:txBody>
          <a:bodyPr/>
          <a:lstStyle/>
          <a:p>
            <a:pPr marL="0" indent="0">
              <a:buNone/>
            </a:pPr>
            <a:r>
              <a:rPr lang="en-US"/>
              <a:t>Whether you’re working with a one-column or multi-column slide, consistent sizing and positioning of elements from slide to slide helps create a coherent look and feel.</a:t>
            </a:r>
          </a:p>
          <a:p>
            <a:r>
              <a:rPr lang="en-US"/>
              <a:t>Keep content within the guides. If the guides aren’t visible, use View &gt; Guides to toggle them on.</a:t>
            </a:r>
          </a:p>
          <a:p>
            <a:r>
              <a:rPr lang="en-US"/>
              <a:t>To force master slide elements back into the approved size and position:</a:t>
            </a:r>
          </a:p>
          <a:p>
            <a:pPr lvl="1"/>
            <a:r>
              <a:rPr lang="en-US"/>
              <a:t>First, apply or reapply the slide layout using the Layout menu in the Slides section of the Home tab;</a:t>
            </a:r>
          </a:p>
          <a:p>
            <a:pPr lvl="1"/>
            <a:r>
              <a:rPr lang="en-US"/>
              <a:t>Then, click the Reset button; and </a:t>
            </a:r>
          </a:p>
          <a:p>
            <a:pPr lvl="1"/>
            <a:r>
              <a:rPr lang="en-US"/>
              <a:t>Finally, clean up any custom formatting</a:t>
            </a:r>
          </a:p>
        </p:txBody>
      </p:sp>
      <p:graphicFrame>
        <p:nvGraphicFramePr>
          <p:cNvPr id="8" name="Content Placeholder 3" descr="Chart">
            <a:extLst>
              <a:ext uri="{FF2B5EF4-FFF2-40B4-BE49-F238E27FC236}">
                <a16:creationId xmlns:a16="http://schemas.microsoft.com/office/drawing/2014/main" id="{9835A761-9A03-CA4E-A20C-7828B9511C1D}"/>
              </a:ext>
            </a:extLst>
          </p:cNvPr>
          <p:cNvGraphicFramePr>
            <a:graphicFrameLocks noGrp="1"/>
          </p:cNvGraphicFramePr>
          <p:nvPr>
            <p:ph sz="half" idx="2"/>
            <p:extLst>
              <p:ext uri="{D42A27DB-BD31-4B8C-83A1-F6EECF244321}">
                <p14:modId xmlns:p14="http://schemas.microsoft.com/office/powerpoint/2010/main" val="2449955741"/>
              </p:ext>
            </p:extLst>
          </p:nvPr>
        </p:nvGraphicFramePr>
        <p:xfrm>
          <a:off x="6245225" y="1828800"/>
          <a:ext cx="5578475" cy="4251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8560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12B2D-6071-8845-A369-E57CA6736BB9}"/>
              </a:ext>
            </a:extLst>
          </p:cNvPr>
          <p:cNvSpPr>
            <a:spLocks noGrp="1"/>
          </p:cNvSpPr>
          <p:nvPr>
            <p:ph type="title"/>
          </p:nvPr>
        </p:nvSpPr>
        <p:spPr/>
        <p:txBody>
          <a:bodyPr/>
          <a:lstStyle/>
          <a:p>
            <a:r>
              <a:rPr lang="en-US"/>
              <a:t>This is a “Two Content” slide</a:t>
            </a:r>
            <a:br>
              <a:rPr lang="en-US"/>
            </a:br>
            <a:r>
              <a:rPr lang="en-US" sz="2400" b="0"/>
              <a:t>Used for a two-column infographic</a:t>
            </a:r>
          </a:p>
        </p:txBody>
      </p:sp>
      <p:sp>
        <p:nvSpPr>
          <p:cNvPr id="3" name="Content Placeholder 2">
            <a:extLst>
              <a:ext uri="{FF2B5EF4-FFF2-40B4-BE49-F238E27FC236}">
                <a16:creationId xmlns:a16="http://schemas.microsoft.com/office/drawing/2014/main" id="{5370E0E3-44C9-324B-BAD8-C34A298C9FCB}"/>
              </a:ext>
            </a:extLst>
          </p:cNvPr>
          <p:cNvSpPr>
            <a:spLocks noGrp="1"/>
          </p:cNvSpPr>
          <p:nvPr>
            <p:ph sz="half" idx="1"/>
          </p:nvPr>
        </p:nvSpPr>
        <p:spPr/>
        <p:txBody>
          <a:bodyPr anchor="b" anchorCtr="0">
            <a:noAutofit/>
          </a:bodyPr>
          <a:lstStyle/>
          <a:p>
            <a:pPr marL="0" indent="0">
              <a:lnSpc>
                <a:spcPct val="90000"/>
              </a:lnSpc>
              <a:spcBef>
                <a:spcPts val="0"/>
              </a:spcBef>
              <a:buNone/>
            </a:pPr>
            <a:r>
              <a:rPr lang="en-US" sz="16800">
                <a:solidFill>
                  <a:schemeClr val="tx2"/>
                </a:solidFill>
              </a:rPr>
              <a:t>+00%</a:t>
            </a:r>
          </a:p>
        </p:txBody>
      </p:sp>
      <p:graphicFrame>
        <p:nvGraphicFramePr>
          <p:cNvPr id="8" name="Content Placeholder 3" descr="Chart">
            <a:extLst>
              <a:ext uri="{FF2B5EF4-FFF2-40B4-BE49-F238E27FC236}">
                <a16:creationId xmlns:a16="http://schemas.microsoft.com/office/drawing/2014/main" id="{B992E9A0-1D31-0C45-B090-764ED1CA1BBA}"/>
              </a:ext>
            </a:extLst>
          </p:cNvPr>
          <p:cNvGraphicFramePr>
            <a:graphicFrameLocks noGrp="1"/>
          </p:cNvGraphicFramePr>
          <p:nvPr>
            <p:ph sz="half" idx="2"/>
            <p:extLst>
              <p:ext uri="{D42A27DB-BD31-4B8C-83A1-F6EECF244321}">
                <p14:modId xmlns:p14="http://schemas.microsoft.com/office/powerpoint/2010/main" val="2914229743"/>
              </p:ext>
            </p:extLst>
          </p:nvPr>
        </p:nvGraphicFramePr>
        <p:xfrm>
          <a:off x="6245225" y="1828800"/>
          <a:ext cx="5578475" cy="4251325"/>
        </p:xfrm>
        <a:graphic>
          <a:graphicData uri="http://schemas.openxmlformats.org/drawingml/2006/chart">
            <c:chart xmlns:c="http://schemas.openxmlformats.org/drawingml/2006/chart" xmlns:r="http://schemas.openxmlformats.org/officeDocument/2006/relationships" r:id="rId2"/>
          </a:graphicData>
        </a:graphic>
      </p:graphicFrame>
      <p:sp>
        <p:nvSpPr>
          <p:cNvPr id="7" name="Instructions">
            <a:extLst>
              <a:ext uri="{FF2B5EF4-FFF2-40B4-BE49-F238E27FC236}">
                <a16:creationId xmlns:a16="http://schemas.microsoft.com/office/drawing/2014/main" id="{A71E1AB6-A14F-C74E-94B2-BEC7C954A8D3}"/>
              </a:ext>
            </a:extLst>
          </p:cNvPr>
          <p:cNvSpPr/>
          <p:nvPr/>
        </p:nvSpPr>
        <p:spPr>
          <a:xfrm>
            <a:off x="9189720" y="365760"/>
            <a:ext cx="2633472" cy="868680"/>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Multi-column slides can be used flexibly by advanced users for graphics and infographics. Text must be soft black or white. The only exception is that large (&gt;96pt) infographic text may be dark teal.</a:t>
            </a:r>
          </a:p>
        </p:txBody>
      </p:sp>
    </p:spTree>
    <p:extLst>
      <p:ext uri="{BB962C8B-B14F-4D97-AF65-F5344CB8AC3E}">
        <p14:creationId xmlns:p14="http://schemas.microsoft.com/office/powerpoint/2010/main" val="230616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18A9F-5E5E-484B-9E4B-7445BD5FA532}"/>
              </a:ext>
            </a:extLst>
          </p:cNvPr>
          <p:cNvSpPr>
            <a:spLocks noGrp="1"/>
          </p:cNvSpPr>
          <p:nvPr>
            <p:ph type="title"/>
          </p:nvPr>
        </p:nvSpPr>
        <p:spPr/>
        <p:txBody>
          <a:bodyPr/>
          <a:lstStyle/>
          <a:p>
            <a:r>
              <a:rPr lang="en-US"/>
              <a:t>This is a “Three Content” slide</a:t>
            </a:r>
          </a:p>
        </p:txBody>
      </p:sp>
      <p:sp>
        <p:nvSpPr>
          <p:cNvPr id="3" name="Content Placeholder 2">
            <a:extLst>
              <a:ext uri="{FF2B5EF4-FFF2-40B4-BE49-F238E27FC236}">
                <a16:creationId xmlns:a16="http://schemas.microsoft.com/office/drawing/2014/main" id="{8BAF6B59-DF54-7546-B5ED-BF36C4E1A89F}"/>
              </a:ext>
            </a:extLst>
          </p:cNvPr>
          <p:cNvSpPr>
            <a:spLocks noGrp="1"/>
          </p:cNvSpPr>
          <p:nvPr>
            <p:ph sz="half" idx="1"/>
          </p:nvPr>
        </p:nvSpPr>
        <p:spPr/>
        <p:txBody>
          <a:bodyPr/>
          <a:lstStyle/>
          <a:p>
            <a:pPr marL="0" indent="0">
              <a:buNone/>
            </a:pPr>
            <a:r>
              <a:rPr lang="en-US"/>
              <a:t>Multi-column slides have equal-width columns, each of which can be used for text, tables, pictures, charts and/or graphics.</a:t>
            </a:r>
          </a:p>
          <a:p>
            <a:r>
              <a:rPr lang="en-US"/>
              <a:t>To insert text, click the placeholder and start typing</a:t>
            </a:r>
          </a:p>
          <a:p>
            <a:r>
              <a:rPr lang="en-US"/>
              <a:t>To insert tables, pictures, charts or graphics, click the appropriate icon in the middle of the placeholder</a:t>
            </a:r>
          </a:p>
        </p:txBody>
      </p:sp>
      <p:graphicFrame>
        <p:nvGraphicFramePr>
          <p:cNvPr id="9" name="Content Placeholder 3" descr="Chart">
            <a:extLst>
              <a:ext uri="{FF2B5EF4-FFF2-40B4-BE49-F238E27FC236}">
                <a16:creationId xmlns:a16="http://schemas.microsoft.com/office/drawing/2014/main" id="{A2360CC0-D944-9642-8E47-24AC40E57AF1}"/>
              </a:ext>
            </a:extLst>
          </p:cNvPr>
          <p:cNvGraphicFramePr>
            <a:graphicFrameLocks noGrp="1"/>
          </p:cNvGraphicFramePr>
          <p:nvPr>
            <p:ph sz="half" idx="2"/>
            <p:extLst>
              <p:ext uri="{D42A27DB-BD31-4B8C-83A1-F6EECF244321}">
                <p14:modId xmlns:p14="http://schemas.microsoft.com/office/powerpoint/2010/main" val="3468545111"/>
              </p:ext>
            </p:extLst>
          </p:nvPr>
        </p:nvGraphicFramePr>
        <p:xfrm>
          <a:off x="4287838" y="1828801"/>
          <a:ext cx="3613150" cy="35198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4" descr="Table">
            <a:extLst>
              <a:ext uri="{FF2B5EF4-FFF2-40B4-BE49-F238E27FC236}">
                <a16:creationId xmlns:a16="http://schemas.microsoft.com/office/drawing/2014/main" id="{33479BA9-7E0A-3742-8F86-2741E9ECB519}"/>
              </a:ext>
            </a:extLst>
          </p:cNvPr>
          <p:cNvGraphicFramePr>
            <a:graphicFrameLocks noGrp="1"/>
          </p:cNvGraphicFramePr>
          <p:nvPr>
            <p:ph sz="quarter" idx="13"/>
            <p:extLst>
              <p:ext uri="{D42A27DB-BD31-4B8C-83A1-F6EECF244321}">
                <p14:modId xmlns:p14="http://schemas.microsoft.com/office/powerpoint/2010/main" val="2421700648"/>
              </p:ext>
            </p:extLst>
          </p:nvPr>
        </p:nvGraphicFramePr>
        <p:xfrm>
          <a:off x="8211186" y="1828800"/>
          <a:ext cx="3612513" cy="3519813"/>
        </p:xfrm>
        <a:graphic>
          <a:graphicData uri="http://schemas.openxmlformats.org/drawingml/2006/table">
            <a:tbl>
              <a:tblPr firstRow="1" lastRow="1">
                <a:tableStyleId>{87103D19-456E-4ACA-AAA1-257D443D96B4}</a:tableStyleId>
              </a:tblPr>
              <a:tblGrid>
                <a:gridCol w="1204171">
                  <a:extLst>
                    <a:ext uri="{9D8B030D-6E8A-4147-A177-3AD203B41FA5}">
                      <a16:colId xmlns:a16="http://schemas.microsoft.com/office/drawing/2014/main" val="20000"/>
                    </a:ext>
                  </a:extLst>
                </a:gridCol>
                <a:gridCol w="1204171">
                  <a:extLst>
                    <a:ext uri="{9D8B030D-6E8A-4147-A177-3AD203B41FA5}">
                      <a16:colId xmlns:a16="http://schemas.microsoft.com/office/drawing/2014/main" val="20001"/>
                    </a:ext>
                  </a:extLst>
                </a:gridCol>
                <a:gridCol w="1204171">
                  <a:extLst>
                    <a:ext uri="{9D8B030D-6E8A-4147-A177-3AD203B41FA5}">
                      <a16:colId xmlns:a16="http://schemas.microsoft.com/office/drawing/2014/main" val="20002"/>
                    </a:ext>
                  </a:extLst>
                </a:gridCol>
              </a:tblGrid>
              <a:tr h="319983">
                <a:tc>
                  <a:txBody>
                    <a:bodyPr/>
                    <a:lstStyle/>
                    <a:p>
                      <a:endParaRPr lang="en-US" sz="1200" cap="none" baseline="0"/>
                    </a:p>
                  </a:txBody>
                  <a:tcPr marT="0" marB="0" anchor="ctr"/>
                </a:tc>
                <a:tc>
                  <a:txBody>
                    <a:bodyPr/>
                    <a:lstStyle/>
                    <a:p>
                      <a:pPr algn="l"/>
                      <a:r>
                        <a:rPr lang="en-US" sz="1200" cap="none" baseline="0"/>
                        <a:t>Column 1</a:t>
                      </a:r>
                    </a:p>
                  </a:txBody>
                  <a:tcPr marT="0" marB="0" anchor="ctr"/>
                </a:tc>
                <a:tc>
                  <a:txBody>
                    <a:bodyPr/>
                    <a:lstStyle/>
                    <a:p>
                      <a:pPr algn="l"/>
                      <a:r>
                        <a:rPr lang="en-US" sz="1200" cap="none" baseline="0"/>
                        <a:t>Column 2</a:t>
                      </a:r>
                    </a:p>
                  </a:txBody>
                  <a:tcPr marT="0" marB="0" anchor="ctr"/>
                </a:tc>
                <a:extLst>
                  <a:ext uri="{0D108BD9-81ED-4DB2-BD59-A6C34878D82A}">
                    <a16:rowId xmlns:a16="http://schemas.microsoft.com/office/drawing/2014/main" val="10000"/>
                  </a:ext>
                </a:extLst>
              </a:tr>
              <a:tr h="319983">
                <a:tc>
                  <a:txBody>
                    <a:bodyPr/>
                    <a:lstStyle/>
                    <a:p>
                      <a:r>
                        <a:rPr lang="en-US" sz="1200"/>
                        <a:t>Row 1</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1"/>
                  </a:ext>
                </a:extLst>
              </a:tr>
              <a:tr h="319983">
                <a:tc>
                  <a:txBody>
                    <a:bodyPr/>
                    <a:lstStyle/>
                    <a:p>
                      <a:r>
                        <a:rPr lang="en-US" sz="1200"/>
                        <a:t>Row 2</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2"/>
                  </a:ext>
                </a:extLst>
              </a:tr>
              <a:tr h="319983">
                <a:tc>
                  <a:txBody>
                    <a:bodyPr/>
                    <a:lstStyle/>
                    <a:p>
                      <a:r>
                        <a:rPr lang="en-US" sz="1200"/>
                        <a:t>Row 3</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3"/>
                  </a:ext>
                </a:extLst>
              </a:tr>
              <a:tr h="319983">
                <a:tc>
                  <a:txBody>
                    <a:bodyPr/>
                    <a:lstStyle/>
                    <a:p>
                      <a:r>
                        <a:rPr lang="en-US" sz="1200"/>
                        <a:t>Row 4</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4"/>
                  </a:ext>
                </a:extLst>
              </a:tr>
              <a:tr h="319983">
                <a:tc>
                  <a:txBody>
                    <a:bodyPr/>
                    <a:lstStyle/>
                    <a:p>
                      <a:r>
                        <a:rPr lang="en-US" sz="1200"/>
                        <a:t>Row 5</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5"/>
                  </a:ext>
                </a:extLst>
              </a:tr>
              <a:tr h="319983">
                <a:tc>
                  <a:txBody>
                    <a:bodyPr/>
                    <a:lstStyle/>
                    <a:p>
                      <a:r>
                        <a:rPr lang="en-US" sz="1200"/>
                        <a:t>Row 6</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3164867131"/>
                  </a:ext>
                </a:extLst>
              </a:tr>
              <a:tr h="319983">
                <a:tc>
                  <a:txBody>
                    <a:bodyPr/>
                    <a:lstStyle/>
                    <a:p>
                      <a:r>
                        <a:rPr lang="en-US" sz="1200"/>
                        <a:t>Row 7</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3791278334"/>
                  </a:ext>
                </a:extLst>
              </a:tr>
              <a:tr h="319983">
                <a:tc>
                  <a:txBody>
                    <a:bodyPr/>
                    <a:lstStyle/>
                    <a:p>
                      <a:r>
                        <a:rPr lang="en-US" sz="1200"/>
                        <a:t>Row 8</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2367401442"/>
                  </a:ext>
                </a:extLst>
              </a:tr>
              <a:tr h="319983">
                <a:tc>
                  <a:txBody>
                    <a:bodyPr/>
                    <a:lstStyle/>
                    <a:p>
                      <a:r>
                        <a:rPr lang="en-US" sz="1200"/>
                        <a:t>Row 9</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3855993651"/>
                  </a:ext>
                </a:extLst>
              </a:tr>
              <a:tr h="319983">
                <a:tc>
                  <a:txBody>
                    <a:bodyPr/>
                    <a:lstStyle/>
                    <a:p>
                      <a:r>
                        <a:rPr lang="en-US" sz="1200"/>
                        <a:t>Total</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05921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0B85-EBEC-734B-98A8-2BAC52CC0257}"/>
              </a:ext>
            </a:extLst>
          </p:cNvPr>
          <p:cNvSpPr>
            <a:spLocks noGrp="1"/>
          </p:cNvSpPr>
          <p:nvPr>
            <p:ph type="title"/>
          </p:nvPr>
        </p:nvSpPr>
        <p:spPr/>
        <p:txBody>
          <a:bodyPr/>
          <a:lstStyle/>
          <a:p>
            <a:r>
              <a:rPr lang="en-US"/>
              <a:t>This is a “Four Content” slide</a:t>
            </a:r>
          </a:p>
        </p:txBody>
      </p:sp>
      <p:sp>
        <p:nvSpPr>
          <p:cNvPr id="3" name="Content Placeholder 2">
            <a:extLst>
              <a:ext uri="{FF2B5EF4-FFF2-40B4-BE49-F238E27FC236}">
                <a16:creationId xmlns:a16="http://schemas.microsoft.com/office/drawing/2014/main" id="{95A1310C-7516-9B42-A1FD-3E54A6F3494C}"/>
              </a:ext>
            </a:extLst>
          </p:cNvPr>
          <p:cNvSpPr>
            <a:spLocks noGrp="1"/>
          </p:cNvSpPr>
          <p:nvPr>
            <p:ph sz="half" idx="1"/>
          </p:nvPr>
        </p:nvSpPr>
        <p:spPr/>
        <p:txBody>
          <a:bodyPr/>
          <a:lstStyle/>
          <a:p>
            <a:pPr marL="0" indent="0">
              <a:buNone/>
            </a:pPr>
            <a:r>
              <a:rPr lang="en-US" b="1"/>
              <a:t>If needed, use Arial Bold for body headings</a:t>
            </a:r>
          </a:p>
          <a:p>
            <a:pPr marL="0" indent="0">
              <a:buNone/>
            </a:pPr>
            <a:r>
              <a:rPr lang="en-US"/>
              <a:t>Multi-column slides have equal-width columns, each of which can be used for text, tables, pictures, charts and/or graphics.</a:t>
            </a:r>
          </a:p>
          <a:p>
            <a:pPr marL="0" indent="0">
              <a:buNone/>
            </a:pPr>
            <a:r>
              <a:rPr lang="en-US"/>
              <a:t>To insert text, click the placeholder and start typing.</a:t>
            </a:r>
          </a:p>
          <a:p>
            <a:pPr marL="0" indent="0">
              <a:buNone/>
            </a:pPr>
            <a:r>
              <a:rPr lang="en-US"/>
              <a:t>To insert tables, pictures, charts or graphics, click the appropriate icon in the middle of the placeholder.</a:t>
            </a:r>
          </a:p>
        </p:txBody>
      </p:sp>
      <p:sp>
        <p:nvSpPr>
          <p:cNvPr id="4" name="Content Placeholder 3">
            <a:extLst>
              <a:ext uri="{FF2B5EF4-FFF2-40B4-BE49-F238E27FC236}">
                <a16:creationId xmlns:a16="http://schemas.microsoft.com/office/drawing/2014/main" id="{5901F384-3096-F642-998B-DF0792F7F541}"/>
              </a:ext>
            </a:extLst>
          </p:cNvPr>
          <p:cNvSpPr>
            <a:spLocks noGrp="1"/>
          </p:cNvSpPr>
          <p:nvPr>
            <p:ph sz="half" idx="2"/>
          </p:nvPr>
        </p:nvSpPr>
        <p:spPr/>
        <p:txBody>
          <a:bodyPr>
            <a:normAutofit/>
          </a:bodyPr>
          <a:lstStyle/>
          <a:p>
            <a:pPr marL="0" indent="0">
              <a:buNone/>
            </a:pPr>
            <a:r>
              <a:rPr lang="en-US" b="1"/>
              <a:t>If needed, use Arial Bold for body headings</a:t>
            </a:r>
          </a:p>
          <a:p>
            <a:pPr marL="0" indent="0">
              <a:buNone/>
            </a:pPr>
            <a:r>
              <a:rPr lang="en-US"/>
              <a:t>Multi-column slides have equal-width columns, each of which can be used for text, tables, pictures, charts and/or graphics.</a:t>
            </a:r>
          </a:p>
          <a:p>
            <a:pPr marL="0" indent="0">
              <a:buNone/>
            </a:pPr>
            <a:r>
              <a:rPr lang="en-US"/>
              <a:t>To insert text, click the placeholder and start typing.</a:t>
            </a:r>
          </a:p>
          <a:p>
            <a:pPr marL="0" indent="0">
              <a:buNone/>
            </a:pPr>
            <a:r>
              <a:rPr lang="en-US"/>
              <a:t>To insert tables, pictures, charts or graphics, click the appropriate icon in the middle of the placeholder.</a:t>
            </a:r>
          </a:p>
        </p:txBody>
      </p:sp>
      <p:sp>
        <p:nvSpPr>
          <p:cNvPr id="5" name="Content Placeholder 4">
            <a:extLst>
              <a:ext uri="{FF2B5EF4-FFF2-40B4-BE49-F238E27FC236}">
                <a16:creationId xmlns:a16="http://schemas.microsoft.com/office/drawing/2014/main" id="{081DF1DD-3C06-2442-B80A-157896BDC117}"/>
              </a:ext>
            </a:extLst>
          </p:cNvPr>
          <p:cNvSpPr>
            <a:spLocks noGrp="1"/>
          </p:cNvSpPr>
          <p:nvPr>
            <p:ph sz="quarter" idx="13"/>
          </p:nvPr>
        </p:nvSpPr>
        <p:spPr/>
        <p:txBody>
          <a:bodyPr>
            <a:normAutofit/>
          </a:bodyPr>
          <a:lstStyle/>
          <a:p>
            <a:pPr marL="0" indent="0">
              <a:buNone/>
            </a:pPr>
            <a:r>
              <a:rPr lang="en-US" b="1"/>
              <a:t>If needed, use Arial Bold for body headings</a:t>
            </a:r>
          </a:p>
          <a:p>
            <a:pPr marL="0" indent="0">
              <a:buNone/>
            </a:pPr>
            <a:r>
              <a:rPr lang="en-US"/>
              <a:t>Multi-column slides have equal-width columns, each of which can be used for text, tables, pictures, charts and/or graphics.</a:t>
            </a:r>
          </a:p>
          <a:p>
            <a:pPr marL="0" indent="0">
              <a:buNone/>
            </a:pPr>
            <a:r>
              <a:rPr lang="en-US"/>
              <a:t>To insert text, click the placeholder and start typing.</a:t>
            </a:r>
          </a:p>
          <a:p>
            <a:pPr marL="0" indent="0">
              <a:buNone/>
            </a:pPr>
            <a:r>
              <a:rPr lang="en-US"/>
              <a:t>To insert tables, pictures, charts or graphics, click the appropriate icon in the middle of the placeholder.</a:t>
            </a:r>
          </a:p>
        </p:txBody>
      </p:sp>
      <p:sp>
        <p:nvSpPr>
          <p:cNvPr id="6" name="Content Placeholder 5">
            <a:extLst>
              <a:ext uri="{FF2B5EF4-FFF2-40B4-BE49-F238E27FC236}">
                <a16:creationId xmlns:a16="http://schemas.microsoft.com/office/drawing/2014/main" id="{7A7762B4-60BF-734E-9124-0AA6C970BB76}"/>
              </a:ext>
            </a:extLst>
          </p:cNvPr>
          <p:cNvSpPr>
            <a:spLocks noGrp="1"/>
          </p:cNvSpPr>
          <p:nvPr>
            <p:ph sz="quarter" idx="14"/>
          </p:nvPr>
        </p:nvSpPr>
        <p:spPr/>
        <p:txBody>
          <a:bodyPr/>
          <a:lstStyle/>
          <a:p>
            <a:pPr marL="0" indent="0">
              <a:buNone/>
            </a:pPr>
            <a:r>
              <a:rPr lang="en-US" b="1"/>
              <a:t>If needed, use Arial Bold for body headings</a:t>
            </a:r>
          </a:p>
          <a:p>
            <a:pPr marL="0" indent="0">
              <a:buNone/>
            </a:pPr>
            <a:r>
              <a:rPr lang="en-US"/>
              <a:t>Multi-column slides have equal-width columns, each of which can be used for text, tables, pictures, charts and/or graphics.</a:t>
            </a:r>
          </a:p>
          <a:p>
            <a:pPr marL="0" indent="0">
              <a:buNone/>
            </a:pPr>
            <a:r>
              <a:rPr lang="en-US"/>
              <a:t>To insert text, click the placeholder and start typing.</a:t>
            </a:r>
          </a:p>
          <a:p>
            <a:pPr marL="0" indent="0">
              <a:buNone/>
            </a:pPr>
            <a:r>
              <a:rPr lang="en-US"/>
              <a:t>To insert tables, pictures, charts or graphics, click the appropriate icon in the middle of the placeholder.</a:t>
            </a:r>
          </a:p>
        </p:txBody>
      </p:sp>
    </p:spTree>
    <p:extLst>
      <p:ext uri="{BB962C8B-B14F-4D97-AF65-F5344CB8AC3E}">
        <p14:creationId xmlns:p14="http://schemas.microsoft.com/office/powerpoint/2010/main" val="415145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0B85-EBEC-734B-98A8-2BAC52CC0257}"/>
              </a:ext>
            </a:extLst>
          </p:cNvPr>
          <p:cNvSpPr>
            <a:spLocks noGrp="1"/>
          </p:cNvSpPr>
          <p:nvPr>
            <p:ph type="title"/>
          </p:nvPr>
        </p:nvSpPr>
        <p:spPr>
          <a:xfrm>
            <a:off x="365760" y="365760"/>
            <a:ext cx="11457432" cy="914400"/>
          </a:xfrm>
        </p:spPr>
        <p:txBody>
          <a:bodyPr/>
          <a:lstStyle/>
          <a:p>
            <a:r>
              <a:rPr lang="en-US"/>
              <a:t>This is a “Four Content” slide</a:t>
            </a:r>
            <a:br>
              <a:rPr lang="en-US"/>
            </a:br>
            <a:r>
              <a:rPr lang="en-US" sz="2400" b="0"/>
              <a:t>Used for four photos with supporting text</a:t>
            </a:r>
          </a:p>
        </p:txBody>
      </p:sp>
      <p:pic>
        <p:nvPicPr>
          <p:cNvPr id="12" name="Photo">
            <a:extLst>
              <a:ext uri="{FF2B5EF4-FFF2-40B4-BE49-F238E27FC236}">
                <a16:creationId xmlns:a16="http://schemas.microsoft.com/office/drawing/2014/main" id="{6E0C211F-CF3A-C84E-8497-180822FB1818}"/>
              </a:ext>
            </a:extLst>
          </p:cNvPr>
          <p:cNvPicPr>
            <a:picLocks noChangeAspect="1"/>
          </p:cNvPicPr>
          <p:nvPr/>
        </p:nvPicPr>
        <p:blipFill>
          <a:blip r:embed="rId2"/>
          <a:stretch>
            <a:fillRect/>
          </a:stretch>
        </p:blipFill>
        <p:spPr>
          <a:xfrm>
            <a:off x="365759" y="1828800"/>
            <a:ext cx="2634615" cy="1968500"/>
          </a:xfrm>
          <a:prstGeom prst="rect">
            <a:avLst/>
          </a:prstGeom>
        </p:spPr>
      </p:pic>
      <p:sp>
        <p:nvSpPr>
          <p:cNvPr id="3" name="Content Placeholder 2">
            <a:extLst>
              <a:ext uri="{FF2B5EF4-FFF2-40B4-BE49-F238E27FC236}">
                <a16:creationId xmlns:a16="http://schemas.microsoft.com/office/drawing/2014/main" id="{95A1310C-7516-9B42-A1FD-3E54A6F3494C}"/>
              </a:ext>
            </a:extLst>
          </p:cNvPr>
          <p:cNvSpPr>
            <a:spLocks noGrp="1"/>
          </p:cNvSpPr>
          <p:nvPr>
            <p:ph sz="half" idx="1"/>
          </p:nvPr>
        </p:nvSpPr>
        <p:spPr>
          <a:xfrm>
            <a:off x="365760" y="4020854"/>
            <a:ext cx="2633472" cy="2059905"/>
          </a:xfrm>
        </p:spPr>
        <p:txBody>
          <a:bodyPr>
            <a:normAutofit/>
          </a:bodyPr>
          <a:lstStyle/>
          <a:p>
            <a:pPr marL="0" indent="0">
              <a:buNone/>
            </a:pPr>
            <a:r>
              <a:rPr lang="en-US"/>
              <a:t>Multi-column slides have equal-width columns, each of which can be used for text, tables, pictures, charts and/or graphics.</a:t>
            </a:r>
          </a:p>
        </p:txBody>
      </p:sp>
      <p:pic>
        <p:nvPicPr>
          <p:cNvPr id="13" name="Photo">
            <a:extLst>
              <a:ext uri="{FF2B5EF4-FFF2-40B4-BE49-F238E27FC236}">
                <a16:creationId xmlns:a16="http://schemas.microsoft.com/office/drawing/2014/main" id="{ACB6CD64-A3B7-FA46-8BC6-13E8104400FD}"/>
              </a:ext>
            </a:extLst>
          </p:cNvPr>
          <p:cNvPicPr>
            <a:picLocks noChangeAspect="1"/>
          </p:cNvPicPr>
          <p:nvPr/>
        </p:nvPicPr>
        <p:blipFill>
          <a:blip r:embed="rId2"/>
          <a:stretch>
            <a:fillRect/>
          </a:stretch>
        </p:blipFill>
        <p:spPr>
          <a:xfrm>
            <a:off x="3306698" y="1828800"/>
            <a:ext cx="2634615" cy="1968500"/>
          </a:xfrm>
          <a:prstGeom prst="rect">
            <a:avLst/>
          </a:prstGeom>
        </p:spPr>
      </p:pic>
      <p:sp>
        <p:nvSpPr>
          <p:cNvPr id="4" name="Content Placeholder 3">
            <a:extLst>
              <a:ext uri="{FF2B5EF4-FFF2-40B4-BE49-F238E27FC236}">
                <a16:creationId xmlns:a16="http://schemas.microsoft.com/office/drawing/2014/main" id="{5901F384-3096-F642-998B-DF0792F7F541}"/>
              </a:ext>
            </a:extLst>
          </p:cNvPr>
          <p:cNvSpPr>
            <a:spLocks noGrp="1"/>
          </p:cNvSpPr>
          <p:nvPr>
            <p:ph sz="half" idx="2"/>
          </p:nvPr>
        </p:nvSpPr>
        <p:spPr>
          <a:xfrm>
            <a:off x="3310128" y="4020854"/>
            <a:ext cx="2633472" cy="2059905"/>
          </a:xfrm>
        </p:spPr>
        <p:txBody>
          <a:bodyPr>
            <a:normAutofit/>
          </a:bodyPr>
          <a:lstStyle/>
          <a:p>
            <a:pPr marL="0" indent="0">
              <a:buNone/>
            </a:pPr>
            <a:r>
              <a:rPr lang="en-US"/>
              <a:t>Multi-column slides have equal-width columns, each of which can be used for text, tables, pictures, charts and/or graphics.</a:t>
            </a:r>
          </a:p>
        </p:txBody>
      </p:sp>
      <p:pic>
        <p:nvPicPr>
          <p:cNvPr id="14" name="Photo">
            <a:extLst>
              <a:ext uri="{FF2B5EF4-FFF2-40B4-BE49-F238E27FC236}">
                <a16:creationId xmlns:a16="http://schemas.microsoft.com/office/drawing/2014/main" id="{593EB738-1912-7D47-B879-DDB6569EF4AE}"/>
              </a:ext>
            </a:extLst>
          </p:cNvPr>
          <p:cNvPicPr>
            <a:picLocks noChangeAspect="1"/>
          </p:cNvPicPr>
          <p:nvPr/>
        </p:nvPicPr>
        <p:blipFill>
          <a:blip r:embed="rId2"/>
          <a:stretch>
            <a:fillRect/>
          </a:stretch>
        </p:blipFill>
        <p:spPr>
          <a:xfrm>
            <a:off x="6247637" y="1828800"/>
            <a:ext cx="2634615" cy="1968500"/>
          </a:xfrm>
          <a:prstGeom prst="rect">
            <a:avLst/>
          </a:prstGeom>
        </p:spPr>
      </p:pic>
      <p:sp>
        <p:nvSpPr>
          <p:cNvPr id="5" name="Content Placeholder 4">
            <a:extLst>
              <a:ext uri="{FF2B5EF4-FFF2-40B4-BE49-F238E27FC236}">
                <a16:creationId xmlns:a16="http://schemas.microsoft.com/office/drawing/2014/main" id="{081DF1DD-3C06-2442-B80A-157896BDC117}"/>
              </a:ext>
            </a:extLst>
          </p:cNvPr>
          <p:cNvSpPr>
            <a:spLocks noGrp="1"/>
          </p:cNvSpPr>
          <p:nvPr>
            <p:ph sz="quarter" idx="13"/>
          </p:nvPr>
        </p:nvSpPr>
        <p:spPr>
          <a:xfrm>
            <a:off x="6245352" y="4020854"/>
            <a:ext cx="2633472" cy="2059905"/>
          </a:xfrm>
        </p:spPr>
        <p:txBody>
          <a:bodyPr>
            <a:normAutofit/>
          </a:bodyPr>
          <a:lstStyle/>
          <a:p>
            <a:pPr marL="0" indent="0">
              <a:buNone/>
            </a:pPr>
            <a:r>
              <a:rPr lang="en-US"/>
              <a:t>Multi-column slides have equal-width columns, each of which can be used for text, tables, pictures, charts and/or graphics.</a:t>
            </a:r>
          </a:p>
        </p:txBody>
      </p:sp>
      <p:pic>
        <p:nvPicPr>
          <p:cNvPr id="15" name="Photo">
            <a:extLst>
              <a:ext uri="{FF2B5EF4-FFF2-40B4-BE49-F238E27FC236}">
                <a16:creationId xmlns:a16="http://schemas.microsoft.com/office/drawing/2014/main" id="{E2C063C8-9C9E-5C4B-A39D-070D8B618537}"/>
              </a:ext>
            </a:extLst>
          </p:cNvPr>
          <p:cNvPicPr>
            <a:picLocks noChangeAspect="1"/>
          </p:cNvPicPr>
          <p:nvPr/>
        </p:nvPicPr>
        <p:blipFill>
          <a:blip r:embed="rId2"/>
          <a:stretch>
            <a:fillRect/>
          </a:stretch>
        </p:blipFill>
        <p:spPr>
          <a:xfrm>
            <a:off x="9188577" y="1828800"/>
            <a:ext cx="2634615" cy="1968500"/>
          </a:xfrm>
          <a:prstGeom prst="rect">
            <a:avLst/>
          </a:prstGeom>
        </p:spPr>
      </p:pic>
      <p:sp>
        <p:nvSpPr>
          <p:cNvPr id="6" name="Content Placeholder 5">
            <a:extLst>
              <a:ext uri="{FF2B5EF4-FFF2-40B4-BE49-F238E27FC236}">
                <a16:creationId xmlns:a16="http://schemas.microsoft.com/office/drawing/2014/main" id="{7A7762B4-60BF-734E-9124-0AA6C970BB76}"/>
              </a:ext>
            </a:extLst>
          </p:cNvPr>
          <p:cNvSpPr>
            <a:spLocks noGrp="1"/>
          </p:cNvSpPr>
          <p:nvPr>
            <p:ph sz="quarter" idx="14"/>
          </p:nvPr>
        </p:nvSpPr>
        <p:spPr>
          <a:xfrm>
            <a:off x="9189720" y="4020854"/>
            <a:ext cx="2633472" cy="2059905"/>
          </a:xfrm>
        </p:spPr>
        <p:txBody>
          <a:bodyPr>
            <a:normAutofit/>
          </a:bodyPr>
          <a:lstStyle/>
          <a:p>
            <a:pPr marL="0" indent="0">
              <a:buNone/>
            </a:pPr>
            <a:r>
              <a:rPr lang="en-US"/>
              <a:t>Multi-column slides have equal-width columns, each of which can be used for text, tables, pictures, charts and/or graphics.</a:t>
            </a:r>
          </a:p>
        </p:txBody>
      </p:sp>
    </p:spTree>
    <p:extLst>
      <p:ext uri="{BB962C8B-B14F-4D97-AF65-F5344CB8AC3E}">
        <p14:creationId xmlns:p14="http://schemas.microsoft.com/office/powerpoint/2010/main" val="70697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35B6-62F0-0D4D-A73E-F99E06002BB6}"/>
              </a:ext>
            </a:extLst>
          </p:cNvPr>
          <p:cNvSpPr>
            <a:spLocks noGrp="1"/>
          </p:cNvSpPr>
          <p:nvPr>
            <p:ph type="title"/>
          </p:nvPr>
        </p:nvSpPr>
        <p:spPr/>
        <p:txBody>
          <a:bodyPr/>
          <a:lstStyle/>
          <a:p>
            <a:r>
              <a:rPr lang="en-US"/>
              <a:t>This is a “Four Content” slide</a:t>
            </a:r>
            <a:br>
              <a:rPr lang="en-US"/>
            </a:br>
            <a:r>
              <a:rPr lang="en-US" sz="2400" b="0"/>
              <a:t>Used for an offset three-column layout</a:t>
            </a:r>
          </a:p>
        </p:txBody>
      </p:sp>
      <p:grpSp>
        <p:nvGrpSpPr>
          <p:cNvPr id="11" name="Icon 04">
            <a:extLst>
              <a:ext uri="{FF2B5EF4-FFF2-40B4-BE49-F238E27FC236}">
                <a16:creationId xmlns:a16="http://schemas.microsoft.com/office/drawing/2014/main" id="{35961312-064D-0E4E-A61F-121FDCE1679C}"/>
              </a:ext>
              <a:ext uri="{C183D7F6-B498-43B3-948B-1728B52AA6E4}">
                <adec:decorative xmlns:adec="http://schemas.microsoft.com/office/drawing/2017/decorative" val="1"/>
              </a:ext>
            </a:extLst>
          </p:cNvPr>
          <p:cNvGrpSpPr>
            <a:grpSpLocks noChangeAspect="1"/>
          </p:cNvGrpSpPr>
          <p:nvPr/>
        </p:nvGrpSpPr>
        <p:grpSpPr>
          <a:xfrm>
            <a:off x="3310128" y="1973088"/>
            <a:ext cx="1474788" cy="908050"/>
            <a:chOff x="5446713" y="430213"/>
            <a:chExt cx="1474788" cy="908050"/>
          </a:xfrm>
        </p:grpSpPr>
        <p:sp>
          <p:nvSpPr>
            <p:cNvPr id="12" name="Freeform">
              <a:extLst>
                <a:ext uri="{FF2B5EF4-FFF2-40B4-BE49-F238E27FC236}">
                  <a16:creationId xmlns:a16="http://schemas.microsoft.com/office/drawing/2014/main" id="{80EE62ED-8BBA-FD43-BE61-A35C115583D4}"/>
                </a:ext>
              </a:extLst>
            </p:cNvPr>
            <p:cNvSpPr>
              <a:spLocks noChangeAspect="1" noEditPoints="1"/>
            </p:cNvSpPr>
            <p:nvPr/>
          </p:nvSpPr>
          <p:spPr bwMode="gray">
            <a:xfrm>
              <a:off x="5446713" y="731838"/>
              <a:ext cx="1474788" cy="606425"/>
            </a:xfrm>
            <a:custGeom>
              <a:avLst/>
              <a:gdLst>
                <a:gd name="T0" fmla="*/ 950 w 1947"/>
                <a:gd name="T1" fmla="*/ 561 h 800"/>
                <a:gd name="T2" fmla="*/ 950 w 1947"/>
                <a:gd name="T3" fmla="*/ 561 h 800"/>
                <a:gd name="T4" fmla="*/ 950 w 1947"/>
                <a:gd name="T5" fmla="*/ 344 h 800"/>
                <a:gd name="T6" fmla="*/ 910 w 1947"/>
                <a:gd name="T7" fmla="*/ 372 h 800"/>
                <a:gd name="T8" fmla="*/ 879 w 1947"/>
                <a:gd name="T9" fmla="*/ 306 h 800"/>
                <a:gd name="T10" fmla="*/ 979 w 1947"/>
                <a:gd name="T11" fmla="*/ 246 h 800"/>
                <a:gd name="T12" fmla="*/ 1033 w 1947"/>
                <a:gd name="T13" fmla="*/ 246 h 800"/>
                <a:gd name="T14" fmla="*/ 1033 w 1947"/>
                <a:gd name="T15" fmla="*/ 561 h 800"/>
                <a:gd name="T16" fmla="*/ 950 w 1947"/>
                <a:gd name="T17" fmla="*/ 561 h 800"/>
                <a:gd name="T18" fmla="*/ 734 w 1947"/>
                <a:gd name="T19" fmla="*/ 720 h 800"/>
                <a:gd name="T20" fmla="*/ 734 w 1947"/>
                <a:gd name="T21" fmla="*/ 720 h 800"/>
                <a:gd name="T22" fmla="*/ 1214 w 1947"/>
                <a:gd name="T23" fmla="*/ 720 h 800"/>
                <a:gd name="T24" fmla="*/ 1214 w 1947"/>
                <a:gd name="T25" fmla="*/ 80 h 800"/>
                <a:gd name="T26" fmla="*/ 734 w 1947"/>
                <a:gd name="T27" fmla="*/ 80 h 800"/>
                <a:gd name="T28" fmla="*/ 734 w 1947"/>
                <a:gd name="T29" fmla="*/ 720 h 800"/>
                <a:gd name="T30" fmla="*/ 1294 w 1947"/>
                <a:gd name="T31" fmla="*/ 800 h 800"/>
                <a:gd name="T32" fmla="*/ 1294 w 1947"/>
                <a:gd name="T33" fmla="*/ 800 h 800"/>
                <a:gd name="T34" fmla="*/ 654 w 1947"/>
                <a:gd name="T35" fmla="*/ 800 h 800"/>
                <a:gd name="T36" fmla="*/ 654 w 1947"/>
                <a:gd name="T37" fmla="*/ 0 h 800"/>
                <a:gd name="T38" fmla="*/ 1294 w 1947"/>
                <a:gd name="T39" fmla="*/ 0 h 800"/>
                <a:gd name="T40" fmla="*/ 1294 w 1947"/>
                <a:gd name="T41" fmla="*/ 800 h 800"/>
                <a:gd name="T42" fmla="*/ 1467 w 1947"/>
                <a:gd name="T43" fmla="*/ 720 h 800"/>
                <a:gd name="T44" fmla="*/ 1467 w 1947"/>
                <a:gd name="T45" fmla="*/ 720 h 800"/>
                <a:gd name="T46" fmla="*/ 1867 w 1947"/>
                <a:gd name="T47" fmla="*/ 720 h 800"/>
                <a:gd name="T48" fmla="*/ 1867 w 1947"/>
                <a:gd name="T49" fmla="*/ 414 h 800"/>
                <a:gd name="T50" fmla="*/ 1467 w 1947"/>
                <a:gd name="T51" fmla="*/ 414 h 800"/>
                <a:gd name="T52" fmla="*/ 1467 w 1947"/>
                <a:gd name="T53" fmla="*/ 720 h 800"/>
                <a:gd name="T54" fmla="*/ 1947 w 1947"/>
                <a:gd name="T55" fmla="*/ 800 h 800"/>
                <a:gd name="T56" fmla="*/ 1947 w 1947"/>
                <a:gd name="T57" fmla="*/ 800 h 800"/>
                <a:gd name="T58" fmla="*/ 1387 w 1947"/>
                <a:gd name="T59" fmla="*/ 800 h 800"/>
                <a:gd name="T60" fmla="*/ 1387 w 1947"/>
                <a:gd name="T61" fmla="*/ 334 h 800"/>
                <a:gd name="T62" fmla="*/ 1947 w 1947"/>
                <a:gd name="T63" fmla="*/ 334 h 800"/>
                <a:gd name="T64" fmla="*/ 1947 w 1947"/>
                <a:gd name="T65" fmla="*/ 800 h 800"/>
                <a:gd name="T66" fmla="*/ 80 w 1947"/>
                <a:gd name="T67" fmla="*/ 720 h 800"/>
                <a:gd name="T68" fmla="*/ 80 w 1947"/>
                <a:gd name="T69" fmla="*/ 720 h 800"/>
                <a:gd name="T70" fmla="*/ 480 w 1947"/>
                <a:gd name="T71" fmla="*/ 720 h 800"/>
                <a:gd name="T72" fmla="*/ 480 w 1947"/>
                <a:gd name="T73" fmla="*/ 414 h 800"/>
                <a:gd name="T74" fmla="*/ 80 w 1947"/>
                <a:gd name="T75" fmla="*/ 414 h 800"/>
                <a:gd name="T76" fmla="*/ 80 w 1947"/>
                <a:gd name="T77" fmla="*/ 720 h 800"/>
                <a:gd name="T78" fmla="*/ 560 w 1947"/>
                <a:gd name="T79" fmla="*/ 800 h 800"/>
                <a:gd name="T80" fmla="*/ 560 w 1947"/>
                <a:gd name="T81" fmla="*/ 800 h 800"/>
                <a:gd name="T82" fmla="*/ 0 w 1947"/>
                <a:gd name="T83" fmla="*/ 800 h 800"/>
                <a:gd name="T84" fmla="*/ 0 w 1947"/>
                <a:gd name="T85" fmla="*/ 334 h 800"/>
                <a:gd name="T86" fmla="*/ 560 w 1947"/>
                <a:gd name="T87" fmla="*/ 334 h 800"/>
                <a:gd name="T88" fmla="*/ 560 w 1947"/>
                <a:gd name="T89"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47" h="800">
                  <a:moveTo>
                    <a:pt x="950" y="561"/>
                  </a:moveTo>
                  <a:lnTo>
                    <a:pt x="950" y="561"/>
                  </a:lnTo>
                  <a:lnTo>
                    <a:pt x="950" y="344"/>
                  </a:lnTo>
                  <a:lnTo>
                    <a:pt x="910" y="372"/>
                  </a:lnTo>
                  <a:lnTo>
                    <a:pt x="879" y="306"/>
                  </a:lnTo>
                  <a:lnTo>
                    <a:pt x="979" y="246"/>
                  </a:lnTo>
                  <a:lnTo>
                    <a:pt x="1033" y="246"/>
                  </a:lnTo>
                  <a:lnTo>
                    <a:pt x="1033" y="561"/>
                  </a:lnTo>
                  <a:lnTo>
                    <a:pt x="950" y="561"/>
                  </a:lnTo>
                  <a:close/>
                  <a:moveTo>
                    <a:pt x="734" y="720"/>
                  </a:moveTo>
                  <a:lnTo>
                    <a:pt x="734" y="720"/>
                  </a:lnTo>
                  <a:lnTo>
                    <a:pt x="1214" y="720"/>
                  </a:lnTo>
                  <a:lnTo>
                    <a:pt x="1214" y="80"/>
                  </a:lnTo>
                  <a:lnTo>
                    <a:pt x="734" y="80"/>
                  </a:lnTo>
                  <a:lnTo>
                    <a:pt x="734" y="720"/>
                  </a:lnTo>
                  <a:close/>
                  <a:moveTo>
                    <a:pt x="1294" y="800"/>
                  </a:moveTo>
                  <a:lnTo>
                    <a:pt x="1294" y="800"/>
                  </a:lnTo>
                  <a:lnTo>
                    <a:pt x="654" y="800"/>
                  </a:lnTo>
                  <a:lnTo>
                    <a:pt x="654" y="0"/>
                  </a:lnTo>
                  <a:lnTo>
                    <a:pt x="1294" y="0"/>
                  </a:lnTo>
                  <a:lnTo>
                    <a:pt x="1294" y="800"/>
                  </a:lnTo>
                  <a:close/>
                  <a:moveTo>
                    <a:pt x="1467" y="720"/>
                  </a:moveTo>
                  <a:lnTo>
                    <a:pt x="1467" y="720"/>
                  </a:lnTo>
                  <a:lnTo>
                    <a:pt x="1867" y="720"/>
                  </a:lnTo>
                  <a:lnTo>
                    <a:pt x="1867" y="414"/>
                  </a:lnTo>
                  <a:lnTo>
                    <a:pt x="1467" y="414"/>
                  </a:lnTo>
                  <a:lnTo>
                    <a:pt x="1467" y="720"/>
                  </a:lnTo>
                  <a:close/>
                  <a:moveTo>
                    <a:pt x="1947" y="800"/>
                  </a:moveTo>
                  <a:lnTo>
                    <a:pt x="1947" y="800"/>
                  </a:lnTo>
                  <a:lnTo>
                    <a:pt x="1387" y="800"/>
                  </a:lnTo>
                  <a:lnTo>
                    <a:pt x="1387" y="334"/>
                  </a:lnTo>
                  <a:lnTo>
                    <a:pt x="1947" y="334"/>
                  </a:lnTo>
                  <a:lnTo>
                    <a:pt x="1947" y="800"/>
                  </a:lnTo>
                  <a:close/>
                  <a:moveTo>
                    <a:pt x="80" y="720"/>
                  </a:moveTo>
                  <a:lnTo>
                    <a:pt x="80" y="720"/>
                  </a:lnTo>
                  <a:lnTo>
                    <a:pt x="480" y="720"/>
                  </a:lnTo>
                  <a:lnTo>
                    <a:pt x="480" y="414"/>
                  </a:lnTo>
                  <a:lnTo>
                    <a:pt x="80" y="414"/>
                  </a:lnTo>
                  <a:lnTo>
                    <a:pt x="80" y="720"/>
                  </a:lnTo>
                  <a:close/>
                  <a:moveTo>
                    <a:pt x="560" y="800"/>
                  </a:moveTo>
                  <a:lnTo>
                    <a:pt x="560" y="800"/>
                  </a:lnTo>
                  <a:lnTo>
                    <a:pt x="0" y="800"/>
                  </a:lnTo>
                  <a:lnTo>
                    <a:pt x="0" y="334"/>
                  </a:lnTo>
                  <a:lnTo>
                    <a:pt x="560" y="334"/>
                  </a:lnTo>
                  <a:lnTo>
                    <a:pt x="560" y="800"/>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a:extLst>
                <a:ext uri="{FF2B5EF4-FFF2-40B4-BE49-F238E27FC236}">
                  <a16:creationId xmlns:a16="http://schemas.microsoft.com/office/drawing/2014/main" id="{30B425B2-5A6F-4E44-AB56-2430290FAC89}"/>
                </a:ext>
              </a:extLst>
            </p:cNvPr>
            <p:cNvSpPr>
              <a:spLocks noChangeAspect="1"/>
            </p:cNvSpPr>
            <p:nvPr/>
          </p:nvSpPr>
          <p:spPr bwMode="gray">
            <a:xfrm>
              <a:off x="6083300" y="430213"/>
              <a:ext cx="201613" cy="201613"/>
            </a:xfrm>
            <a:custGeom>
              <a:avLst/>
              <a:gdLst>
                <a:gd name="T0" fmla="*/ 267 w 267"/>
                <a:gd name="T1" fmla="*/ 266 h 266"/>
                <a:gd name="T2" fmla="*/ 267 w 267"/>
                <a:gd name="T3" fmla="*/ 266 h 266"/>
                <a:gd name="T4" fmla="*/ 0 w 267"/>
                <a:gd name="T5" fmla="*/ 266 h 266"/>
                <a:gd name="T6" fmla="*/ 0 w 267"/>
                <a:gd name="T7" fmla="*/ 0 h 266"/>
                <a:gd name="T8" fmla="*/ 267 w 267"/>
                <a:gd name="T9" fmla="*/ 0 h 266"/>
                <a:gd name="T10" fmla="*/ 267 w 267"/>
                <a:gd name="T11" fmla="*/ 266 h 266"/>
              </a:gdLst>
              <a:ahLst/>
              <a:cxnLst>
                <a:cxn ang="0">
                  <a:pos x="T0" y="T1"/>
                </a:cxn>
                <a:cxn ang="0">
                  <a:pos x="T2" y="T3"/>
                </a:cxn>
                <a:cxn ang="0">
                  <a:pos x="T4" y="T5"/>
                </a:cxn>
                <a:cxn ang="0">
                  <a:pos x="T6" y="T7"/>
                </a:cxn>
                <a:cxn ang="0">
                  <a:pos x="T8" y="T9"/>
                </a:cxn>
                <a:cxn ang="0">
                  <a:pos x="T10" y="T11"/>
                </a:cxn>
              </a:cxnLst>
              <a:rect l="0" t="0" r="r" b="b"/>
              <a:pathLst>
                <a:path w="267" h="266">
                  <a:moveTo>
                    <a:pt x="267" y="266"/>
                  </a:moveTo>
                  <a:lnTo>
                    <a:pt x="267" y="266"/>
                  </a:lnTo>
                  <a:lnTo>
                    <a:pt x="0" y="266"/>
                  </a:lnTo>
                  <a:lnTo>
                    <a:pt x="0" y="0"/>
                  </a:lnTo>
                  <a:lnTo>
                    <a:pt x="267" y="0"/>
                  </a:lnTo>
                  <a:lnTo>
                    <a:pt x="267" y="266"/>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 name="Content Placeholder 3">
            <a:extLst>
              <a:ext uri="{FF2B5EF4-FFF2-40B4-BE49-F238E27FC236}">
                <a16:creationId xmlns:a16="http://schemas.microsoft.com/office/drawing/2014/main" id="{588D2004-6034-D04A-88FC-5053C05B4241}"/>
              </a:ext>
            </a:extLst>
          </p:cNvPr>
          <p:cNvSpPr>
            <a:spLocks noGrp="1"/>
          </p:cNvSpPr>
          <p:nvPr>
            <p:ph sz="half" idx="2"/>
          </p:nvPr>
        </p:nvSpPr>
        <p:spPr>
          <a:xfrm>
            <a:off x="3310128" y="3200400"/>
            <a:ext cx="2633472" cy="2882900"/>
          </a:xfrm>
        </p:spPr>
        <p:txBody>
          <a:bodyPr/>
          <a:lstStyle/>
          <a:p>
            <a:pPr marL="0" indent="0">
              <a:buNone/>
            </a:pPr>
            <a:r>
              <a:rPr lang="en-US" b="1"/>
              <a:t>If needed, use Arial Bold for body headings</a:t>
            </a:r>
          </a:p>
          <a:p>
            <a:pPr marL="0" indent="0">
              <a:buNone/>
            </a:pPr>
            <a:r>
              <a:rPr lang="en-US"/>
              <a:t>Multi-column slides have equal-width columns, each of which can be used for text, tables, pictures, charts and/or graphics. To insert tables, pictures, charts or graphics, click the appropriate icon in the middle of the placeholder.</a:t>
            </a:r>
          </a:p>
        </p:txBody>
      </p:sp>
      <p:grpSp>
        <p:nvGrpSpPr>
          <p:cNvPr id="14" name="Icon 11">
            <a:extLst>
              <a:ext uri="{FF2B5EF4-FFF2-40B4-BE49-F238E27FC236}">
                <a16:creationId xmlns:a16="http://schemas.microsoft.com/office/drawing/2014/main" id="{B3D76189-7A01-454B-9F7A-5124AAC9F7C5}"/>
              </a:ext>
              <a:ext uri="{C183D7F6-B498-43B3-948B-1728B52AA6E4}">
                <adec:decorative xmlns:adec="http://schemas.microsoft.com/office/drawing/2017/decorative" val="1"/>
              </a:ext>
            </a:extLst>
          </p:cNvPr>
          <p:cNvGrpSpPr>
            <a:grpSpLocks noChangeAspect="1"/>
          </p:cNvGrpSpPr>
          <p:nvPr/>
        </p:nvGrpSpPr>
        <p:grpSpPr>
          <a:xfrm>
            <a:off x="6245225" y="1828800"/>
            <a:ext cx="1071563" cy="1071563"/>
            <a:chOff x="5648325" y="3013075"/>
            <a:chExt cx="1071563" cy="1071563"/>
          </a:xfrm>
        </p:grpSpPr>
        <p:sp>
          <p:nvSpPr>
            <p:cNvPr id="15" name="Freeform">
              <a:extLst>
                <a:ext uri="{FF2B5EF4-FFF2-40B4-BE49-F238E27FC236}">
                  <a16:creationId xmlns:a16="http://schemas.microsoft.com/office/drawing/2014/main" id="{DDA6BFD6-116F-5D4E-8F5A-B1FDDF35321A}"/>
                </a:ext>
              </a:extLst>
            </p:cNvPr>
            <p:cNvSpPr>
              <a:spLocks noChangeAspect="1" noEditPoints="1"/>
            </p:cNvSpPr>
            <p:nvPr/>
          </p:nvSpPr>
          <p:spPr bwMode="gray">
            <a:xfrm>
              <a:off x="5648325" y="3013075"/>
              <a:ext cx="1071563" cy="1071563"/>
            </a:xfrm>
            <a:custGeom>
              <a:avLst/>
              <a:gdLst>
                <a:gd name="T0" fmla="*/ 984 w 1413"/>
                <a:gd name="T1" fmla="*/ 1268 h 1413"/>
                <a:gd name="T2" fmla="*/ 1260 w 1413"/>
                <a:gd name="T3" fmla="*/ 1000 h 1413"/>
                <a:gd name="T4" fmla="*/ 531 w 1413"/>
                <a:gd name="T5" fmla="*/ 1308 h 1413"/>
                <a:gd name="T6" fmla="*/ 455 w 1413"/>
                <a:gd name="T7" fmla="*/ 1075 h 1413"/>
                <a:gd name="T8" fmla="*/ 958 w 1413"/>
                <a:gd name="T9" fmla="*/ 1075 h 1413"/>
                <a:gd name="T10" fmla="*/ 707 w 1413"/>
                <a:gd name="T11" fmla="*/ 1333 h 1413"/>
                <a:gd name="T12" fmla="*/ 153 w 1413"/>
                <a:gd name="T13" fmla="*/ 1000 h 1413"/>
                <a:gd name="T14" fmla="*/ 370 w 1413"/>
                <a:gd name="T15" fmla="*/ 1060 h 1413"/>
                <a:gd name="T16" fmla="*/ 153 w 1413"/>
                <a:gd name="T17" fmla="*/ 1000 h 1413"/>
                <a:gd name="T18" fmla="*/ 429 w 1413"/>
                <a:gd name="T19" fmla="*/ 144 h 1413"/>
                <a:gd name="T20" fmla="*/ 137 w 1413"/>
                <a:gd name="T21" fmla="*/ 446 h 1413"/>
                <a:gd name="T22" fmla="*/ 882 w 1413"/>
                <a:gd name="T23" fmla="*/ 105 h 1413"/>
                <a:gd name="T24" fmla="*/ 965 w 1413"/>
                <a:gd name="T25" fmla="*/ 365 h 1413"/>
                <a:gd name="T26" fmla="*/ 449 w 1413"/>
                <a:gd name="T27" fmla="*/ 365 h 1413"/>
                <a:gd name="T28" fmla="*/ 707 w 1413"/>
                <a:gd name="T29" fmla="*/ 80 h 1413"/>
                <a:gd name="T30" fmla="*/ 1276 w 1413"/>
                <a:gd name="T31" fmla="*/ 446 h 1413"/>
                <a:gd name="T32" fmla="*/ 1049 w 1413"/>
                <a:gd name="T33" fmla="*/ 380 h 1413"/>
                <a:gd name="T34" fmla="*/ 1276 w 1413"/>
                <a:gd name="T35" fmla="*/ 446 h 1413"/>
                <a:gd name="T36" fmla="*/ 413 w 1413"/>
                <a:gd name="T37" fmla="*/ 706 h 1413"/>
                <a:gd name="T38" fmla="*/ 707 w 1413"/>
                <a:gd name="T39" fmla="*/ 426 h 1413"/>
                <a:gd name="T40" fmla="*/ 1000 w 1413"/>
                <a:gd name="T41" fmla="*/ 706 h 1413"/>
                <a:gd name="T42" fmla="*/ 707 w 1413"/>
                <a:gd name="T43" fmla="*/ 1013 h 1413"/>
                <a:gd name="T44" fmla="*/ 413 w 1413"/>
                <a:gd name="T45" fmla="*/ 706 h 1413"/>
                <a:gd name="T46" fmla="*/ 80 w 1413"/>
                <a:gd name="T47" fmla="*/ 706 h 1413"/>
                <a:gd name="T48" fmla="*/ 350 w 1413"/>
                <a:gd name="T49" fmla="*/ 465 h 1413"/>
                <a:gd name="T50" fmla="*/ 354 w 1413"/>
                <a:gd name="T51" fmla="*/ 975 h 1413"/>
                <a:gd name="T52" fmla="*/ 80 w 1413"/>
                <a:gd name="T53" fmla="*/ 706 h 1413"/>
                <a:gd name="T54" fmla="*/ 1333 w 1413"/>
                <a:gd name="T55" fmla="*/ 706 h 1413"/>
                <a:gd name="T56" fmla="*/ 1059 w 1413"/>
                <a:gd name="T57" fmla="*/ 975 h 1413"/>
                <a:gd name="T58" fmla="*/ 1063 w 1413"/>
                <a:gd name="T59" fmla="*/ 465 h 1413"/>
                <a:gd name="T60" fmla="*/ 1333 w 1413"/>
                <a:gd name="T61" fmla="*/ 706 h 1413"/>
                <a:gd name="T62" fmla="*/ 707 w 1413"/>
                <a:gd name="T63" fmla="*/ 0 h 1413"/>
                <a:gd name="T64" fmla="*/ 707 w 1413"/>
                <a:gd name="T65" fmla="*/ 1413 h 1413"/>
                <a:gd name="T66" fmla="*/ 707 w 1413"/>
                <a:gd name="T67" fmla="*/ 0 h 1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3" h="1413">
                  <a:moveTo>
                    <a:pt x="984" y="1268"/>
                  </a:moveTo>
                  <a:lnTo>
                    <a:pt x="984" y="1268"/>
                  </a:lnTo>
                  <a:cubicBezTo>
                    <a:pt x="1008" y="1202"/>
                    <a:pt x="1028" y="1133"/>
                    <a:pt x="1044" y="1060"/>
                  </a:cubicBezTo>
                  <a:cubicBezTo>
                    <a:pt x="1119" y="1045"/>
                    <a:pt x="1191" y="1025"/>
                    <a:pt x="1260" y="1000"/>
                  </a:cubicBezTo>
                  <a:cubicBezTo>
                    <a:pt x="1198" y="1116"/>
                    <a:pt x="1101" y="1210"/>
                    <a:pt x="984" y="1268"/>
                  </a:cubicBezTo>
                  <a:close/>
                  <a:moveTo>
                    <a:pt x="531" y="1308"/>
                  </a:moveTo>
                  <a:lnTo>
                    <a:pt x="531" y="1308"/>
                  </a:lnTo>
                  <a:cubicBezTo>
                    <a:pt x="500" y="1237"/>
                    <a:pt x="474" y="1158"/>
                    <a:pt x="455" y="1075"/>
                  </a:cubicBezTo>
                  <a:cubicBezTo>
                    <a:pt x="536" y="1087"/>
                    <a:pt x="621" y="1093"/>
                    <a:pt x="707" y="1093"/>
                  </a:cubicBezTo>
                  <a:cubicBezTo>
                    <a:pt x="792" y="1093"/>
                    <a:pt x="877" y="1087"/>
                    <a:pt x="958" y="1075"/>
                  </a:cubicBezTo>
                  <a:cubicBezTo>
                    <a:pt x="939" y="1158"/>
                    <a:pt x="913" y="1237"/>
                    <a:pt x="882" y="1308"/>
                  </a:cubicBezTo>
                  <a:cubicBezTo>
                    <a:pt x="826" y="1324"/>
                    <a:pt x="767" y="1333"/>
                    <a:pt x="707" y="1333"/>
                  </a:cubicBezTo>
                  <a:cubicBezTo>
                    <a:pt x="646" y="1333"/>
                    <a:pt x="587" y="1324"/>
                    <a:pt x="531" y="1308"/>
                  </a:cubicBezTo>
                  <a:close/>
                  <a:moveTo>
                    <a:pt x="153" y="1000"/>
                  </a:moveTo>
                  <a:lnTo>
                    <a:pt x="153" y="1000"/>
                  </a:lnTo>
                  <a:cubicBezTo>
                    <a:pt x="222" y="1025"/>
                    <a:pt x="294" y="1045"/>
                    <a:pt x="370" y="1060"/>
                  </a:cubicBezTo>
                  <a:cubicBezTo>
                    <a:pt x="385" y="1133"/>
                    <a:pt x="405" y="1202"/>
                    <a:pt x="429" y="1268"/>
                  </a:cubicBezTo>
                  <a:cubicBezTo>
                    <a:pt x="312" y="1210"/>
                    <a:pt x="215" y="1116"/>
                    <a:pt x="153" y="1000"/>
                  </a:cubicBezTo>
                  <a:close/>
                  <a:moveTo>
                    <a:pt x="429" y="144"/>
                  </a:moveTo>
                  <a:lnTo>
                    <a:pt x="429" y="144"/>
                  </a:lnTo>
                  <a:cubicBezTo>
                    <a:pt x="402" y="219"/>
                    <a:pt x="380" y="298"/>
                    <a:pt x="364" y="380"/>
                  </a:cubicBezTo>
                  <a:cubicBezTo>
                    <a:pt x="285" y="397"/>
                    <a:pt x="209" y="418"/>
                    <a:pt x="137" y="446"/>
                  </a:cubicBezTo>
                  <a:cubicBezTo>
                    <a:pt x="197" y="315"/>
                    <a:pt x="301" y="208"/>
                    <a:pt x="429" y="144"/>
                  </a:cubicBezTo>
                  <a:close/>
                  <a:moveTo>
                    <a:pt x="882" y="105"/>
                  </a:moveTo>
                  <a:lnTo>
                    <a:pt x="882" y="105"/>
                  </a:lnTo>
                  <a:cubicBezTo>
                    <a:pt x="917" y="184"/>
                    <a:pt x="945" y="272"/>
                    <a:pt x="965" y="365"/>
                  </a:cubicBezTo>
                  <a:cubicBezTo>
                    <a:pt x="881" y="353"/>
                    <a:pt x="795" y="346"/>
                    <a:pt x="707" y="346"/>
                  </a:cubicBezTo>
                  <a:cubicBezTo>
                    <a:pt x="619" y="346"/>
                    <a:pt x="532" y="353"/>
                    <a:pt x="449" y="365"/>
                  </a:cubicBezTo>
                  <a:cubicBezTo>
                    <a:pt x="469" y="272"/>
                    <a:pt x="497" y="184"/>
                    <a:pt x="531" y="105"/>
                  </a:cubicBezTo>
                  <a:cubicBezTo>
                    <a:pt x="587" y="89"/>
                    <a:pt x="646" y="80"/>
                    <a:pt x="707" y="80"/>
                  </a:cubicBezTo>
                  <a:cubicBezTo>
                    <a:pt x="767" y="80"/>
                    <a:pt x="826" y="89"/>
                    <a:pt x="882" y="105"/>
                  </a:cubicBezTo>
                  <a:close/>
                  <a:moveTo>
                    <a:pt x="1276" y="446"/>
                  </a:moveTo>
                  <a:lnTo>
                    <a:pt x="1276" y="446"/>
                  </a:lnTo>
                  <a:cubicBezTo>
                    <a:pt x="1205" y="418"/>
                    <a:pt x="1129" y="397"/>
                    <a:pt x="1049" y="380"/>
                  </a:cubicBezTo>
                  <a:cubicBezTo>
                    <a:pt x="1033" y="298"/>
                    <a:pt x="1011" y="219"/>
                    <a:pt x="984" y="144"/>
                  </a:cubicBezTo>
                  <a:cubicBezTo>
                    <a:pt x="1112" y="208"/>
                    <a:pt x="1216" y="315"/>
                    <a:pt x="1276" y="446"/>
                  </a:cubicBezTo>
                  <a:close/>
                  <a:moveTo>
                    <a:pt x="413" y="706"/>
                  </a:moveTo>
                  <a:lnTo>
                    <a:pt x="413" y="706"/>
                  </a:lnTo>
                  <a:cubicBezTo>
                    <a:pt x="413" y="617"/>
                    <a:pt x="420" y="531"/>
                    <a:pt x="433" y="449"/>
                  </a:cubicBezTo>
                  <a:cubicBezTo>
                    <a:pt x="520" y="434"/>
                    <a:pt x="612" y="426"/>
                    <a:pt x="707" y="426"/>
                  </a:cubicBezTo>
                  <a:cubicBezTo>
                    <a:pt x="801" y="426"/>
                    <a:pt x="893" y="434"/>
                    <a:pt x="980" y="449"/>
                  </a:cubicBezTo>
                  <a:cubicBezTo>
                    <a:pt x="993" y="531"/>
                    <a:pt x="1000" y="617"/>
                    <a:pt x="1000" y="706"/>
                  </a:cubicBezTo>
                  <a:cubicBezTo>
                    <a:pt x="1000" y="805"/>
                    <a:pt x="991" y="901"/>
                    <a:pt x="975" y="991"/>
                  </a:cubicBezTo>
                  <a:cubicBezTo>
                    <a:pt x="890" y="1005"/>
                    <a:pt x="800" y="1013"/>
                    <a:pt x="707" y="1013"/>
                  </a:cubicBezTo>
                  <a:cubicBezTo>
                    <a:pt x="614" y="1013"/>
                    <a:pt x="523" y="1005"/>
                    <a:pt x="438" y="991"/>
                  </a:cubicBezTo>
                  <a:cubicBezTo>
                    <a:pt x="422" y="901"/>
                    <a:pt x="413" y="805"/>
                    <a:pt x="413" y="706"/>
                  </a:cubicBezTo>
                  <a:close/>
                  <a:moveTo>
                    <a:pt x="80" y="706"/>
                  </a:moveTo>
                  <a:lnTo>
                    <a:pt x="80" y="706"/>
                  </a:lnTo>
                  <a:cubicBezTo>
                    <a:pt x="80" y="651"/>
                    <a:pt x="87" y="597"/>
                    <a:pt x="101" y="546"/>
                  </a:cubicBezTo>
                  <a:cubicBezTo>
                    <a:pt x="177" y="513"/>
                    <a:pt x="260" y="485"/>
                    <a:pt x="350" y="465"/>
                  </a:cubicBezTo>
                  <a:cubicBezTo>
                    <a:pt x="339" y="543"/>
                    <a:pt x="333" y="624"/>
                    <a:pt x="333" y="706"/>
                  </a:cubicBezTo>
                  <a:cubicBezTo>
                    <a:pt x="333" y="798"/>
                    <a:pt x="340" y="888"/>
                    <a:pt x="354" y="975"/>
                  </a:cubicBezTo>
                  <a:cubicBezTo>
                    <a:pt x="266" y="956"/>
                    <a:pt x="184" y="929"/>
                    <a:pt x="110" y="897"/>
                  </a:cubicBezTo>
                  <a:cubicBezTo>
                    <a:pt x="90" y="837"/>
                    <a:pt x="80" y="773"/>
                    <a:pt x="80" y="706"/>
                  </a:cubicBezTo>
                  <a:close/>
                  <a:moveTo>
                    <a:pt x="1333" y="706"/>
                  </a:moveTo>
                  <a:lnTo>
                    <a:pt x="1333" y="706"/>
                  </a:lnTo>
                  <a:cubicBezTo>
                    <a:pt x="1333" y="773"/>
                    <a:pt x="1323" y="837"/>
                    <a:pt x="1304" y="897"/>
                  </a:cubicBezTo>
                  <a:cubicBezTo>
                    <a:pt x="1229" y="929"/>
                    <a:pt x="1147" y="956"/>
                    <a:pt x="1059" y="975"/>
                  </a:cubicBezTo>
                  <a:cubicBezTo>
                    <a:pt x="1073" y="888"/>
                    <a:pt x="1080" y="798"/>
                    <a:pt x="1080" y="706"/>
                  </a:cubicBezTo>
                  <a:cubicBezTo>
                    <a:pt x="1080" y="624"/>
                    <a:pt x="1074" y="543"/>
                    <a:pt x="1063" y="465"/>
                  </a:cubicBezTo>
                  <a:cubicBezTo>
                    <a:pt x="1153" y="485"/>
                    <a:pt x="1237" y="513"/>
                    <a:pt x="1312" y="546"/>
                  </a:cubicBezTo>
                  <a:cubicBezTo>
                    <a:pt x="1326" y="597"/>
                    <a:pt x="1333" y="651"/>
                    <a:pt x="1333" y="706"/>
                  </a:cubicBezTo>
                  <a:close/>
                  <a:moveTo>
                    <a:pt x="707" y="0"/>
                  </a:moveTo>
                  <a:lnTo>
                    <a:pt x="707" y="0"/>
                  </a:lnTo>
                  <a:cubicBezTo>
                    <a:pt x="317" y="0"/>
                    <a:pt x="0" y="317"/>
                    <a:pt x="0" y="706"/>
                  </a:cubicBezTo>
                  <a:cubicBezTo>
                    <a:pt x="0" y="1096"/>
                    <a:pt x="317" y="1413"/>
                    <a:pt x="707" y="1413"/>
                  </a:cubicBezTo>
                  <a:cubicBezTo>
                    <a:pt x="1096" y="1413"/>
                    <a:pt x="1413" y="1096"/>
                    <a:pt x="1413" y="706"/>
                  </a:cubicBezTo>
                  <a:cubicBezTo>
                    <a:pt x="1413" y="317"/>
                    <a:pt x="1096" y="0"/>
                    <a:pt x="707" y="0"/>
                  </a:cubicBez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a:extLst>
                <a:ext uri="{FF2B5EF4-FFF2-40B4-BE49-F238E27FC236}">
                  <a16:creationId xmlns:a16="http://schemas.microsoft.com/office/drawing/2014/main" id="{AB92D702-1C7A-8747-939C-2FDB58F9E64B}"/>
                </a:ext>
              </a:extLst>
            </p:cNvPr>
            <p:cNvSpPr>
              <a:spLocks noChangeAspect="1"/>
            </p:cNvSpPr>
            <p:nvPr/>
          </p:nvSpPr>
          <p:spPr bwMode="gray">
            <a:xfrm>
              <a:off x="6083300" y="3448050"/>
              <a:ext cx="201613" cy="201613"/>
            </a:xfrm>
            <a:custGeom>
              <a:avLst/>
              <a:gdLst>
                <a:gd name="T0" fmla="*/ 267 w 267"/>
                <a:gd name="T1" fmla="*/ 267 h 267"/>
                <a:gd name="T2" fmla="*/ 267 w 267"/>
                <a:gd name="T3" fmla="*/ 267 h 267"/>
                <a:gd name="T4" fmla="*/ 0 w 267"/>
                <a:gd name="T5" fmla="*/ 267 h 267"/>
                <a:gd name="T6" fmla="*/ 0 w 267"/>
                <a:gd name="T7" fmla="*/ 0 h 267"/>
                <a:gd name="T8" fmla="*/ 267 w 267"/>
                <a:gd name="T9" fmla="*/ 0 h 267"/>
                <a:gd name="T10" fmla="*/ 267 w 267"/>
                <a:gd name="T11" fmla="*/ 267 h 267"/>
              </a:gdLst>
              <a:ahLst/>
              <a:cxnLst>
                <a:cxn ang="0">
                  <a:pos x="T0" y="T1"/>
                </a:cxn>
                <a:cxn ang="0">
                  <a:pos x="T2" y="T3"/>
                </a:cxn>
                <a:cxn ang="0">
                  <a:pos x="T4" y="T5"/>
                </a:cxn>
                <a:cxn ang="0">
                  <a:pos x="T6" y="T7"/>
                </a:cxn>
                <a:cxn ang="0">
                  <a:pos x="T8" y="T9"/>
                </a:cxn>
                <a:cxn ang="0">
                  <a:pos x="T10" y="T11"/>
                </a:cxn>
              </a:cxnLst>
              <a:rect l="0" t="0" r="r" b="b"/>
              <a:pathLst>
                <a:path w="267" h="267">
                  <a:moveTo>
                    <a:pt x="267" y="267"/>
                  </a:moveTo>
                  <a:lnTo>
                    <a:pt x="267" y="267"/>
                  </a:lnTo>
                  <a:lnTo>
                    <a:pt x="0" y="267"/>
                  </a:lnTo>
                  <a:lnTo>
                    <a:pt x="0" y="0"/>
                  </a:lnTo>
                  <a:lnTo>
                    <a:pt x="267" y="0"/>
                  </a:lnTo>
                  <a:lnTo>
                    <a:pt x="267" y="267"/>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5" name="Content Placeholder 4">
            <a:extLst>
              <a:ext uri="{FF2B5EF4-FFF2-40B4-BE49-F238E27FC236}">
                <a16:creationId xmlns:a16="http://schemas.microsoft.com/office/drawing/2014/main" id="{C8CE21E0-95E8-F64B-B8BE-9B1574297AA4}"/>
              </a:ext>
            </a:extLst>
          </p:cNvPr>
          <p:cNvSpPr>
            <a:spLocks noGrp="1"/>
          </p:cNvSpPr>
          <p:nvPr>
            <p:ph sz="quarter" idx="13"/>
          </p:nvPr>
        </p:nvSpPr>
        <p:spPr>
          <a:xfrm>
            <a:off x="6245352" y="3200400"/>
            <a:ext cx="2633472" cy="2882900"/>
          </a:xfrm>
        </p:spPr>
        <p:txBody>
          <a:bodyPr/>
          <a:lstStyle/>
          <a:p>
            <a:pPr marL="0" indent="0">
              <a:buNone/>
            </a:pPr>
            <a:r>
              <a:rPr lang="en-US" b="1"/>
              <a:t>If needed, use Arial Bold for body headings</a:t>
            </a:r>
          </a:p>
          <a:p>
            <a:pPr marL="0" indent="0">
              <a:buNone/>
            </a:pPr>
            <a:r>
              <a:rPr lang="en-US"/>
              <a:t>Multi-column slides have equal-width columns, each of which can be used for text, tables, pictures, charts and/or graphics.</a:t>
            </a:r>
          </a:p>
        </p:txBody>
      </p:sp>
      <p:grpSp>
        <p:nvGrpSpPr>
          <p:cNvPr id="17" name="Icon 18">
            <a:extLst>
              <a:ext uri="{FF2B5EF4-FFF2-40B4-BE49-F238E27FC236}">
                <a16:creationId xmlns:a16="http://schemas.microsoft.com/office/drawing/2014/main" id="{4F4D647E-B3F5-EA49-836D-8A2FF627B81E}"/>
              </a:ext>
              <a:ext uri="{C183D7F6-B498-43B3-948B-1728B52AA6E4}">
                <adec:decorative xmlns:adec="http://schemas.microsoft.com/office/drawing/2017/decorative" val="1"/>
              </a:ext>
            </a:extLst>
          </p:cNvPr>
          <p:cNvGrpSpPr>
            <a:grpSpLocks noChangeAspect="1"/>
          </p:cNvGrpSpPr>
          <p:nvPr/>
        </p:nvGrpSpPr>
        <p:grpSpPr>
          <a:xfrm>
            <a:off x="9188450" y="2073296"/>
            <a:ext cx="1173163" cy="808038"/>
            <a:chOff x="5597525" y="5875338"/>
            <a:chExt cx="1173163" cy="808038"/>
          </a:xfrm>
        </p:grpSpPr>
        <p:sp>
          <p:nvSpPr>
            <p:cNvPr id="18" name="Freeform">
              <a:extLst>
                <a:ext uri="{FF2B5EF4-FFF2-40B4-BE49-F238E27FC236}">
                  <a16:creationId xmlns:a16="http://schemas.microsoft.com/office/drawing/2014/main" id="{7E9C314C-857B-2C4F-BC3F-00917B221A2A}"/>
                </a:ext>
              </a:extLst>
            </p:cNvPr>
            <p:cNvSpPr>
              <a:spLocks noChangeAspect="1" noEditPoints="1"/>
            </p:cNvSpPr>
            <p:nvPr/>
          </p:nvSpPr>
          <p:spPr bwMode="gray">
            <a:xfrm>
              <a:off x="5597525" y="5875338"/>
              <a:ext cx="1173163" cy="808038"/>
            </a:xfrm>
            <a:custGeom>
              <a:avLst/>
              <a:gdLst>
                <a:gd name="T0" fmla="*/ 1139 w 1547"/>
                <a:gd name="T1" fmla="*/ 986 h 1067"/>
                <a:gd name="T2" fmla="*/ 1139 w 1547"/>
                <a:gd name="T3" fmla="*/ 986 h 1067"/>
                <a:gd name="T4" fmla="*/ 1139 w 1547"/>
                <a:gd name="T5" fmla="*/ 987 h 1067"/>
                <a:gd name="T6" fmla="*/ 348 w 1547"/>
                <a:gd name="T7" fmla="*/ 987 h 1067"/>
                <a:gd name="T8" fmla="*/ 348 w 1547"/>
                <a:gd name="T9" fmla="*/ 986 h 1067"/>
                <a:gd name="T10" fmla="*/ 347 w 1547"/>
                <a:gd name="T11" fmla="*/ 987 h 1067"/>
                <a:gd name="T12" fmla="*/ 80 w 1547"/>
                <a:gd name="T13" fmla="*/ 720 h 1067"/>
                <a:gd name="T14" fmla="*/ 213 w 1547"/>
                <a:gd name="T15" fmla="*/ 489 h 1067"/>
                <a:gd name="T16" fmla="*/ 224 w 1547"/>
                <a:gd name="T17" fmla="*/ 483 h 1067"/>
                <a:gd name="T18" fmla="*/ 244 w 1547"/>
                <a:gd name="T19" fmla="*/ 474 h 1067"/>
                <a:gd name="T20" fmla="*/ 264 w 1547"/>
                <a:gd name="T21" fmla="*/ 466 h 1067"/>
                <a:gd name="T22" fmla="*/ 285 w 1547"/>
                <a:gd name="T23" fmla="*/ 460 h 1067"/>
                <a:gd name="T24" fmla="*/ 285 w 1547"/>
                <a:gd name="T25" fmla="*/ 449 h 1067"/>
                <a:gd name="T26" fmla="*/ 285 w 1547"/>
                <a:gd name="T27" fmla="*/ 431 h 1067"/>
                <a:gd name="T28" fmla="*/ 287 w 1547"/>
                <a:gd name="T29" fmla="*/ 412 h 1067"/>
                <a:gd name="T30" fmla="*/ 292 w 1547"/>
                <a:gd name="T31" fmla="*/ 377 h 1067"/>
                <a:gd name="T32" fmla="*/ 654 w 1547"/>
                <a:gd name="T33" fmla="*/ 80 h 1067"/>
                <a:gd name="T34" fmla="*/ 1007 w 1547"/>
                <a:gd name="T35" fmla="*/ 340 h 1067"/>
                <a:gd name="T36" fmla="*/ 1084 w 1547"/>
                <a:gd name="T37" fmla="*/ 320 h 1067"/>
                <a:gd name="T38" fmla="*/ 1132 w 1547"/>
                <a:gd name="T39" fmla="*/ 316 h 1067"/>
                <a:gd name="T40" fmla="*/ 1467 w 1547"/>
                <a:gd name="T41" fmla="*/ 651 h 1067"/>
                <a:gd name="T42" fmla="*/ 1139 w 1547"/>
                <a:gd name="T43" fmla="*/ 986 h 1067"/>
                <a:gd name="T44" fmla="*/ 1132 w 1547"/>
                <a:gd name="T45" fmla="*/ 236 h 1067"/>
                <a:gd name="T46" fmla="*/ 1132 w 1547"/>
                <a:gd name="T47" fmla="*/ 236 h 1067"/>
                <a:gd name="T48" fmla="*/ 1054 w 1547"/>
                <a:gd name="T49" fmla="*/ 244 h 1067"/>
                <a:gd name="T50" fmla="*/ 1053 w 1547"/>
                <a:gd name="T51" fmla="*/ 244 h 1067"/>
                <a:gd name="T52" fmla="*/ 654 w 1547"/>
                <a:gd name="T53" fmla="*/ 0 h 1067"/>
                <a:gd name="T54" fmla="*/ 207 w 1547"/>
                <a:gd name="T55" fmla="*/ 402 h 1067"/>
                <a:gd name="T56" fmla="*/ 0 w 1547"/>
                <a:gd name="T57" fmla="*/ 720 h 1067"/>
                <a:gd name="T58" fmla="*/ 347 w 1547"/>
                <a:gd name="T59" fmla="*/ 1067 h 1067"/>
                <a:gd name="T60" fmla="*/ 348 w 1547"/>
                <a:gd name="T61" fmla="*/ 1066 h 1067"/>
                <a:gd name="T62" fmla="*/ 348 w 1547"/>
                <a:gd name="T63" fmla="*/ 1067 h 1067"/>
                <a:gd name="T64" fmla="*/ 1139 w 1547"/>
                <a:gd name="T65" fmla="*/ 1067 h 1067"/>
                <a:gd name="T66" fmla="*/ 1139 w 1547"/>
                <a:gd name="T67" fmla="*/ 1066 h 1067"/>
                <a:gd name="T68" fmla="*/ 1547 w 1547"/>
                <a:gd name="T69" fmla="*/ 651 h 1067"/>
                <a:gd name="T70" fmla="*/ 1132 w 1547"/>
                <a:gd name="T71" fmla="*/ 236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7" h="1067">
                  <a:moveTo>
                    <a:pt x="1139" y="986"/>
                  </a:moveTo>
                  <a:lnTo>
                    <a:pt x="1139" y="986"/>
                  </a:lnTo>
                  <a:lnTo>
                    <a:pt x="1139" y="987"/>
                  </a:lnTo>
                  <a:lnTo>
                    <a:pt x="348" y="987"/>
                  </a:lnTo>
                  <a:lnTo>
                    <a:pt x="348" y="986"/>
                  </a:lnTo>
                  <a:cubicBezTo>
                    <a:pt x="347" y="986"/>
                    <a:pt x="347" y="987"/>
                    <a:pt x="347" y="987"/>
                  </a:cubicBezTo>
                  <a:cubicBezTo>
                    <a:pt x="200" y="987"/>
                    <a:pt x="80" y="867"/>
                    <a:pt x="80" y="720"/>
                  </a:cubicBezTo>
                  <a:cubicBezTo>
                    <a:pt x="80" y="621"/>
                    <a:pt x="134" y="536"/>
                    <a:pt x="213" y="489"/>
                  </a:cubicBezTo>
                  <a:cubicBezTo>
                    <a:pt x="217" y="487"/>
                    <a:pt x="220" y="485"/>
                    <a:pt x="224" y="483"/>
                  </a:cubicBezTo>
                  <a:cubicBezTo>
                    <a:pt x="227" y="481"/>
                    <a:pt x="240" y="475"/>
                    <a:pt x="244" y="474"/>
                  </a:cubicBezTo>
                  <a:cubicBezTo>
                    <a:pt x="248" y="472"/>
                    <a:pt x="261" y="467"/>
                    <a:pt x="264" y="466"/>
                  </a:cubicBezTo>
                  <a:cubicBezTo>
                    <a:pt x="271" y="464"/>
                    <a:pt x="278" y="462"/>
                    <a:pt x="285" y="460"/>
                  </a:cubicBezTo>
                  <a:cubicBezTo>
                    <a:pt x="285" y="456"/>
                    <a:pt x="285" y="453"/>
                    <a:pt x="285" y="449"/>
                  </a:cubicBezTo>
                  <a:cubicBezTo>
                    <a:pt x="285" y="443"/>
                    <a:pt x="285" y="437"/>
                    <a:pt x="285" y="431"/>
                  </a:cubicBezTo>
                  <a:cubicBezTo>
                    <a:pt x="286" y="425"/>
                    <a:pt x="287" y="413"/>
                    <a:pt x="287" y="412"/>
                  </a:cubicBezTo>
                  <a:cubicBezTo>
                    <a:pt x="288" y="400"/>
                    <a:pt x="290" y="389"/>
                    <a:pt x="292" y="377"/>
                  </a:cubicBezTo>
                  <a:cubicBezTo>
                    <a:pt x="326" y="208"/>
                    <a:pt x="475" y="80"/>
                    <a:pt x="654" y="80"/>
                  </a:cubicBezTo>
                  <a:cubicBezTo>
                    <a:pt x="820" y="80"/>
                    <a:pt x="961" y="190"/>
                    <a:pt x="1007" y="340"/>
                  </a:cubicBezTo>
                  <a:cubicBezTo>
                    <a:pt x="1032" y="330"/>
                    <a:pt x="1057" y="323"/>
                    <a:pt x="1084" y="320"/>
                  </a:cubicBezTo>
                  <a:cubicBezTo>
                    <a:pt x="1100" y="317"/>
                    <a:pt x="1116" y="316"/>
                    <a:pt x="1132" y="316"/>
                  </a:cubicBezTo>
                  <a:cubicBezTo>
                    <a:pt x="1317" y="316"/>
                    <a:pt x="1467" y="466"/>
                    <a:pt x="1467" y="651"/>
                  </a:cubicBezTo>
                  <a:cubicBezTo>
                    <a:pt x="1467" y="834"/>
                    <a:pt x="1320" y="982"/>
                    <a:pt x="1139" y="986"/>
                  </a:cubicBezTo>
                  <a:close/>
                  <a:moveTo>
                    <a:pt x="1132" y="236"/>
                  </a:moveTo>
                  <a:lnTo>
                    <a:pt x="1132" y="236"/>
                  </a:lnTo>
                  <a:cubicBezTo>
                    <a:pt x="1105" y="236"/>
                    <a:pt x="1079" y="239"/>
                    <a:pt x="1054" y="244"/>
                  </a:cubicBezTo>
                  <a:lnTo>
                    <a:pt x="1053" y="244"/>
                  </a:lnTo>
                  <a:cubicBezTo>
                    <a:pt x="979" y="99"/>
                    <a:pt x="828" y="0"/>
                    <a:pt x="654" y="0"/>
                  </a:cubicBezTo>
                  <a:cubicBezTo>
                    <a:pt x="422" y="0"/>
                    <a:pt x="231" y="176"/>
                    <a:pt x="207" y="402"/>
                  </a:cubicBezTo>
                  <a:cubicBezTo>
                    <a:pt x="86" y="456"/>
                    <a:pt x="0" y="578"/>
                    <a:pt x="0" y="720"/>
                  </a:cubicBezTo>
                  <a:cubicBezTo>
                    <a:pt x="0" y="911"/>
                    <a:pt x="156" y="1067"/>
                    <a:pt x="347" y="1067"/>
                  </a:cubicBezTo>
                  <a:cubicBezTo>
                    <a:pt x="347" y="1067"/>
                    <a:pt x="347" y="1066"/>
                    <a:pt x="348" y="1066"/>
                  </a:cubicBezTo>
                  <a:lnTo>
                    <a:pt x="348" y="1067"/>
                  </a:lnTo>
                  <a:lnTo>
                    <a:pt x="1139" y="1067"/>
                  </a:lnTo>
                  <a:lnTo>
                    <a:pt x="1139" y="1066"/>
                  </a:lnTo>
                  <a:cubicBezTo>
                    <a:pt x="1365" y="1062"/>
                    <a:pt x="1547" y="878"/>
                    <a:pt x="1547" y="651"/>
                  </a:cubicBezTo>
                  <a:cubicBezTo>
                    <a:pt x="1547" y="422"/>
                    <a:pt x="1361" y="236"/>
                    <a:pt x="1132" y="236"/>
                  </a:cubicBez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a:extLst>
                <a:ext uri="{FF2B5EF4-FFF2-40B4-BE49-F238E27FC236}">
                  <a16:creationId xmlns:a16="http://schemas.microsoft.com/office/drawing/2014/main" id="{A00F05D8-6131-2A4D-8B97-EC98F664CC99}"/>
                </a:ext>
              </a:extLst>
            </p:cNvPr>
            <p:cNvSpPr>
              <a:spLocks noChangeAspect="1"/>
            </p:cNvSpPr>
            <p:nvPr/>
          </p:nvSpPr>
          <p:spPr bwMode="gray">
            <a:xfrm>
              <a:off x="6083300" y="6259513"/>
              <a:ext cx="201613" cy="201613"/>
            </a:xfrm>
            <a:custGeom>
              <a:avLst/>
              <a:gdLst>
                <a:gd name="T0" fmla="*/ 267 w 267"/>
                <a:gd name="T1" fmla="*/ 266 h 266"/>
                <a:gd name="T2" fmla="*/ 267 w 267"/>
                <a:gd name="T3" fmla="*/ 266 h 266"/>
                <a:gd name="T4" fmla="*/ 0 w 267"/>
                <a:gd name="T5" fmla="*/ 266 h 266"/>
                <a:gd name="T6" fmla="*/ 0 w 267"/>
                <a:gd name="T7" fmla="*/ 0 h 266"/>
                <a:gd name="T8" fmla="*/ 267 w 267"/>
                <a:gd name="T9" fmla="*/ 0 h 266"/>
                <a:gd name="T10" fmla="*/ 267 w 267"/>
                <a:gd name="T11" fmla="*/ 266 h 266"/>
              </a:gdLst>
              <a:ahLst/>
              <a:cxnLst>
                <a:cxn ang="0">
                  <a:pos x="T0" y="T1"/>
                </a:cxn>
                <a:cxn ang="0">
                  <a:pos x="T2" y="T3"/>
                </a:cxn>
                <a:cxn ang="0">
                  <a:pos x="T4" y="T5"/>
                </a:cxn>
                <a:cxn ang="0">
                  <a:pos x="T6" y="T7"/>
                </a:cxn>
                <a:cxn ang="0">
                  <a:pos x="T8" y="T9"/>
                </a:cxn>
                <a:cxn ang="0">
                  <a:pos x="T10" y="T11"/>
                </a:cxn>
              </a:cxnLst>
              <a:rect l="0" t="0" r="r" b="b"/>
              <a:pathLst>
                <a:path w="267" h="266">
                  <a:moveTo>
                    <a:pt x="267" y="266"/>
                  </a:moveTo>
                  <a:lnTo>
                    <a:pt x="267" y="266"/>
                  </a:lnTo>
                  <a:lnTo>
                    <a:pt x="0" y="266"/>
                  </a:lnTo>
                  <a:lnTo>
                    <a:pt x="0" y="0"/>
                  </a:lnTo>
                  <a:lnTo>
                    <a:pt x="267" y="0"/>
                  </a:lnTo>
                  <a:lnTo>
                    <a:pt x="267" y="266"/>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6" name="Content Placeholder 5">
            <a:extLst>
              <a:ext uri="{FF2B5EF4-FFF2-40B4-BE49-F238E27FC236}">
                <a16:creationId xmlns:a16="http://schemas.microsoft.com/office/drawing/2014/main" id="{8297199B-437B-4B4A-9CC2-677991056912}"/>
              </a:ext>
            </a:extLst>
          </p:cNvPr>
          <p:cNvSpPr>
            <a:spLocks noGrp="1"/>
          </p:cNvSpPr>
          <p:nvPr>
            <p:ph sz="quarter" idx="14"/>
          </p:nvPr>
        </p:nvSpPr>
        <p:spPr>
          <a:xfrm>
            <a:off x="9189720" y="3200400"/>
            <a:ext cx="2633472" cy="2882900"/>
          </a:xfrm>
        </p:spPr>
        <p:txBody>
          <a:bodyPr/>
          <a:lstStyle/>
          <a:p>
            <a:pPr marL="0" indent="0">
              <a:buNone/>
            </a:pPr>
            <a:r>
              <a:rPr lang="en-US" b="1"/>
              <a:t>If needed, use Arial Bold for body headings</a:t>
            </a:r>
          </a:p>
          <a:p>
            <a:pPr marL="0" indent="0">
              <a:buNone/>
            </a:pPr>
            <a:r>
              <a:rPr lang="en-US"/>
              <a:t>Multi-column slides have equal-width columns, each of which can be used for text, tables, pictures, charts and/or graphics. To insert tables, pictures, charts or graphics, click the appropriate icon in the middle of the placeholder.</a:t>
            </a:r>
          </a:p>
        </p:txBody>
      </p:sp>
      <p:sp>
        <p:nvSpPr>
          <p:cNvPr id="9" name="Instructions">
            <a:extLst>
              <a:ext uri="{FF2B5EF4-FFF2-40B4-BE49-F238E27FC236}">
                <a16:creationId xmlns:a16="http://schemas.microsoft.com/office/drawing/2014/main" id="{07F50C1D-CCA9-9E43-AB9E-C560E043C9FB}"/>
              </a:ext>
            </a:extLst>
          </p:cNvPr>
          <p:cNvSpPr/>
          <p:nvPr/>
        </p:nvSpPr>
        <p:spPr>
          <a:xfrm>
            <a:off x="9189720" y="365760"/>
            <a:ext cx="2633472" cy="868680"/>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Multi-column slides can be used flexibly by advanced users for graphics and infographics.</a:t>
            </a:r>
          </a:p>
        </p:txBody>
      </p:sp>
    </p:spTree>
    <p:extLst>
      <p:ext uri="{BB962C8B-B14F-4D97-AF65-F5344CB8AC3E}">
        <p14:creationId xmlns:p14="http://schemas.microsoft.com/office/powerpoint/2010/main" val="393136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44D6-1566-294A-B157-92CABBA00B8F}"/>
              </a:ext>
            </a:extLst>
          </p:cNvPr>
          <p:cNvSpPr>
            <a:spLocks noGrp="1"/>
          </p:cNvSpPr>
          <p:nvPr>
            <p:ph type="title"/>
          </p:nvPr>
        </p:nvSpPr>
        <p:spPr/>
        <p:txBody>
          <a:bodyPr/>
          <a:lstStyle/>
          <a:p>
            <a:r>
              <a:rPr lang="en-US"/>
              <a:t>This is a “Sidebar Right” slide</a:t>
            </a:r>
          </a:p>
        </p:txBody>
      </p:sp>
      <p:sp>
        <p:nvSpPr>
          <p:cNvPr id="3" name="Content Placeholder 2">
            <a:extLst>
              <a:ext uri="{FF2B5EF4-FFF2-40B4-BE49-F238E27FC236}">
                <a16:creationId xmlns:a16="http://schemas.microsoft.com/office/drawing/2014/main" id="{C08EA31E-AA8A-B64C-8614-CDBD70C8105F}"/>
              </a:ext>
            </a:extLst>
          </p:cNvPr>
          <p:cNvSpPr>
            <a:spLocks noGrp="1"/>
          </p:cNvSpPr>
          <p:nvPr>
            <p:ph sz="half" idx="1"/>
          </p:nvPr>
        </p:nvSpPr>
        <p:spPr/>
        <p:txBody>
          <a:bodyPr>
            <a:normAutofit/>
          </a:bodyPr>
          <a:lstStyle/>
          <a:p>
            <a:pPr marL="0" lvl="0" indent="0">
              <a:lnSpc>
                <a:spcPct val="90000"/>
              </a:lnSpc>
              <a:buNone/>
            </a:pPr>
            <a:r>
              <a:rPr lang="en-US" sz="5400"/>
              <a:t>Big statements are Arial Regular 54pt with 0.9 line spacing. Use sparingly to make single, important points.</a:t>
            </a:r>
          </a:p>
        </p:txBody>
      </p:sp>
      <p:sp>
        <p:nvSpPr>
          <p:cNvPr id="4" name="Content Placeholder 3">
            <a:extLst>
              <a:ext uri="{FF2B5EF4-FFF2-40B4-BE49-F238E27FC236}">
                <a16:creationId xmlns:a16="http://schemas.microsoft.com/office/drawing/2014/main" id="{46210CE8-7860-5443-B300-DF5C81C8136A}"/>
              </a:ext>
            </a:extLst>
          </p:cNvPr>
          <p:cNvSpPr>
            <a:spLocks noGrp="1"/>
          </p:cNvSpPr>
          <p:nvPr>
            <p:ph sz="half" idx="2"/>
          </p:nvPr>
        </p:nvSpPr>
        <p:spPr/>
        <p:txBody>
          <a:bodyPr/>
          <a:lstStyle/>
          <a:p>
            <a:r>
              <a:rPr lang="en-US"/>
              <a:t>Sidebar layouts provide the flexibility to accommodate different amounts of content in the left and right columns</a:t>
            </a:r>
          </a:p>
          <a:p>
            <a:r>
              <a:rPr lang="en-US"/>
              <a:t>The wide column is the same width as two columns of the three-column layout</a:t>
            </a:r>
          </a:p>
          <a:p>
            <a:r>
              <a:rPr lang="en-US"/>
              <a:t>The narrow column is the same width as one column of the three-column layout</a:t>
            </a:r>
          </a:p>
        </p:txBody>
      </p:sp>
      <p:sp>
        <p:nvSpPr>
          <p:cNvPr id="6" name="Instructions">
            <a:extLst>
              <a:ext uri="{FF2B5EF4-FFF2-40B4-BE49-F238E27FC236}">
                <a16:creationId xmlns:a16="http://schemas.microsoft.com/office/drawing/2014/main" id="{4303BD67-1BF0-C44A-9DAB-88BCB5224080}"/>
              </a:ext>
            </a:extLst>
          </p:cNvPr>
          <p:cNvSpPr/>
          <p:nvPr/>
        </p:nvSpPr>
        <p:spPr>
          <a:xfrm>
            <a:off x="9189720" y="365760"/>
            <a:ext cx="2633472" cy="868680"/>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When big statements are used on slides other than “Big Statement” slides, they must be manually formatted.</a:t>
            </a:r>
          </a:p>
        </p:txBody>
      </p:sp>
    </p:spTree>
    <p:extLst>
      <p:ext uri="{BB962C8B-B14F-4D97-AF65-F5344CB8AC3E}">
        <p14:creationId xmlns:p14="http://schemas.microsoft.com/office/powerpoint/2010/main" val="210525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0B85-EBEC-734B-98A8-2BAC52CC0257}"/>
              </a:ext>
            </a:extLst>
          </p:cNvPr>
          <p:cNvSpPr>
            <a:spLocks noGrp="1"/>
          </p:cNvSpPr>
          <p:nvPr>
            <p:ph type="title"/>
          </p:nvPr>
        </p:nvSpPr>
        <p:spPr/>
        <p:txBody>
          <a:bodyPr/>
          <a:lstStyle/>
          <a:p>
            <a:r>
              <a:rPr lang="en-US" dirty="0"/>
              <a:t>DUT Training Models</a:t>
            </a:r>
          </a:p>
        </p:txBody>
      </p:sp>
      <p:sp>
        <p:nvSpPr>
          <p:cNvPr id="3" name="Content Placeholder 2">
            <a:extLst>
              <a:ext uri="{FF2B5EF4-FFF2-40B4-BE49-F238E27FC236}">
                <a16:creationId xmlns:a16="http://schemas.microsoft.com/office/drawing/2014/main" id="{95A1310C-7516-9B42-A1FD-3E54A6F3494C}"/>
              </a:ext>
            </a:extLst>
          </p:cNvPr>
          <p:cNvSpPr>
            <a:spLocks noGrp="1"/>
          </p:cNvSpPr>
          <p:nvPr>
            <p:ph sz="half" idx="1"/>
          </p:nvPr>
        </p:nvSpPr>
        <p:spPr>
          <a:xfrm>
            <a:off x="365760" y="2382715"/>
            <a:ext cx="2633472" cy="3648806"/>
          </a:xfrm>
        </p:spPr>
        <p:txBody>
          <a:bodyPr>
            <a:normAutofit fontScale="92500" lnSpcReduction="10000"/>
          </a:bodyPr>
          <a:lstStyle/>
          <a:p>
            <a:pPr algn="just">
              <a:lnSpc>
                <a:spcPct val="100000"/>
              </a:lnSpc>
              <a:spcBef>
                <a:spcPts val="1200"/>
              </a:spcBef>
              <a:buSzPct val="100000"/>
            </a:pPr>
            <a:r>
              <a:rPr lang="en-US" sz="1600" dirty="0"/>
              <a:t>Understanding the use case</a:t>
            </a:r>
          </a:p>
          <a:p>
            <a:pPr algn="just">
              <a:lnSpc>
                <a:spcPct val="100000"/>
              </a:lnSpc>
              <a:spcBef>
                <a:spcPts val="1200"/>
              </a:spcBef>
              <a:buSzPct val="100000"/>
            </a:pPr>
            <a:r>
              <a:rPr lang="en-US" sz="1600" dirty="0"/>
              <a:t>Created a robust extraction model for W9 forms, combining 3-4 samples of handwritten and 3-4 edited PDFs for each form, using logical, real-like data.</a:t>
            </a:r>
          </a:p>
          <a:p>
            <a:pPr algn="just">
              <a:lnSpc>
                <a:spcPct val="100000"/>
              </a:lnSpc>
              <a:spcBef>
                <a:spcPts val="1200"/>
              </a:spcBef>
              <a:buSzPct val="100000"/>
            </a:pPr>
            <a:r>
              <a:rPr lang="en-US" sz="1600" dirty="0"/>
              <a:t>Utilized attached documents to generate handwritten samples, ensuring minimum document criteria satisfaction.</a:t>
            </a:r>
          </a:p>
          <a:p>
            <a:pPr algn="just">
              <a:lnSpc>
                <a:spcPct val="100000"/>
              </a:lnSpc>
              <a:spcBef>
                <a:spcPts val="1200"/>
              </a:spcBef>
              <a:buSzPct val="100000"/>
            </a:pPr>
            <a:r>
              <a:rPr lang="en-US" sz="1600" dirty="0"/>
              <a:t>Fine-tune the model for keyword and attribute changes.</a:t>
            </a:r>
          </a:p>
        </p:txBody>
      </p:sp>
      <p:sp>
        <p:nvSpPr>
          <p:cNvPr id="4" name="Content Placeholder 3">
            <a:extLst>
              <a:ext uri="{FF2B5EF4-FFF2-40B4-BE49-F238E27FC236}">
                <a16:creationId xmlns:a16="http://schemas.microsoft.com/office/drawing/2014/main" id="{5901F384-3096-F642-998B-DF0792F7F541}"/>
              </a:ext>
            </a:extLst>
          </p:cNvPr>
          <p:cNvSpPr>
            <a:spLocks noGrp="1"/>
          </p:cNvSpPr>
          <p:nvPr>
            <p:ph sz="half" idx="2"/>
          </p:nvPr>
        </p:nvSpPr>
        <p:spPr>
          <a:xfrm>
            <a:off x="3310128" y="2382715"/>
            <a:ext cx="2633472" cy="3648806"/>
          </a:xfrm>
        </p:spPr>
        <p:txBody>
          <a:bodyPr>
            <a:normAutofit/>
          </a:bodyPr>
          <a:lstStyle/>
          <a:p>
            <a:pPr marL="0" indent="0">
              <a:buNone/>
            </a:pPr>
            <a:r>
              <a:rPr lang="en-US" dirty="0"/>
              <a:t>Accuracy of the model :- 92%</a:t>
            </a:r>
          </a:p>
          <a:p>
            <a:pPr marL="0" indent="0">
              <a:buNone/>
            </a:pPr>
            <a:r>
              <a:rPr lang="en-US" dirty="0"/>
              <a:t>15 documents</a:t>
            </a:r>
          </a:p>
          <a:p>
            <a:pPr marL="0" indent="0">
              <a:buNone/>
            </a:pPr>
            <a:r>
              <a:rPr lang="en-US" dirty="0"/>
              <a:t>120 Documents</a:t>
            </a:r>
          </a:p>
          <a:p>
            <a:pPr marL="0" indent="0">
              <a:buNone/>
            </a:pPr>
            <a:r>
              <a:rPr lang="en-US" dirty="0"/>
              <a:t>Replication Factor :-</a:t>
            </a:r>
          </a:p>
          <a:p>
            <a:pPr marL="0" indent="0">
              <a:buNone/>
            </a:pPr>
            <a:r>
              <a:rPr lang="en-US" dirty="0"/>
              <a:t>15 * 8 =120</a:t>
            </a:r>
          </a:p>
        </p:txBody>
      </p:sp>
      <p:sp>
        <p:nvSpPr>
          <p:cNvPr id="5" name="Content Placeholder 4">
            <a:extLst>
              <a:ext uri="{FF2B5EF4-FFF2-40B4-BE49-F238E27FC236}">
                <a16:creationId xmlns:a16="http://schemas.microsoft.com/office/drawing/2014/main" id="{081DF1DD-3C06-2442-B80A-157896BDC117}"/>
              </a:ext>
            </a:extLst>
          </p:cNvPr>
          <p:cNvSpPr>
            <a:spLocks noGrp="1"/>
          </p:cNvSpPr>
          <p:nvPr>
            <p:ph sz="quarter" idx="13"/>
          </p:nvPr>
        </p:nvSpPr>
        <p:spPr>
          <a:xfrm>
            <a:off x="6245352" y="2382715"/>
            <a:ext cx="2633472" cy="3648806"/>
          </a:xfrm>
        </p:spPr>
        <p:txBody>
          <a:bodyPr>
            <a:normAutofit/>
          </a:bodyPr>
          <a:lstStyle/>
          <a:p>
            <a:pPr marL="0" indent="0">
              <a:buNone/>
            </a:pPr>
            <a:r>
              <a:rPr lang="en-US" dirty="0"/>
              <a:t>Continuous monitoring and feedback loop for model improvement.</a:t>
            </a:r>
          </a:p>
          <a:p>
            <a:pPr marL="0" indent="0">
              <a:buNone/>
            </a:pPr>
            <a:r>
              <a:rPr lang="en-US" dirty="0"/>
              <a:t>Implementing keyword and attribute changes to enhance accuracy.</a:t>
            </a:r>
          </a:p>
          <a:p>
            <a:pPr marL="0" indent="0">
              <a:buNone/>
            </a:pPr>
            <a:r>
              <a:rPr lang="en-US" dirty="0"/>
              <a:t>Adding more sufficient data</a:t>
            </a:r>
          </a:p>
        </p:txBody>
      </p:sp>
      <p:sp>
        <p:nvSpPr>
          <p:cNvPr id="6" name="Content Placeholder 5">
            <a:extLst>
              <a:ext uri="{FF2B5EF4-FFF2-40B4-BE49-F238E27FC236}">
                <a16:creationId xmlns:a16="http://schemas.microsoft.com/office/drawing/2014/main" id="{7A7762B4-60BF-734E-9124-0AA6C970BB76}"/>
              </a:ext>
            </a:extLst>
          </p:cNvPr>
          <p:cNvSpPr>
            <a:spLocks noGrp="1"/>
          </p:cNvSpPr>
          <p:nvPr>
            <p:ph sz="quarter" idx="14"/>
          </p:nvPr>
        </p:nvSpPr>
        <p:spPr>
          <a:xfrm>
            <a:off x="9189720" y="2382715"/>
            <a:ext cx="2633472" cy="3648806"/>
          </a:xfrm>
        </p:spPr>
        <p:txBody>
          <a:bodyPr/>
          <a:lstStyle/>
          <a:p>
            <a:pPr marL="0" indent="0">
              <a:buNone/>
            </a:pPr>
            <a:r>
              <a:rPr lang="en-US" dirty="0"/>
              <a:t>Models getting failed.</a:t>
            </a:r>
          </a:p>
          <a:p>
            <a:pPr marL="0" indent="0">
              <a:buNone/>
            </a:pPr>
            <a:r>
              <a:rPr lang="en-US" dirty="0"/>
              <a:t>RabbitMQ issues</a:t>
            </a:r>
          </a:p>
          <a:p>
            <a:pPr marL="0" indent="0">
              <a:buNone/>
            </a:pPr>
            <a:r>
              <a:rPr lang="en-US" dirty="0"/>
              <a:t>Faced challenges with data quality and diversity.</a:t>
            </a:r>
          </a:p>
        </p:txBody>
      </p:sp>
      <p:cxnSp>
        <p:nvCxnSpPr>
          <p:cNvPr id="7" name="Line">
            <a:extLst>
              <a:ext uri="{FF2B5EF4-FFF2-40B4-BE49-F238E27FC236}">
                <a16:creationId xmlns:a16="http://schemas.microsoft.com/office/drawing/2014/main" id="{D09BBDB6-68F6-BE4A-94B9-25AA68B76DEF}"/>
              </a:ext>
            </a:extLst>
          </p:cNvPr>
          <p:cNvCxnSpPr>
            <a:cxnSpLocks/>
          </p:cNvCxnSpPr>
          <p:nvPr/>
        </p:nvCxnSpPr>
        <p:spPr>
          <a:xfrm>
            <a:off x="0" y="2171211"/>
            <a:ext cx="12192000" cy="0"/>
          </a:xfrm>
          <a:prstGeom prst="line">
            <a:avLst/>
          </a:prstGeom>
          <a:ln w="38100" cap="flat">
            <a:solidFill>
              <a:schemeClr val="accent1"/>
            </a:solidFill>
          </a:ln>
        </p:spPr>
        <p:style>
          <a:lnRef idx="1">
            <a:schemeClr val="accent1"/>
          </a:lnRef>
          <a:fillRef idx="0">
            <a:schemeClr val="accent1"/>
          </a:fillRef>
          <a:effectRef idx="0">
            <a:srgbClr val="000000"/>
          </a:effectRef>
          <a:fontRef idx="minor">
            <a:schemeClr val="bg1"/>
          </a:fontRef>
        </p:style>
      </p:cxnSp>
      <p:sp>
        <p:nvSpPr>
          <p:cNvPr id="8" name="Rectangle 7">
            <a:extLst>
              <a:ext uri="{FF2B5EF4-FFF2-40B4-BE49-F238E27FC236}">
                <a16:creationId xmlns:a16="http://schemas.microsoft.com/office/drawing/2014/main" id="{8D3C8576-7D53-C046-B4B4-28975CF135CB}"/>
              </a:ext>
            </a:extLst>
          </p:cNvPr>
          <p:cNvSpPr/>
          <p:nvPr/>
        </p:nvSpPr>
        <p:spPr>
          <a:xfrm>
            <a:off x="3283295" y="2067508"/>
            <a:ext cx="197088" cy="197088"/>
          </a:xfrm>
          <a:prstGeom prst="rect">
            <a:avLst/>
          </a:prstGeom>
          <a:solidFill>
            <a:schemeClr val="accent1"/>
          </a:solidFill>
          <a:ln w="57150">
            <a:solidFill>
              <a:schemeClr val="bg1"/>
            </a:solid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A" sz="1800"/>
          </a:p>
        </p:txBody>
      </p:sp>
      <p:sp>
        <p:nvSpPr>
          <p:cNvPr id="9" name="Rectangle 8">
            <a:extLst>
              <a:ext uri="{FF2B5EF4-FFF2-40B4-BE49-F238E27FC236}">
                <a16:creationId xmlns:a16="http://schemas.microsoft.com/office/drawing/2014/main" id="{40D11E47-6C65-6840-9B36-2BC14423E1FD}"/>
              </a:ext>
            </a:extLst>
          </p:cNvPr>
          <p:cNvSpPr/>
          <p:nvPr/>
        </p:nvSpPr>
        <p:spPr>
          <a:xfrm>
            <a:off x="9189720" y="2043906"/>
            <a:ext cx="244292" cy="244292"/>
          </a:xfrm>
          <a:prstGeom prst="rect">
            <a:avLst/>
          </a:prstGeom>
          <a:solidFill>
            <a:schemeClr val="tx1"/>
          </a:solidFill>
          <a:ln w="57150">
            <a:solidFill>
              <a:schemeClr val="bg1"/>
            </a:solid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A" sz="1800"/>
          </a:p>
        </p:txBody>
      </p:sp>
      <p:sp>
        <p:nvSpPr>
          <p:cNvPr id="10" name="Content Placeholder 2">
            <a:extLst>
              <a:ext uri="{FF2B5EF4-FFF2-40B4-BE49-F238E27FC236}">
                <a16:creationId xmlns:a16="http://schemas.microsoft.com/office/drawing/2014/main" id="{48611706-E47D-1F4F-A2E8-4BF82465A816}"/>
              </a:ext>
            </a:extLst>
          </p:cNvPr>
          <p:cNvSpPr txBox="1">
            <a:spLocks/>
          </p:cNvSpPr>
          <p:nvPr/>
        </p:nvSpPr>
        <p:spPr>
          <a:xfrm>
            <a:off x="365760" y="1574338"/>
            <a:ext cx="2639804" cy="276999"/>
          </a:xfrm>
          <a:prstGeom prst="rect">
            <a:avLst/>
          </a:prstGeom>
        </p:spPr>
        <p:txBody>
          <a:bodyPr vert="horz" wrap="square" lIns="0" tIns="0" rIns="0" bIns="0" spcCol="301752" rtlCol="0">
            <a:spAutoFit/>
          </a:bodyPr>
          <a:lst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GB" b="1" dirty="0"/>
              <a:t>Approach</a:t>
            </a:r>
          </a:p>
        </p:txBody>
      </p:sp>
      <p:sp>
        <p:nvSpPr>
          <p:cNvPr id="11" name="Content Placeholder 3">
            <a:extLst>
              <a:ext uri="{FF2B5EF4-FFF2-40B4-BE49-F238E27FC236}">
                <a16:creationId xmlns:a16="http://schemas.microsoft.com/office/drawing/2014/main" id="{1BD87389-FEFB-894A-A4F9-DECA43209817}"/>
              </a:ext>
            </a:extLst>
          </p:cNvPr>
          <p:cNvSpPr txBox="1">
            <a:spLocks/>
          </p:cNvSpPr>
          <p:nvPr/>
        </p:nvSpPr>
        <p:spPr>
          <a:xfrm>
            <a:off x="3310128" y="1574338"/>
            <a:ext cx="2632066" cy="276999"/>
          </a:xfrm>
          <a:prstGeom prst="rect">
            <a:avLst/>
          </a:prstGeom>
        </p:spPr>
        <p:txBody>
          <a:bodyPr vert="horz" wrap="square" lIns="0" tIns="0" rIns="0" bIns="0" spcCol="301752" rtlCol="0">
            <a:spAutoFit/>
          </a:bodyPr>
          <a:lst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GB" b="1" dirty="0"/>
              <a:t>Demo &amp; Results</a:t>
            </a:r>
          </a:p>
        </p:txBody>
      </p:sp>
      <p:sp>
        <p:nvSpPr>
          <p:cNvPr id="12" name="Content Placeholder 4">
            <a:extLst>
              <a:ext uri="{FF2B5EF4-FFF2-40B4-BE49-F238E27FC236}">
                <a16:creationId xmlns:a16="http://schemas.microsoft.com/office/drawing/2014/main" id="{5A8216DA-BDD3-A841-9B5A-C299D156F48F}"/>
              </a:ext>
            </a:extLst>
          </p:cNvPr>
          <p:cNvSpPr txBox="1">
            <a:spLocks/>
          </p:cNvSpPr>
          <p:nvPr/>
        </p:nvSpPr>
        <p:spPr>
          <a:xfrm>
            <a:off x="9231389" y="1574338"/>
            <a:ext cx="2591803" cy="553998"/>
          </a:xfrm>
          <a:prstGeom prst="rect">
            <a:avLst/>
          </a:prstGeom>
        </p:spPr>
        <p:txBody>
          <a:bodyPr vert="horz" wrap="square" lIns="0" tIns="0" rIns="0" bIns="0" spcCol="301752" rtlCol="0">
            <a:spAutoFit/>
          </a:bodyPr>
          <a:lst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GB" b="1" dirty="0"/>
              <a:t>Challenges &amp; Resolutions</a:t>
            </a:r>
          </a:p>
        </p:txBody>
      </p:sp>
      <p:sp>
        <p:nvSpPr>
          <p:cNvPr id="13" name="Rectangle 12">
            <a:extLst>
              <a:ext uri="{FF2B5EF4-FFF2-40B4-BE49-F238E27FC236}">
                <a16:creationId xmlns:a16="http://schemas.microsoft.com/office/drawing/2014/main" id="{7246FA6E-4B18-AD4C-B199-90E23D3BC328}"/>
              </a:ext>
            </a:extLst>
          </p:cNvPr>
          <p:cNvSpPr/>
          <p:nvPr/>
        </p:nvSpPr>
        <p:spPr>
          <a:xfrm>
            <a:off x="340179" y="2067508"/>
            <a:ext cx="197088" cy="197088"/>
          </a:xfrm>
          <a:prstGeom prst="rect">
            <a:avLst/>
          </a:prstGeom>
          <a:solidFill>
            <a:schemeClr val="accent1"/>
          </a:solidFill>
          <a:ln w="57150">
            <a:solidFill>
              <a:schemeClr val="bg1"/>
            </a:solid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A" sz="1800"/>
          </a:p>
        </p:txBody>
      </p:sp>
      <p:sp>
        <p:nvSpPr>
          <p:cNvPr id="14" name="Rectangle 13">
            <a:extLst>
              <a:ext uri="{FF2B5EF4-FFF2-40B4-BE49-F238E27FC236}">
                <a16:creationId xmlns:a16="http://schemas.microsoft.com/office/drawing/2014/main" id="{A72B1053-9EFE-2848-B771-DE0DEF5F8AE9}"/>
              </a:ext>
            </a:extLst>
          </p:cNvPr>
          <p:cNvSpPr/>
          <p:nvPr/>
        </p:nvSpPr>
        <p:spPr>
          <a:xfrm>
            <a:off x="6219925" y="2067508"/>
            <a:ext cx="197088" cy="197088"/>
          </a:xfrm>
          <a:prstGeom prst="rect">
            <a:avLst/>
          </a:prstGeom>
          <a:solidFill>
            <a:schemeClr val="accent1"/>
          </a:solidFill>
          <a:ln w="57150">
            <a:solidFill>
              <a:schemeClr val="bg1"/>
            </a:solid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A" sz="1800"/>
          </a:p>
        </p:txBody>
      </p:sp>
      <p:sp>
        <p:nvSpPr>
          <p:cNvPr id="15" name="Content Placeholder 3">
            <a:extLst>
              <a:ext uri="{FF2B5EF4-FFF2-40B4-BE49-F238E27FC236}">
                <a16:creationId xmlns:a16="http://schemas.microsoft.com/office/drawing/2014/main" id="{713C0769-FFE6-7846-B080-650B88EF584E}"/>
              </a:ext>
            </a:extLst>
          </p:cNvPr>
          <p:cNvSpPr txBox="1">
            <a:spLocks/>
          </p:cNvSpPr>
          <p:nvPr/>
        </p:nvSpPr>
        <p:spPr>
          <a:xfrm>
            <a:off x="6246758" y="1574338"/>
            <a:ext cx="2632066" cy="276999"/>
          </a:xfrm>
          <a:prstGeom prst="rect">
            <a:avLst/>
          </a:prstGeom>
        </p:spPr>
        <p:txBody>
          <a:bodyPr vert="horz" wrap="square" lIns="0" tIns="0" rIns="0" bIns="0" spcCol="301752" rtlCol="0">
            <a:spAutoFit/>
          </a:bodyPr>
          <a:lst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None/>
            </a:pPr>
            <a:r>
              <a:rPr lang="en-GB" b="1" dirty="0"/>
              <a:t>Improving Accuracy</a:t>
            </a:r>
          </a:p>
        </p:txBody>
      </p:sp>
    </p:spTree>
    <p:extLst>
      <p:ext uri="{BB962C8B-B14F-4D97-AF65-F5344CB8AC3E}">
        <p14:creationId xmlns:p14="http://schemas.microsoft.com/office/powerpoint/2010/main" val="403167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06A6-71DB-9C4D-9875-C4AB5C12E698}"/>
              </a:ext>
            </a:extLst>
          </p:cNvPr>
          <p:cNvSpPr>
            <a:spLocks noGrp="1"/>
          </p:cNvSpPr>
          <p:nvPr>
            <p:ph type="title"/>
          </p:nvPr>
        </p:nvSpPr>
        <p:spPr/>
        <p:txBody>
          <a:bodyPr/>
          <a:lstStyle/>
          <a:p>
            <a:r>
              <a:rPr lang="en-US"/>
              <a:t>This is a “Sidebar Left” slide</a:t>
            </a:r>
          </a:p>
        </p:txBody>
      </p:sp>
      <p:sp>
        <p:nvSpPr>
          <p:cNvPr id="3" name="Content Placeholder 2">
            <a:extLst>
              <a:ext uri="{FF2B5EF4-FFF2-40B4-BE49-F238E27FC236}">
                <a16:creationId xmlns:a16="http://schemas.microsoft.com/office/drawing/2014/main" id="{7FDD786C-A069-CA40-8E8D-1CF7CBA761B6}"/>
              </a:ext>
            </a:extLst>
          </p:cNvPr>
          <p:cNvSpPr>
            <a:spLocks noGrp="1"/>
          </p:cNvSpPr>
          <p:nvPr>
            <p:ph sz="half" idx="1"/>
          </p:nvPr>
        </p:nvSpPr>
        <p:spPr/>
        <p:txBody>
          <a:bodyPr/>
          <a:lstStyle/>
          <a:p>
            <a:pPr marL="0" indent="0">
              <a:buNone/>
            </a:pPr>
            <a:r>
              <a:rPr lang="en-US"/>
              <a:t>Sidebar layouts provide the flexibility to accommodate different amounts of content in the left and right columns.</a:t>
            </a:r>
          </a:p>
          <a:p>
            <a:pPr marL="0" indent="0">
              <a:buNone/>
            </a:pPr>
            <a:r>
              <a:rPr lang="en-US"/>
              <a:t>The wide column is the same width as two columns of the three-column layout.</a:t>
            </a:r>
          </a:p>
          <a:p>
            <a:pPr marL="0" indent="0">
              <a:buNone/>
            </a:pPr>
            <a:r>
              <a:rPr lang="en-US"/>
              <a:t>The narrow column is the same width as one column of the three-column layout.</a:t>
            </a:r>
          </a:p>
        </p:txBody>
      </p:sp>
      <p:graphicFrame>
        <p:nvGraphicFramePr>
          <p:cNvPr id="8" name="Content Placeholder 3" descr="Chart">
            <a:extLst>
              <a:ext uri="{FF2B5EF4-FFF2-40B4-BE49-F238E27FC236}">
                <a16:creationId xmlns:a16="http://schemas.microsoft.com/office/drawing/2014/main" id="{E26B6B02-DCAC-664D-BF33-9C0F95D04474}"/>
              </a:ext>
            </a:extLst>
          </p:cNvPr>
          <p:cNvGraphicFramePr>
            <a:graphicFrameLocks noGrp="1"/>
          </p:cNvGraphicFramePr>
          <p:nvPr>
            <p:ph sz="half" idx="2"/>
            <p:extLst>
              <p:ext uri="{D42A27DB-BD31-4B8C-83A1-F6EECF244321}">
                <p14:modId xmlns:p14="http://schemas.microsoft.com/office/powerpoint/2010/main" val="2416696265"/>
              </p:ext>
            </p:extLst>
          </p:nvPr>
        </p:nvGraphicFramePr>
        <p:xfrm>
          <a:off x="4287838" y="1828800"/>
          <a:ext cx="7535862" cy="4251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854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480B3-FE59-2F47-A27E-199E6E17AE4D}"/>
              </a:ext>
            </a:extLst>
          </p:cNvPr>
          <p:cNvSpPr>
            <a:spLocks noGrp="1"/>
          </p:cNvSpPr>
          <p:nvPr>
            <p:ph type="title"/>
          </p:nvPr>
        </p:nvSpPr>
        <p:spPr/>
        <p:txBody>
          <a:bodyPr/>
          <a:lstStyle/>
          <a:p>
            <a:r>
              <a:rPr lang="en-US"/>
              <a:t>This is a “Content and Big Statement” slide. This slide title is three lines max.</a:t>
            </a:r>
          </a:p>
        </p:txBody>
      </p:sp>
      <p:sp>
        <p:nvSpPr>
          <p:cNvPr id="9" name="Content Placeholder 2">
            <a:extLst>
              <a:ext uri="{FF2B5EF4-FFF2-40B4-BE49-F238E27FC236}">
                <a16:creationId xmlns:a16="http://schemas.microsoft.com/office/drawing/2014/main" id="{356EE2BD-2F09-724B-88CC-D7751EA3C5B5}"/>
              </a:ext>
            </a:extLst>
          </p:cNvPr>
          <p:cNvSpPr>
            <a:spLocks noGrp="1"/>
          </p:cNvSpPr>
          <p:nvPr>
            <p:ph sz="half" idx="1"/>
          </p:nvPr>
        </p:nvSpPr>
        <p:spPr/>
        <p:txBody>
          <a:bodyPr/>
          <a:lstStyle/>
          <a:p>
            <a:pPr marL="0" indent="0">
              <a:buNone/>
            </a:pPr>
            <a:r>
              <a:rPr lang="en-US" b="1"/>
              <a:t>If needed, use Arial Bold for body headings</a:t>
            </a:r>
          </a:p>
          <a:p>
            <a:pPr marL="0" indent="0">
              <a:buNone/>
            </a:pPr>
            <a:r>
              <a:rPr lang="en-US"/>
              <a:t>Use the left side of this slide for text, tables, pictures, charts and/or graphics. To insert text, click the placeholder and start typing. To insert tables, pictures, charts or graphics, click the appropriate icon in the middle of the placeholder.</a:t>
            </a:r>
          </a:p>
          <a:p>
            <a:pPr marL="0" indent="0">
              <a:buNone/>
            </a:pPr>
            <a:r>
              <a:rPr lang="en-US"/>
              <a:t>Use the right side of this slide for a big statement, statistic or infographic. Delete the built-in text box if it isn’t needed.</a:t>
            </a:r>
          </a:p>
        </p:txBody>
      </p:sp>
      <p:sp>
        <p:nvSpPr>
          <p:cNvPr id="4" name="Content Placeholder 3">
            <a:extLst>
              <a:ext uri="{FF2B5EF4-FFF2-40B4-BE49-F238E27FC236}">
                <a16:creationId xmlns:a16="http://schemas.microsoft.com/office/drawing/2014/main" id="{16F7CF4A-5169-5844-911F-6A24D3511721}"/>
              </a:ext>
            </a:extLst>
          </p:cNvPr>
          <p:cNvSpPr>
            <a:spLocks noGrp="1"/>
          </p:cNvSpPr>
          <p:nvPr>
            <p:ph sz="half" idx="2"/>
          </p:nvPr>
        </p:nvSpPr>
        <p:spPr/>
        <p:txBody>
          <a:bodyPr/>
          <a:lstStyle/>
          <a:p>
            <a:r>
              <a:rPr lang="en-US"/>
              <a:t>Big statement or statistic is Arial Regular 54pt with 0.9 line spacing.</a:t>
            </a:r>
          </a:p>
          <a:p>
            <a:pPr lvl="1"/>
            <a:r>
              <a:rPr lang="en-US"/>
              <a:t>Additional text levels are possible</a:t>
            </a:r>
          </a:p>
        </p:txBody>
      </p:sp>
      <p:sp>
        <p:nvSpPr>
          <p:cNvPr id="10" name="Instructions">
            <a:extLst>
              <a:ext uri="{FF2B5EF4-FFF2-40B4-BE49-F238E27FC236}">
                <a16:creationId xmlns:a16="http://schemas.microsoft.com/office/drawing/2014/main" id="{88CF138E-F1D5-C642-91D1-4EC5973A9838}"/>
              </a:ext>
            </a:extLst>
          </p:cNvPr>
          <p:cNvSpPr/>
          <p:nvPr/>
        </p:nvSpPr>
        <p:spPr>
          <a:xfrm>
            <a:off x="9190228" y="5212080"/>
            <a:ext cx="2633472" cy="868680"/>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This side may be used for a big statement, </a:t>
            </a:r>
            <a:br>
              <a:rPr lang="en-US" sz="800">
                <a:solidFill>
                  <a:schemeClr val="bg1"/>
                </a:solidFill>
              </a:rPr>
            </a:br>
            <a:r>
              <a:rPr lang="en-US" sz="800">
                <a:solidFill>
                  <a:schemeClr val="bg1"/>
                </a:solidFill>
              </a:rPr>
              <a:t>statistic or infographic. Delete the built-in text box </a:t>
            </a:r>
            <a:br>
              <a:rPr lang="en-US" sz="800">
                <a:solidFill>
                  <a:schemeClr val="bg1"/>
                </a:solidFill>
              </a:rPr>
            </a:br>
            <a:r>
              <a:rPr lang="en-US" sz="800">
                <a:solidFill>
                  <a:schemeClr val="bg1"/>
                </a:solidFill>
              </a:rPr>
              <a:t>if it isn’t needed.</a:t>
            </a:r>
          </a:p>
        </p:txBody>
      </p:sp>
    </p:spTree>
    <p:extLst>
      <p:ext uri="{BB962C8B-B14F-4D97-AF65-F5344CB8AC3E}">
        <p14:creationId xmlns:p14="http://schemas.microsoft.com/office/powerpoint/2010/main" val="99622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39C80E-716A-FC49-B1AB-80815C40548F}"/>
              </a:ext>
            </a:extLst>
          </p:cNvPr>
          <p:cNvSpPr>
            <a:spLocks noGrp="1"/>
          </p:cNvSpPr>
          <p:nvPr>
            <p:ph idx="1"/>
          </p:nvPr>
        </p:nvSpPr>
        <p:spPr/>
        <p:txBody>
          <a:bodyPr/>
          <a:lstStyle/>
          <a:p>
            <a:r>
              <a:rPr lang="en-US"/>
              <a:t>This is a “Big Statement” slide. Big statements are Arial Regular 54pt with 0.9 line spacing, six lines max.</a:t>
            </a:r>
          </a:p>
          <a:p>
            <a:pPr lvl="1"/>
            <a:r>
              <a:rPr lang="en-US"/>
              <a:t>Use level 2 text for attribution, if needed</a:t>
            </a:r>
          </a:p>
        </p:txBody>
      </p:sp>
    </p:spTree>
    <p:extLst>
      <p:ext uri="{BB962C8B-B14F-4D97-AF65-F5344CB8AC3E}">
        <p14:creationId xmlns:p14="http://schemas.microsoft.com/office/powerpoint/2010/main" val="1190766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39C80E-716A-FC49-B1AB-80815C40548F}"/>
              </a:ext>
            </a:extLst>
          </p:cNvPr>
          <p:cNvSpPr>
            <a:spLocks noGrp="1"/>
          </p:cNvSpPr>
          <p:nvPr>
            <p:ph idx="1"/>
          </p:nvPr>
        </p:nvSpPr>
        <p:spPr/>
        <p:txBody>
          <a:bodyPr>
            <a:normAutofit/>
          </a:bodyPr>
          <a:lstStyle/>
          <a:p>
            <a:r>
              <a:rPr lang="en-US"/>
              <a:t>This is a “Big Statement and Photo” slide.</a:t>
            </a:r>
          </a:p>
          <a:p>
            <a:pPr lvl="1"/>
            <a:r>
              <a:rPr lang="en-US"/>
              <a:t>Use level 2 text for attribution, if needed</a:t>
            </a:r>
          </a:p>
        </p:txBody>
      </p:sp>
      <p:sp>
        <p:nvSpPr>
          <p:cNvPr id="7" name="Picture Placeholder 2">
            <a:extLst>
              <a:ext uri="{FF2B5EF4-FFF2-40B4-BE49-F238E27FC236}">
                <a16:creationId xmlns:a16="http://schemas.microsoft.com/office/drawing/2014/main" id="{529BB83C-8852-6D4D-89C8-FF579B7808EB}"/>
              </a:ext>
            </a:extLst>
          </p:cNvPr>
          <p:cNvSpPr>
            <a:spLocks noGrp="1"/>
          </p:cNvSpPr>
          <p:nvPr>
            <p:ph type="pic" sz="quarter" idx="13"/>
          </p:nvPr>
        </p:nvSpPr>
        <p:spPr/>
      </p:sp>
    </p:spTree>
    <p:extLst>
      <p:ext uri="{BB962C8B-B14F-4D97-AF65-F5344CB8AC3E}">
        <p14:creationId xmlns:p14="http://schemas.microsoft.com/office/powerpoint/2010/main" val="96612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8A84FA-B6BE-BF43-85DD-161A7A192D16}"/>
              </a:ext>
            </a:extLst>
          </p:cNvPr>
          <p:cNvSpPr>
            <a:spLocks noGrp="1"/>
          </p:cNvSpPr>
          <p:nvPr>
            <p:ph type="title"/>
          </p:nvPr>
        </p:nvSpPr>
        <p:spPr/>
        <p:txBody>
          <a:bodyPr/>
          <a:lstStyle/>
          <a:p>
            <a:r>
              <a:rPr lang="en-US"/>
              <a:t>This is a “Black Matrix” slide</a:t>
            </a:r>
          </a:p>
        </p:txBody>
      </p:sp>
      <p:sp>
        <p:nvSpPr>
          <p:cNvPr id="4" name="Text Placeholder 3">
            <a:extLst>
              <a:ext uri="{FF2B5EF4-FFF2-40B4-BE49-F238E27FC236}">
                <a16:creationId xmlns:a16="http://schemas.microsoft.com/office/drawing/2014/main" id="{EB2B4362-1677-3A4F-B9FD-FC401417714B}"/>
              </a:ext>
            </a:extLst>
          </p:cNvPr>
          <p:cNvSpPr>
            <a:spLocks noGrp="1"/>
          </p:cNvSpPr>
          <p:nvPr>
            <p:ph type="body" sz="quarter" idx="14"/>
          </p:nvPr>
        </p:nvSpPr>
        <p:spPr/>
        <p:txBody>
          <a:bodyPr/>
          <a:lstStyle/>
          <a:p>
            <a:r>
              <a:rPr lang="en-US"/>
              <a:t>Section title</a:t>
            </a:r>
          </a:p>
          <a:p>
            <a:pPr lvl="1"/>
            <a:r>
              <a:rPr lang="en-US"/>
              <a:t>Use level 2 text for optional section description</a:t>
            </a:r>
          </a:p>
          <a:p>
            <a:endParaRPr lang="en-US"/>
          </a:p>
        </p:txBody>
      </p:sp>
      <p:sp>
        <p:nvSpPr>
          <p:cNvPr id="5" name="Text Placeholder 4">
            <a:extLst>
              <a:ext uri="{FF2B5EF4-FFF2-40B4-BE49-F238E27FC236}">
                <a16:creationId xmlns:a16="http://schemas.microsoft.com/office/drawing/2014/main" id="{1525B7C6-2336-FE4C-A2F7-51D338195599}"/>
              </a:ext>
            </a:extLst>
          </p:cNvPr>
          <p:cNvSpPr>
            <a:spLocks noGrp="1"/>
          </p:cNvSpPr>
          <p:nvPr>
            <p:ph type="body" sz="quarter" idx="15"/>
          </p:nvPr>
        </p:nvSpPr>
        <p:spPr/>
        <p:txBody>
          <a:bodyPr/>
          <a:lstStyle/>
          <a:p>
            <a:r>
              <a:rPr lang="en-US"/>
              <a:t>Section title</a:t>
            </a:r>
          </a:p>
          <a:p>
            <a:pPr lvl="1"/>
            <a:r>
              <a:rPr lang="en-US"/>
              <a:t>Use level 2 text for optional section description</a:t>
            </a:r>
          </a:p>
          <a:p>
            <a:endParaRPr lang="en-US"/>
          </a:p>
        </p:txBody>
      </p:sp>
      <p:sp>
        <p:nvSpPr>
          <p:cNvPr id="6" name="Text Placeholder 5">
            <a:extLst>
              <a:ext uri="{FF2B5EF4-FFF2-40B4-BE49-F238E27FC236}">
                <a16:creationId xmlns:a16="http://schemas.microsoft.com/office/drawing/2014/main" id="{9A10B0A6-3D52-754F-A40F-465D45D6A350}"/>
              </a:ext>
            </a:extLst>
          </p:cNvPr>
          <p:cNvSpPr>
            <a:spLocks noGrp="1"/>
          </p:cNvSpPr>
          <p:nvPr>
            <p:ph type="body" sz="quarter" idx="16"/>
          </p:nvPr>
        </p:nvSpPr>
        <p:spPr/>
        <p:txBody>
          <a:bodyPr/>
          <a:lstStyle/>
          <a:p>
            <a:r>
              <a:rPr lang="en-US"/>
              <a:t>Section title</a:t>
            </a:r>
          </a:p>
          <a:p>
            <a:pPr lvl="1"/>
            <a:r>
              <a:rPr lang="en-US"/>
              <a:t>Use level 2 text for optional section description</a:t>
            </a:r>
          </a:p>
          <a:p>
            <a:endParaRPr lang="en-US"/>
          </a:p>
        </p:txBody>
      </p:sp>
      <p:sp>
        <p:nvSpPr>
          <p:cNvPr id="7" name="Text Placeholder 6">
            <a:extLst>
              <a:ext uri="{FF2B5EF4-FFF2-40B4-BE49-F238E27FC236}">
                <a16:creationId xmlns:a16="http://schemas.microsoft.com/office/drawing/2014/main" id="{B6681B1A-CBB5-044C-ACF3-A605EED0BC2D}"/>
              </a:ext>
            </a:extLst>
          </p:cNvPr>
          <p:cNvSpPr>
            <a:spLocks noGrp="1"/>
          </p:cNvSpPr>
          <p:nvPr>
            <p:ph type="body" sz="quarter" idx="17"/>
          </p:nvPr>
        </p:nvSpPr>
        <p:spPr/>
        <p:txBody>
          <a:bodyPr/>
          <a:lstStyle/>
          <a:p>
            <a:r>
              <a:rPr lang="en-US"/>
              <a:t>Section title</a:t>
            </a:r>
          </a:p>
          <a:p>
            <a:pPr lvl="1"/>
            <a:r>
              <a:rPr lang="en-US"/>
              <a:t>Use level 2 text for optional section description</a:t>
            </a:r>
          </a:p>
          <a:p>
            <a:endParaRPr lang="en-US"/>
          </a:p>
        </p:txBody>
      </p:sp>
      <p:sp>
        <p:nvSpPr>
          <p:cNvPr id="8" name="Text Placeholder 7">
            <a:extLst>
              <a:ext uri="{FF2B5EF4-FFF2-40B4-BE49-F238E27FC236}">
                <a16:creationId xmlns:a16="http://schemas.microsoft.com/office/drawing/2014/main" id="{F8E150C9-C4BB-E748-BD31-B02A4B38D197}"/>
              </a:ext>
            </a:extLst>
          </p:cNvPr>
          <p:cNvSpPr>
            <a:spLocks noGrp="1"/>
          </p:cNvSpPr>
          <p:nvPr>
            <p:ph type="body" sz="quarter" idx="18"/>
          </p:nvPr>
        </p:nvSpPr>
        <p:spPr/>
        <p:txBody>
          <a:bodyPr/>
          <a:lstStyle/>
          <a:p>
            <a:r>
              <a:rPr lang="en-US"/>
              <a:t>Section title</a:t>
            </a:r>
          </a:p>
          <a:p>
            <a:pPr lvl="1"/>
            <a:r>
              <a:rPr lang="en-US"/>
              <a:t>Use level 2 text for optional section description</a:t>
            </a:r>
          </a:p>
          <a:p>
            <a:endParaRPr lang="en-US"/>
          </a:p>
        </p:txBody>
      </p:sp>
      <p:sp>
        <p:nvSpPr>
          <p:cNvPr id="9" name="Text Placeholder 8">
            <a:extLst>
              <a:ext uri="{FF2B5EF4-FFF2-40B4-BE49-F238E27FC236}">
                <a16:creationId xmlns:a16="http://schemas.microsoft.com/office/drawing/2014/main" id="{26A8F7FF-0D30-684C-A726-3954DEB0BFCB}"/>
              </a:ext>
            </a:extLst>
          </p:cNvPr>
          <p:cNvSpPr>
            <a:spLocks noGrp="1"/>
          </p:cNvSpPr>
          <p:nvPr>
            <p:ph type="body" sz="quarter" idx="19"/>
          </p:nvPr>
        </p:nvSpPr>
        <p:spPr/>
        <p:txBody>
          <a:bodyPr/>
          <a:lstStyle/>
          <a:p>
            <a:r>
              <a:rPr lang="en-US"/>
              <a:t>Section title</a:t>
            </a:r>
          </a:p>
          <a:p>
            <a:pPr lvl="1"/>
            <a:r>
              <a:rPr lang="en-US"/>
              <a:t>Use level 2 text for optional section description</a:t>
            </a:r>
          </a:p>
          <a:p>
            <a:endParaRPr lang="en-US"/>
          </a:p>
        </p:txBody>
      </p:sp>
      <p:sp>
        <p:nvSpPr>
          <p:cNvPr id="10" name="Text Placeholder 9">
            <a:extLst>
              <a:ext uri="{FF2B5EF4-FFF2-40B4-BE49-F238E27FC236}">
                <a16:creationId xmlns:a16="http://schemas.microsoft.com/office/drawing/2014/main" id="{83FD873F-05E3-7E41-A9C5-6993DF0737C9}"/>
              </a:ext>
            </a:extLst>
          </p:cNvPr>
          <p:cNvSpPr>
            <a:spLocks noGrp="1"/>
          </p:cNvSpPr>
          <p:nvPr>
            <p:ph type="body" sz="quarter" idx="20"/>
          </p:nvPr>
        </p:nvSpPr>
        <p:spPr/>
        <p:txBody>
          <a:bodyPr/>
          <a:lstStyle/>
          <a:p>
            <a:endParaRPr lang="en-US"/>
          </a:p>
        </p:txBody>
      </p:sp>
      <p:sp>
        <p:nvSpPr>
          <p:cNvPr id="11" name="Text Placeholder 10">
            <a:extLst>
              <a:ext uri="{FF2B5EF4-FFF2-40B4-BE49-F238E27FC236}">
                <a16:creationId xmlns:a16="http://schemas.microsoft.com/office/drawing/2014/main" id="{EF8167B3-11BF-394F-AE0E-6E2269C926E8}"/>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219507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7ABA-981E-874E-A493-45E388C9DE12}"/>
              </a:ext>
            </a:extLst>
          </p:cNvPr>
          <p:cNvSpPr>
            <a:spLocks noGrp="1"/>
          </p:cNvSpPr>
          <p:nvPr>
            <p:ph type="title"/>
          </p:nvPr>
        </p:nvSpPr>
        <p:spPr/>
        <p:txBody>
          <a:bodyPr/>
          <a:lstStyle/>
          <a:p>
            <a:r>
              <a:rPr lang="en-US"/>
              <a:t>This is a “White Matrix” slide</a:t>
            </a:r>
          </a:p>
        </p:txBody>
      </p:sp>
      <p:sp>
        <p:nvSpPr>
          <p:cNvPr id="4" name="Text Placeholder 3">
            <a:extLst>
              <a:ext uri="{FF2B5EF4-FFF2-40B4-BE49-F238E27FC236}">
                <a16:creationId xmlns:a16="http://schemas.microsoft.com/office/drawing/2014/main" id="{8B939907-89CA-D34B-9DE2-829C18D4D8B3}"/>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E24C2C40-89A7-C249-9246-5894ACEBB884}"/>
              </a:ext>
            </a:extLst>
          </p:cNvPr>
          <p:cNvSpPr>
            <a:spLocks noGrp="1"/>
          </p:cNvSpPr>
          <p:nvPr>
            <p:ph type="body" sz="quarter" idx="15"/>
          </p:nvPr>
        </p:nvSpPr>
        <p:spPr/>
        <p:txBody>
          <a:bodyPr/>
          <a:lstStyle/>
          <a:p>
            <a:endParaRPr lang="en-US"/>
          </a:p>
        </p:txBody>
      </p:sp>
      <p:sp>
        <p:nvSpPr>
          <p:cNvPr id="6" name="Text Placeholder 5">
            <a:extLst>
              <a:ext uri="{FF2B5EF4-FFF2-40B4-BE49-F238E27FC236}">
                <a16:creationId xmlns:a16="http://schemas.microsoft.com/office/drawing/2014/main" id="{919C0B2C-F512-8E4F-B346-527703B955A7}"/>
              </a:ext>
            </a:extLst>
          </p:cNvPr>
          <p:cNvSpPr>
            <a:spLocks noGrp="1"/>
          </p:cNvSpPr>
          <p:nvPr>
            <p:ph type="body" sz="quarter" idx="16"/>
          </p:nvPr>
        </p:nvSpPr>
        <p:spPr/>
        <p:txBody>
          <a:bodyPr/>
          <a:lstStyle/>
          <a:p>
            <a:endParaRPr lang="en-US"/>
          </a:p>
        </p:txBody>
      </p:sp>
      <p:sp>
        <p:nvSpPr>
          <p:cNvPr id="7" name="Text Placeholder 6">
            <a:extLst>
              <a:ext uri="{FF2B5EF4-FFF2-40B4-BE49-F238E27FC236}">
                <a16:creationId xmlns:a16="http://schemas.microsoft.com/office/drawing/2014/main" id="{C70ADC9C-26BB-7441-B611-8A4A13EACA03}"/>
              </a:ext>
            </a:extLst>
          </p:cNvPr>
          <p:cNvSpPr>
            <a:spLocks noGrp="1"/>
          </p:cNvSpPr>
          <p:nvPr>
            <p:ph type="body" sz="quarter" idx="17"/>
          </p:nvPr>
        </p:nvSpPr>
        <p:spPr/>
        <p:txBody>
          <a:bodyPr/>
          <a:lstStyle/>
          <a:p>
            <a:endParaRPr lang="en-US"/>
          </a:p>
        </p:txBody>
      </p:sp>
      <p:sp>
        <p:nvSpPr>
          <p:cNvPr id="8" name="Text Placeholder 7">
            <a:extLst>
              <a:ext uri="{FF2B5EF4-FFF2-40B4-BE49-F238E27FC236}">
                <a16:creationId xmlns:a16="http://schemas.microsoft.com/office/drawing/2014/main" id="{A98C4CCA-F2DA-A841-8396-CCBFE93F2D22}"/>
              </a:ext>
            </a:extLst>
          </p:cNvPr>
          <p:cNvSpPr>
            <a:spLocks noGrp="1"/>
          </p:cNvSpPr>
          <p:nvPr>
            <p:ph type="body" sz="quarter" idx="18"/>
          </p:nvPr>
        </p:nvSpPr>
        <p:spPr/>
        <p:txBody>
          <a:bodyPr/>
          <a:lstStyle/>
          <a:p>
            <a:endParaRPr lang="en-US"/>
          </a:p>
        </p:txBody>
      </p:sp>
      <p:sp>
        <p:nvSpPr>
          <p:cNvPr id="9" name="Text Placeholder 8">
            <a:extLst>
              <a:ext uri="{FF2B5EF4-FFF2-40B4-BE49-F238E27FC236}">
                <a16:creationId xmlns:a16="http://schemas.microsoft.com/office/drawing/2014/main" id="{838C02BF-3364-CD47-9CBC-97BCC0E8DFAF}"/>
              </a:ext>
            </a:extLst>
          </p:cNvPr>
          <p:cNvSpPr>
            <a:spLocks noGrp="1"/>
          </p:cNvSpPr>
          <p:nvPr>
            <p:ph type="body" sz="quarter" idx="19"/>
          </p:nvPr>
        </p:nvSpPr>
        <p:spPr/>
        <p:txBody>
          <a:bodyPr/>
          <a:lstStyle/>
          <a:p>
            <a:endParaRPr lang="en-US"/>
          </a:p>
        </p:txBody>
      </p:sp>
      <p:sp>
        <p:nvSpPr>
          <p:cNvPr id="10" name="Text Placeholder 9">
            <a:extLst>
              <a:ext uri="{FF2B5EF4-FFF2-40B4-BE49-F238E27FC236}">
                <a16:creationId xmlns:a16="http://schemas.microsoft.com/office/drawing/2014/main" id="{5DEEF5AF-6852-F241-A964-B7308183E601}"/>
              </a:ext>
            </a:extLst>
          </p:cNvPr>
          <p:cNvSpPr>
            <a:spLocks noGrp="1"/>
          </p:cNvSpPr>
          <p:nvPr>
            <p:ph type="body" sz="quarter" idx="20"/>
          </p:nvPr>
        </p:nvSpPr>
        <p:spPr/>
        <p:txBody>
          <a:bodyPr/>
          <a:lstStyle/>
          <a:p>
            <a:endParaRPr lang="en-US"/>
          </a:p>
        </p:txBody>
      </p:sp>
      <p:sp>
        <p:nvSpPr>
          <p:cNvPr id="11" name="Text Placeholder 10">
            <a:extLst>
              <a:ext uri="{FF2B5EF4-FFF2-40B4-BE49-F238E27FC236}">
                <a16:creationId xmlns:a16="http://schemas.microsoft.com/office/drawing/2014/main" id="{2DAADE69-AB90-3B4B-98EC-EA9C59113938}"/>
              </a:ext>
            </a:extLst>
          </p:cNvPr>
          <p:cNvSpPr>
            <a:spLocks noGrp="1"/>
          </p:cNvSpPr>
          <p:nvPr>
            <p:ph type="body" sz="quarter" idx="21"/>
          </p:nvPr>
        </p:nvSpPr>
        <p:spPr/>
        <p:txBody>
          <a:bodyPr/>
          <a:lstStyle/>
          <a:p>
            <a:endParaRPr lang="en-US"/>
          </a:p>
        </p:txBody>
      </p:sp>
    </p:spTree>
    <p:extLst>
      <p:ext uri="{BB962C8B-B14F-4D97-AF65-F5344CB8AC3E}">
        <p14:creationId xmlns:p14="http://schemas.microsoft.com/office/powerpoint/2010/main" val="428681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D52F02-BEFD-294D-9E9A-5DE5ACEE79D7}"/>
              </a:ext>
            </a:extLst>
          </p:cNvPr>
          <p:cNvSpPr>
            <a:spLocks noGrp="1"/>
          </p:cNvSpPr>
          <p:nvPr>
            <p:ph sz="half" idx="1"/>
          </p:nvPr>
        </p:nvSpPr>
        <p:spPr/>
        <p:txBody>
          <a:bodyPr/>
          <a:lstStyle/>
          <a:p>
            <a:r>
              <a:rPr lang="en-US"/>
              <a:t>This is a “Statement and Photo” slide. If needed, box can be extended down.</a:t>
            </a:r>
          </a:p>
          <a:p>
            <a:pPr lvl="1"/>
            <a:r>
              <a:rPr lang="en-US"/>
              <a:t>Additional text levels are possible</a:t>
            </a:r>
          </a:p>
        </p:txBody>
      </p:sp>
      <p:sp>
        <p:nvSpPr>
          <p:cNvPr id="10" name="Picture Placeholder 2">
            <a:extLst>
              <a:ext uri="{FF2B5EF4-FFF2-40B4-BE49-F238E27FC236}">
                <a16:creationId xmlns:a16="http://schemas.microsoft.com/office/drawing/2014/main" id="{AD790921-B5DB-B34F-8DFD-7218E09D87C2}"/>
              </a:ext>
            </a:extLst>
          </p:cNvPr>
          <p:cNvSpPr>
            <a:spLocks noGrp="1"/>
          </p:cNvSpPr>
          <p:nvPr>
            <p:ph type="pic" sz="quarter" idx="13"/>
          </p:nvPr>
        </p:nvSpPr>
        <p:spPr/>
      </p:sp>
    </p:spTree>
    <p:extLst>
      <p:ext uri="{BB962C8B-B14F-4D97-AF65-F5344CB8AC3E}">
        <p14:creationId xmlns:p14="http://schemas.microsoft.com/office/powerpoint/2010/main" val="428851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4B-D94E-EC4E-9064-8C74451F0D5E}"/>
              </a:ext>
            </a:extLst>
          </p:cNvPr>
          <p:cNvSpPr>
            <a:spLocks noGrp="1"/>
          </p:cNvSpPr>
          <p:nvPr>
            <p:ph type="title"/>
          </p:nvPr>
        </p:nvSpPr>
        <p:spPr/>
        <p:txBody>
          <a:bodyPr/>
          <a:lstStyle/>
          <a:p>
            <a:r>
              <a:rPr lang="en-US"/>
              <a:t>This is a “Photo and Statement” slide</a:t>
            </a:r>
          </a:p>
        </p:txBody>
      </p:sp>
      <p:sp>
        <p:nvSpPr>
          <p:cNvPr id="14" name="Picture Placeholder 2">
            <a:extLst>
              <a:ext uri="{FF2B5EF4-FFF2-40B4-BE49-F238E27FC236}">
                <a16:creationId xmlns:a16="http://schemas.microsoft.com/office/drawing/2014/main" id="{3AAC52D2-74F5-1F42-9B37-5A3ACE76AC4F}"/>
              </a:ext>
            </a:extLst>
          </p:cNvPr>
          <p:cNvSpPr>
            <a:spLocks noGrp="1"/>
          </p:cNvSpPr>
          <p:nvPr>
            <p:ph type="pic" sz="quarter" idx="16"/>
          </p:nvPr>
        </p:nvSpPr>
        <p:spPr/>
      </p:sp>
      <p:sp>
        <p:nvSpPr>
          <p:cNvPr id="16" name="Content Placeholder 3">
            <a:extLst>
              <a:ext uri="{FF2B5EF4-FFF2-40B4-BE49-F238E27FC236}">
                <a16:creationId xmlns:a16="http://schemas.microsoft.com/office/drawing/2014/main" id="{0E433443-92DE-0944-BF77-9A7DE3E3D32B}"/>
              </a:ext>
            </a:extLst>
          </p:cNvPr>
          <p:cNvSpPr>
            <a:spLocks noGrp="1"/>
          </p:cNvSpPr>
          <p:nvPr>
            <p:ph sz="quarter" idx="14"/>
          </p:nvPr>
        </p:nvSpPr>
        <p:spPr>
          <a:xfrm>
            <a:off x="6245352" y="1828800"/>
            <a:ext cx="5577840" cy="3200400"/>
          </a:xfrm>
        </p:spPr>
        <p:txBody>
          <a:bodyPr/>
          <a:lstStyle/>
          <a:p>
            <a:r>
              <a:rPr lang="en-US"/>
              <a:t>This statement is Arial Regular 36pt with 0.9 line spacing, six lines max.</a:t>
            </a:r>
          </a:p>
        </p:txBody>
      </p:sp>
      <p:grpSp>
        <p:nvGrpSpPr>
          <p:cNvPr id="11" name="Icon 18">
            <a:extLst>
              <a:ext uri="{FF2B5EF4-FFF2-40B4-BE49-F238E27FC236}">
                <a16:creationId xmlns:a16="http://schemas.microsoft.com/office/drawing/2014/main" id="{992BF7F2-83AA-2D43-9100-5CBE1308F4F5}"/>
              </a:ext>
              <a:ext uri="{C183D7F6-B498-43B3-948B-1728B52AA6E4}">
                <adec:decorative xmlns:adec="http://schemas.microsoft.com/office/drawing/2017/decorative" val="1"/>
              </a:ext>
            </a:extLst>
          </p:cNvPr>
          <p:cNvGrpSpPr>
            <a:grpSpLocks noChangeAspect="1"/>
          </p:cNvGrpSpPr>
          <p:nvPr/>
        </p:nvGrpSpPr>
        <p:grpSpPr>
          <a:xfrm>
            <a:off x="6245352" y="5275262"/>
            <a:ext cx="1173163" cy="808038"/>
            <a:chOff x="5597525" y="5875338"/>
            <a:chExt cx="1173163" cy="808038"/>
          </a:xfrm>
        </p:grpSpPr>
        <p:sp>
          <p:nvSpPr>
            <p:cNvPr id="12" name="Freeform">
              <a:extLst>
                <a:ext uri="{FF2B5EF4-FFF2-40B4-BE49-F238E27FC236}">
                  <a16:creationId xmlns:a16="http://schemas.microsoft.com/office/drawing/2014/main" id="{F5E72F7C-B2D4-0B4C-8927-593668B1B719}"/>
                </a:ext>
              </a:extLst>
            </p:cNvPr>
            <p:cNvSpPr>
              <a:spLocks noChangeAspect="1" noEditPoints="1"/>
            </p:cNvSpPr>
            <p:nvPr/>
          </p:nvSpPr>
          <p:spPr bwMode="gray">
            <a:xfrm>
              <a:off x="5597525" y="5875338"/>
              <a:ext cx="1173163" cy="808038"/>
            </a:xfrm>
            <a:custGeom>
              <a:avLst/>
              <a:gdLst>
                <a:gd name="T0" fmla="*/ 1139 w 1547"/>
                <a:gd name="T1" fmla="*/ 986 h 1067"/>
                <a:gd name="T2" fmla="*/ 1139 w 1547"/>
                <a:gd name="T3" fmla="*/ 986 h 1067"/>
                <a:gd name="T4" fmla="*/ 1139 w 1547"/>
                <a:gd name="T5" fmla="*/ 987 h 1067"/>
                <a:gd name="T6" fmla="*/ 348 w 1547"/>
                <a:gd name="T7" fmla="*/ 987 h 1067"/>
                <a:gd name="T8" fmla="*/ 348 w 1547"/>
                <a:gd name="T9" fmla="*/ 986 h 1067"/>
                <a:gd name="T10" fmla="*/ 347 w 1547"/>
                <a:gd name="T11" fmla="*/ 987 h 1067"/>
                <a:gd name="T12" fmla="*/ 80 w 1547"/>
                <a:gd name="T13" fmla="*/ 720 h 1067"/>
                <a:gd name="T14" fmla="*/ 213 w 1547"/>
                <a:gd name="T15" fmla="*/ 489 h 1067"/>
                <a:gd name="T16" fmla="*/ 224 w 1547"/>
                <a:gd name="T17" fmla="*/ 483 h 1067"/>
                <a:gd name="T18" fmla="*/ 244 w 1547"/>
                <a:gd name="T19" fmla="*/ 474 h 1067"/>
                <a:gd name="T20" fmla="*/ 264 w 1547"/>
                <a:gd name="T21" fmla="*/ 466 h 1067"/>
                <a:gd name="T22" fmla="*/ 285 w 1547"/>
                <a:gd name="T23" fmla="*/ 460 h 1067"/>
                <a:gd name="T24" fmla="*/ 285 w 1547"/>
                <a:gd name="T25" fmla="*/ 449 h 1067"/>
                <a:gd name="T26" fmla="*/ 285 w 1547"/>
                <a:gd name="T27" fmla="*/ 431 h 1067"/>
                <a:gd name="T28" fmla="*/ 287 w 1547"/>
                <a:gd name="T29" fmla="*/ 412 h 1067"/>
                <a:gd name="T30" fmla="*/ 292 w 1547"/>
                <a:gd name="T31" fmla="*/ 377 h 1067"/>
                <a:gd name="T32" fmla="*/ 654 w 1547"/>
                <a:gd name="T33" fmla="*/ 80 h 1067"/>
                <a:gd name="T34" fmla="*/ 1007 w 1547"/>
                <a:gd name="T35" fmla="*/ 340 h 1067"/>
                <a:gd name="T36" fmla="*/ 1084 w 1547"/>
                <a:gd name="T37" fmla="*/ 320 h 1067"/>
                <a:gd name="T38" fmla="*/ 1132 w 1547"/>
                <a:gd name="T39" fmla="*/ 316 h 1067"/>
                <a:gd name="T40" fmla="*/ 1467 w 1547"/>
                <a:gd name="T41" fmla="*/ 651 h 1067"/>
                <a:gd name="T42" fmla="*/ 1139 w 1547"/>
                <a:gd name="T43" fmla="*/ 986 h 1067"/>
                <a:gd name="T44" fmla="*/ 1132 w 1547"/>
                <a:gd name="T45" fmla="*/ 236 h 1067"/>
                <a:gd name="T46" fmla="*/ 1132 w 1547"/>
                <a:gd name="T47" fmla="*/ 236 h 1067"/>
                <a:gd name="T48" fmla="*/ 1054 w 1547"/>
                <a:gd name="T49" fmla="*/ 244 h 1067"/>
                <a:gd name="T50" fmla="*/ 1053 w 1547"/>
                <a:gd name="T51" fmla="*/ 244 h 1067"/>
                <a:gd name="T52" fmla="*/ 654 w 1547"/>
                <a:gd name="T53" fmla="*/ 0 h 1067"/>
                <a:gd name="T54" fmla="*/ 207 w 1547"/>
                <a:gd name="T55" fmla="*/ 402 h 1067"/>
                <a:gd name="T56" fmla="*/ 0 w 1547"/>
                <a:gd name="T57" fmla="*/ 720 h 1067"/>
                <a:gd name="T58" fmla="*/ 347 w 1547"/>
                <a:gd name="T59" fmla="*/ 1067 h 1067"/>
                <a:gd name="T60" fmla="*/ 348 w 1547"/>
                <a:gd name="T61" fmla="*/ 1066 h 1067"/>
                <a:gd name="T62" fmla="*/ 348 w 1547"/>
                <a:gd name="T63" fmla="*/ 1067 h 1067"/>
                <a:gd name="T64" fmla="*/ 1139 w 1547"/>
                <a:gd name="T65" fmla="*/ 1067 h 1067"/>
                <a:gd name="T66" fmla="*/ 1139 w 1547"/>
                <a:gd name="T67" fmla="*/ 1066 h 1067"/>
                <a:gd name="T68" fmla="*/ 1547 w 1547"/>
                <a:gd name="T69" fmla="*/ 651 h 1067"/>
                <a:gd name="T70" fmla="*/ 1132 w 1547"/>
                <a:gd name="T71" fmla="*/ 236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7" h="1067">
                  <a:moveTo>
                    <a:pt x="1139" y="986"/>
                  </a:moveTo>
                  <a:lnTo>
                    <a:pt x="1139" y="986"/>
                  </a:lnTo>
                  <a:lnTo>
                    <a:pt x="1139" y="987"/>
                  </a:lnTo>
                  <a:lnTo>
                    <a:pt x="348" y="987"/>
                  </a:lnTo>
                  <a:lnTo>
                    <a:pt x="348" y="986"/>
                  </a:lnTo>
                  <a:cubicBezTo>
                    <a:pt x="347" y="986"/>
                    <a:pt x="347" y="987"/>
                    <a:pt x="347" y="987"/>
                  </a:cubicBezTo>
                  <a:cubicBezTo>
                    <a:pt x="200" y="987"/>
                    <a:pt x="80" y="867"/>
                    <a:pt x="80" y="720"/>
                  </a:cubicBezTo>
                  <a:cubicBezTo>
                    <a:pt x="80" y="621"/>
                    <a:pt x="134" y="536"/>
                    <a:pt x="213" y="489"/>
                  </a:cubicBezTo>
                  <a:cubicBezTo>
                    <a:pt x="217" y="487"/>
                    <a:pt x="220" y="485"/>
                    <a:pt x="224" y="483"/>
                  </a:cubicBezTo>
                  <a:cubicBezTo>
                    <a:pt x="227" y="481"/>
                    <a:pt x="240" y="475"/>
                    <a:pt x="244" y="474"/>
                  </a:cubicBezTo>
                  <a:cubicBezTo>
                    <a:pt x="248" y="472"/>
                    <a:pt x="261" y="467"/>
                    <a:pt x="264" y="466"/>
                  </a:cubicBezTo>
                  <a:cubicBezTo>
                    <a:pt x="271" y="464"/>
                    <a:pt x="278" y="462"/>
                    <a:pt x="285" y="460"/>
                  </a:cubicBezTo>
                  <a:cubicBezTo>
                    <a:pt x="285" y="456"/>
                    <a:pt x="285" y="453"/>
                    <a:pt x="285" y="449"/>
                  </a:cubicBezTo>
                  <a:cubicBezTo>
                    <a:pt x="285" y="443"/>
                    <a:pt x="285" y="437"/>
                    <a:pt x="285" y="431"/>
                  </a:cubicBezTo>
                  <a:cubicBezTo>
                    <a:pt x="286" y="425"/>
                    <a:pt x="287" y="413"/>
                    <a:pt x="287" y="412"/>
                  </a:cubicBezTo>
                  <a:cubicBezTo>
                    <a:pt x="288" y="400"/>
                    <a:pt x="290" y="389"/>
                    <a:pt x="292" y="377"/>
                  </a:cubicBezTo>
                  <a:cubicBezTo>
                    <a:pt x="326" y="208"/>
                    <a:pt x="475" y="80"/>
                    <a:pt x="654" y="80"/>
                  </a:cubicBezTo>
                  <a:cubicBezTo>
                    <a:pt x="820" y="80"/>
                    <a:pt x="961" y="190"/>
                    <a:pt x="1007" y="340"/>
                  </a:cubicBezTo>
                  <a:cubicBezTo>
                    <a:pt x="1032" y="330"/>
                    <a:pt x="1057" y="323"/>
                    <a:pt x="1084" y="320"/>
                  </a:cubicBezTo>
                  <a:cubicBezTo>
                    <a:pt x="1100" y="317"/>
                    <a:pt x="1116" y="316"/>
                    <a:pt x="1132" y="316"/>
                  </a:cubicBezTo>
                  <a:cubicBezTo>
                    <a:pt x="1317" y="316"/>
                    <a:pt x="1467" y="466"/>
                    <a:pt x="1467" y="651"/>
                  </a:cubicBezTo>
                  <a:cubicBezTo>
                    <a:pt x="1467" y="834"/>
                    <a:pt x="1320" y="982"/>
                    <a:pt x="1139" y="986"/>
                  </a:cubicBezTo>
                  <a:close/>
                  <a:moveTo>
                    <a:pt x="1132" y="236"/>
                  </a:moveTo>
                  <a:lnTo>
                    <a:pt x="1132" y="236"/>
                  </a:lnTo>
                  <a:cubicBezTo>
                    <a:pt x="1105" y="236"/>
                    <a:pt x="1079" y="239"/>
                    <a:pt x="1054" y="244"/>
                  </a:cubicBezTo>
                  <a:lnTo>
                    <a:pt x="1053" y="244"/>
                  </a:lnTo>
                  <a:cubicBezTo>
                    <a:pt x="979" y="99"/>
                    <a:pt x="828" y="0"/>
                    <a:pt x="654" y="0"/>
                  </a:cubicBezTo>
                  <a:cubicBezTo>
                    <a:pt x="422" y="0"/>
                    <a:pt x="231" y="176"/>
                    <a:pt x="207" y="402"/>
                  </a:cubicBezTo>
                  <a:cubicBezTo>
                    <a:pt x="86" y="456"/>
                    <a:pt x="0" y="578"/>
                    <a:pt x="0" y="720"/>
                  </a:cubicBezTo>
                  <a:cubicBezTo>
                    <a:pt x="0" y="911"/>
                    <a:pt x="156" y="1067"/>
                    <a:pt x="347" y="1067"/>
                  </a:cubicBezTo>
                  <a:cubicBezTo>
                    <a:pt x="347" y="1067"/>
                    <a:pt x="347" y="1066"/>
                    <a:pt x="348" y="1066"/>
                  </a:cubicBezTo>
                  <a:lnTo>
                    <a:pt x="348" y="1067"/>
                  </a:lnTo>
                  <a:lnTo>
                    <a:pt x="1139" y="1067"/>
                  </a:lnTo>
                  <a:lnTo>
                    <a:pt x="1139" y="1066"/>
                  </a:lnTo>
                  <a:cubicBezTo>
                    <a:pt x="1365" y="1062"/>
                    <a:pt x="1547" y="878"/>
                    <a:pt x="1547" y="651"/>
                  </a:cubicBezTo>
                  <a:cubicBezTo>
                    <a:pt x="1547" y="422"/>
                    <a:pt x="1361" y="236"/>
                    <a:pt x="1132" y="236"/>
                  </a:cubicBez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a:extLst>
                <a:ext uri="{FF2B5EF4-FFF2-40B4-BE49-F238E27FC236}">
                  <a16:creationId xmlns:a16="http://schemas.microsoft.com/office/drawing/2014/main" id="{82D79E47-0878-C449-8457-E96BBE5F41DC}"/>
                </a:ext>
              </a:extLst>
            </p:cNvPr>
            <p:cNvSpPr>
              <a:spLocks noChangeAspect="1"/>
            </p:cNvSpPr>
            <p:nvPr/>
          </p:nvSpPr>
          <p:spPr bwMode="gray">
            <a:xfrm>
              <a:off x="6083300" y="6259513"/>
              <a:ext cx="201613" cy="201613"/>
            </a:xfrm>
            <a:custGeom>
              <a:avLst/>
              <a:gdLst>
                <a:gd name="T0" fmla="*/ 267 w 267"/>
                <a:gd name="T1" fmla="*/ 266 h 266"/>
                <a:gd name="T2" fmla="*/ 267 w 267"/>
                <a:gd name="T3" fmla="*/ 266 h 266"/>
                <a:gd name="T4" fmla="*/ 0 w 267"/>
                <a:gd name="T5" fmla="*/ 266 h 266"/>
                <a:gd name="T6" fmla="*/ 0 w 267"/>
                <a:gd name="T7" fmla="*/ 0 h 266"/>
                <a:gd name="T8" fmla="*/ 267 w 267"/>
                <a:gd name="T9" fmla="*/ 0 h 266"/>
                <a:gd name="T10" fmla="*/ 267 w 267"/>
                <a:gd name="T11" fmla="*/ 266 h 266"/>
              </a:gdLst>
              <a:ahLst/>
              <a:cxnLst>
                <a:cxn ang="0">
                  <a:pos x="T0" y="T1"/>
                </a:cxn>
                <a:cxn ang="0">
                  <a:pos x="T2" y="T3"/>
                </a:cxn>
                <a:cxn ang="0">
                  <a:pos x="T4" y="T5"/>
                </a:cxn>
                <a:cxn ang="0">
                  <a:pos x="T6" y="T7"/>
                </a:cxn>
                <a:cxn ang="0">
                  <a:pos x="T8" y="T9"/>
                </a:cxn>
                <a:cxn ang="0">
                  <a:pos x="T10" y="T11"/>
                </a:cxn>
              </a:cxnLst>
              <a:rect l="0" t="0" r="r" b="b"/>
              <a:pathLst>
                <a:path w="267" h="266">
                  <a:moveTo>
                    <a:pt x="267" y="266"/>
                  </a:moveTo>
                  <a:lnTo>
                    <a:pt x="267" y="266"/>
                  </a:lnTo>
                  <a:lnTo>
                    <a:pt x="0" y="266"/>
                  </a:lnTo>
                  <a:lnTo>
                    <a:pt x="0" y="0"/>
                  </a:lnTo>
                  <a:lnTo>
                    <a:pt x="267" y="0"/>
                  </a:lnTo>
                  <a:lnTo>
                    <a:pt x="267" y="266"/>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8" name="Instructions">
            <a:extLst>
              <a:ext uri="{FF2B5EF4-FFF2-40B4-BE49-F238E27FC236}">
                <a16:creationId xmlns:a16="http://schemas.microsoft.com/office/drawing/2014/main" id="{2AF7B8A0-9875-6445-BB33-6977B60430A0}"/>
              </a:ext>
            </a:extLst>
          </p:cNvPr>
          <p:cNvSpPr/>
          <p:nvPr/>
        </p:nvSpPr>
        <p:spPr>
          <a:xfrm>
            <a:off x="9190228" y="365125"/>
            <a:ext cx="2633472" cy="869315"/>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Photo must fill the entire gray placeholder. </a:t>
            </a:r>
            <a:br>
              <a:rPr lang="en-US" sz="800">
                <a:solidFill>
                  <a:schemeClr val="bg1"/>
                </a:solidFill>
              </a:rPr>
            </a:br>
            <a:r>
              <a:rPr lang="en-US" sz="800">
                <a:solidFill>
                  <a:schemeClr val="bg1"/>
                </a:solidFill>
              </a:rPr>
              <a:t>Optionally, an icon can be used, as shown here.</a:t>
            </a:r>
          </a:p>
        </p:txBody>
      </p:sp>
    </p:spTree>
    <p:extLst>
      <p:ext uri="{BB962C8B-B14F-4D97-AF65-F5344CB8AC3E}">
        <p14:creationId xmlns:p14="http://schemas.microsoft.com/office/powerpoint/2010/main" val="267779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4B-D94E-EC4E-9064-8C74451F0D5E}"/>
              </a:ext>
            </a:extLst>
          </p:cNvPr>
          <p:cNvSpPr>
            <a:spLocks noGrp="1"/>
          </p:cNvSpPr>
          <p:nvPr>
            <p:ph type="title"/>
          </p:nvPr>
        </p:nvSpPr>
        <p:spPr/>
        <p:txBody>
          <a:bodyPr/>
          <a:lstStyle/>
          <a:p>
            <a:r>
              <a:rPr lang="en-US"/>
              <a:t>This is a “Photo and Sidebar” slide</a:t>
            </a:r>
          </a:p>
        </p:txBody>
      </p:sp>
      <p:sp>
        <p:nvSpPr>
          <p:cNvPr id="17" name="Picture Placeholder 2">
            <a:extLst>
              <a:ext uri="{FF2B5EF4-FFF2-40B4-BE49-F238E27FC236}">
                <a16:creationId xmlns:a16="http://schemas.microsoft.com/office/drawing/2014/main" id="{68AA16A6-F49A-A844-AC75-98402B5398A0}"/>
              </a:ext>
            </a:extLst>
          </p:cNvPr>
          <p:cNvSpPr>
            <a:spLocks noGrp="1"/>
          </p:cNvSpPr>
          <p:nvPr>
            <p:ph type="pic" sz="quarter" idx="16"/>
          </p:nvPr>
        </p:nvSpPr>
        <p:spPr/>
      </p:sp>
      <p:sp>
        <p:nvSpPr>
          <p:cNvPr id="16" name="Content Placeholder 3">
            <a:extLst>
              <a:ext uri="{FF2B5EF4-FFF2-40B4-BE49-F238E27FC236}">
                <a16:creationId xmlns:a16="http://schemas.microsoft.com/office/drawing/2014/main" id="{0E433443-92DE-0944-BF77-9A7DE3E3D32B}"/>
              </a:ext>
            </a:extLst>
          </p:cNvPr>
          <p:cNvSpPr>
            <a:spLocks noGrp="1"/>
          </p:cNvSpPr>
          <p:nvPr>
            <p:ph sz="quarter" idx="14"/>
          </p:nvPr>
        </p:nvSpPr>
        <p:spPr/>
        <p:txBody>
          <a:bodyPr/>
          <a:lstStyle/>
          <a:p>
            <a:pPr marL="0" indent="0">
              <a:buNone/>
            </a:pPr>
            <a:r>
              <a:rPr lang="en-US"/>
              <a:t>Use this column for content, a photo caption, a statement or an infographic.</a:t>
            </a:r>
          </a:p>
        </p:txBody>
      </p:sp>
      <p:sp>
        <p:nvSpPr>
          <p:cNvPr id="18" name="Instructions">
            <a:extLst>
              <a:ext uri="{FF2B5EF4-FFF2-40B4-BE49-F238E27FC236}">
                <a16:creationId xmlns:a16="http://schemas.microsoft.com/office/drawing/2014/main" id="{2AF7B8A0-9875-6445-BB33-6977B60430A0}"/>
              </a:ext>
            </a:extLst>
          </p:cNvPr>
          <p:cNvSpPr/>
          <p:nvPr/>
        </p:nvSpPr>
        <p:spPr>
          <a:xfrm>
            <a:off x="9190228" y="365125"/>
            <a:ext cx="2633472" cy="869315"/>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Photo must fill the entire gray placeholder. </a:t>
            </a:r>
            <a:br>
              <a:rPr lang="en-US" sz="800">
                <a:solidFill>
                  <a:schemeClr val="bg1"/>
                </a:solidFill>
              </a:rPr>
            </a:br>
            <a:r>
              <a:rPr lang="en-US" sz="800">
                <a:solidFill>
                  <a:schemeClr val="bg1"/>
                </a:solidFill>
              </a:rPr>
              <a:t>Do not change the size or position of the placeholder.</a:t>
            </a:r>
          </a:p>
        </p:txBody>
      </p:sp>
    </p:spTree>
    <p:extLst>
      <p:ext uri="{BB962C8B-B14F-4D97-AF65-F5344CB8AC3E}">
        <p14:creationId xmlns:p14="http://schemas.microsoft.com/office/powerpoint/2010/main" val="122326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CC62C0B8-3B29-0B48-BBE0-8A046A3B1A28}"/>
              </a:ext>
            </a:extLst>
          </p:cNvPr>
          <p:cNvSpPr>
            <a:spLocks noGrp="1"/>
          </p:cNvSpPr>
          <p:nvPr>
            <p:ph type="pic" sz="quarter" idx="16"/>
          </p:nvPr>
        </p:nvSpPr>
        <p:spPr/>
      </p:sp>
      <p:sp>
        <p:nvSpPr>
          <p:cNvPr id="3" name="Content Placeholder 2">
            <a:extLst>
              <a:ext uri="{FF2B5EF4-FFF2-40B4-BE49-F238E27FC236}">
                <a16:creationId xmlns:a16="http://schemas.microsoft.com/office/drawing/2014/main" id="{C52CE123-9E99-1947-BB44-D49D148C859B}"/>
              </a:ext>
            </a:extLst>
          </p:cNvPr>
          <p:cNvSpPr>
            <a:spLocks noGrp="1"/>
          </p:cNvSpPr>
          <p:nvPr>
            <p:ph sz="quarter" idx="14"/>
          </p:nvPr>
        </p:nvSpPr>
        <p:spPr/>
        <p:txBody>
          <a:bodyPr/>
          <a:lstStyle/>
          <a:p>
            <a:pPr marL="0" lvl="0" indent="0">
              <a:buNone/>
            </a:pPr>
            <a:r>
              <a:rPr lang="en-US">
                <a:solidFill>
                  <a:srgbClr val="231F20"/>
                </a:solidFill>
              </a:rPr>
              <a:t>Use this column for content, a photo caption, a statement or an infographic.</a:t>
            </a:r>
          </a:p>
          <a:p>
            <a:endParaRPr lang="en-US"/>
          </a:p>
        </p:txBody>
      </p:sp>
      <p:sp>
        <p:nvSpPr>
          <p:cNvPr id="5" name="Instructions">
            <a:extLst>
              <a:ext uri="{FF2B5EF4-FFF2-40B4-BE49-F238E27FC236}">
                <a16:creationId xmlns:a16="http://schemas.microsoft.com/office/drawing/2014/main" id="{13634455-AB21-1849-B377-94E471F419E8}"/>
              </a:ext>
            </a:extLst>
          </p:cNvPr>
          <p:cNvSpPr/>
          <p:nvPr/>
        </p:nvSpPr>
        <p:spPr>
          <a:xfrm>
            <a:off x="9190228" y="4777723"/>
            <a:ext cx="2633472" cy="869315"/>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Photo must fill the entire gray placeholder. </a:t>
            </a:r>
            <a:br>
              <a:rPr lang="en-US" sz="800">
                <a:solidFill>
                  <a:schemeClr val="bg1"/>
                </a:solidFill>
              </a:rPr>
            </a:br>
            <a:r>
              <a:rPr lang="en-US" sz="800">
                <a:solidFill>
                  <a:schemeClr val="bg1"/>
                </a:solidFill>
              </a:rPr>
              <a:t>Do not change the size or position of the placeholder.</a:t>
            </a:r>
          </a:p>
        </p:txBody>
      </p:sp>
    </p:spTree>
    <p:extLst>
      <p:ext uri="{BB962C8B-B14F-4D97-AF65-F5344CB8AC3E}">
        <p14:creationId xmlns:p14="http://schemas.microsoft.com/office/powerpoint/2010/main" val="2927538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30C1CA8-6441-4DF9-0077-D6B3A7026472}"/>
              </a:ext>
            </a:extLst>
          </p:cNvPr>
          <p:cNvSpPr txBox="1"/>
          <p:nvPr/>
        </p:nvSpPr>
        <p:spPr>
          <a:xfrm>
            <a:off x="781050" y="166687"/>
            <a:ext cx="11153775" cy="5400675"/>
          </a:xfrm>
          <a:prstGeom prst="rect">
            <a:avLst/>
          </a:prstGeom>
          <a:noFill/>
        </p:spPr>
        <p:txBody>
          <a:bodyPr wrap="square" lIns="0" tIns="0" rIns="0" bIns="0" rtlCol="0" anchor="t">
            <a:noAutofit/>
          </a:bodyPr>
          <a:lstStyle/>
          <a:p>
            <a:pPr algn="just">
              <a:lnSpc>
                <a:spcPct val="100000"/>
              </a:lnSpc>
              <a:spcBef>
                <a:spcPts val="1200"/>
              </a:spcBef>
              <a:buSzPct val="100000"/>
            </a:pPr>
            <a:r>
              <a:rPr lang="en-US" sz="800" dirty="0"/>
              <a:t>Approach:</a:t>
            </a:r>
          </a:p>
          <a:p>
            <a:pPr algn="just">
              <a:lnSpc>
                <a:spcPct val="100000"/>
              </a:lnSpc>
              <a:spcBef>
                <a:spcPts val="1200"/>
              </a:spcBef>
              <a:buSzPct val="100000"/>
            </a:pPr>
            <a:endParaRPr lang="en-US" sz="800" dirty="0"/>
          </a:p>
          <a:p>
            <a:pPr algn="just">
              <a:lnSpc>
                <a:spcPct val="100000"/>
              </a:lnSpc>
              <a:spcBef>
                <a:spcPts val="1200"/>
              </a:spcBef>
              <a:buSzPct val="100000"/>
            </a:pPr>
            <a:r>
              <a:rPr lang="en-US" sz="800" dirty="0"/>
              <a:t>Understanding the </a:t>
            </a:r>
            <a:r>
              <a:rPr lang="en-US" sz="800" dirty="0" err="1"/>
              <a:t>usecase</a:t>
            </a:r>
            <a:endParaRPr lang="en-US" sz="800" dirty="0"/>
          </a:p>
          <a:p>
            <a:pPr algn="just">
              <a:lnSpc>
                <a:spcPct val="100000"/>
              </a:lnSpc>
              <a:spcBef>
                <a:spcPts val="1200"/>
              </a:spcBef>
              <a:buSzPct val="100000"/>
            </a:pPr>
            <a:r>
              <a:rPr lang="en-US" sz="800" dirty="0"/>
              <a:t>Created a robust extraction model for W9 forms, combining 3-4 samples of handwritten and 3-4 edited PDFs for each form, using logical, real-like data.</a:t>
            </a:r>
          </a:p>
          <a:p>
            <a:pPr algn="just">
              <a:lnSpc>
                <a:spcPct val="100000"/>
              </a:lnSpc>
              <a:spcBef>
                <a:spcPts val="1200"/>
              </a:spcBef>
              <a:buSzPct val="100000"/>
            </a:pPr>
            <a:r>
              <a:rPr lang="en-US" sz="800" dirty="0"/>
              <a:t>Utilized attached documents to generate handwritten samples, ensuring minimum document criteria satisfaction.</a:t>
            </a:r>
          </a:p>
          <a:p>
            <a:pPr algn="just">
              <a:lnSpc>
                <a:spcPct val="100000"/>
              </a:lnSpc>
              <a:spcBef>
                <a:spcPts val="1200"/>
              </a:spcBef>
              <a:buSzPct val="100000"/>
            </a:pPr>
            <a:r>
              <a:rPr lang="en-US" sz="800" dirty="0"/>
              <a:t>Fine-tune the model for keyword and attribute changes.</a:t>
            </a:r>
          </a:p>
          <a:p>
            <a:pPr algn="just">
              <a:lnSpc>
                <a:spcPct val="100000"/>
              </a:lnSpc>
              <a:spcBef>
                <a:spcPts val="1200"/>
              </a:spcBef>
              <a:buSzPct val="100000"/>
            </a:pPr>
            <a:endParaRPr lang="en-US" sz="800" dirty="0"/>
          </a:p>
          <a:p>
            <a:pPr algn="just">
              <a:lnSpc>
                <a:spcPct val="100000"/>
              </a:lnSpc>
              <a:spcBef>
                <a:spcPts val="1200"/>
              </a:spcBef>
              <a:buSzPct val="100000"/>
            </a:pPr>
            <a:r>
              <a:rPr lang="en-US" sz="800" dirty="0"/>
              <a:t>Demo &amp; Results:</a:t>
            </a:r>
          </a:p>
          <a:p>
            <a:pPr algn="just">
              <a:lnSpc>
                <a:spcPct val="100000"/>
              </a:lnSpc>
              <a:spcBef>
                <a:spcPts val="1200"/>
              </a:spcBef>
              <a:buSzPct val="100000"/>
            </a:pPr>
            <a:endParaRPr lang="en-US" sz="800" dirty="0"/>
          </a:p>
          <a:p>
            <a:pPr algn="just">
              <a:lnSpc>
                <a:spcPct val="100000"/>
              </a:lnSpc>
              <a:spcBef>
                <a:spcPts val="1200"/>
              </a:spcBef>
              <a:buSzPct val="100000"/>
            </a:pPr>
            <a:r>
              <a:rPr lang="en-US" sz="800" dirty="0"/>
              <a:t>Failed </a:t>
            </a:r>
            <a:r>
              <a:rPr lang="en-US" sz="800" dirty="0" err="1"/>
              <a:t>st</a:t>
            </a:r>
            <a:r>
              <a:rPr lang="en-US" sz="800" dirty="0"/>
              <a:t> creating the model due to DUT issues</a:t>
            </a:r>
          </a:p>
          <a:p>
            <a:pPr algn="just">
              <a:lnSpc>
                <a:spcPct val="100000"/>
              </a:lnSpc>
              <a:spcBef>
                <a:spcPts val="1200"/>
              </a:spcBef>
              <a:buSzPct val="100000"/>
            </a:pPr>
            <a:r>
              <a:rPr lang="en-US" sz="800" dirty="0"/>
              <a:t>Accuracy of the model :- 12%</a:t>
            </a:r>
          </a:p>
          <a:p>
            <a:pPr algn="just">
              <a:lnSpc>
                <a:spcPct val="100000"/>
              </a:lnSpc>
              <a:spcBef>
                <a:spcPts val="1200"/>
              </a:spcBef>
              <a:buSzPct val="100000"/>
            </a:pPr>
            <a:endParaRPr lang="en-US" sz="800" dirty="0"/>
          </a:p>
          <a:p>
            <a:pPr algn="just">
              <a:lnSpc>
                <a:spcPct val="100000"/>
              </a:lnSpc>
              <a:spcBef>
                <a:spcPts val="1200"/>
              </a:spcBef>
              <a:buSzPct val="100000"/>
            </a:pPr>
            <a:r>
              <a:rPr lang="en-US" sz="800" dirty="0"/>
              <a:t>Improving Accuracy:</a:t>
            </a:r>
          </a:p>
          <a:p>
            <a:pPr algn="just">
              <a:lnSpc>
                <a:spcPct val="100000"/>
              </a:lnSpc>
              <a:spcBef>
                <a:spcPts val="1200"/>
              </a:spcBef>
              <a:buSzPct val="100000"/>
            </a:pPr>
            <a:endParaRPr lang="en-US" sz="800" dirty="0"/>
          </a:p>
          <a:p>
            <a:pPr algn="just">
              <a:lnSpc>
                <a:spcPct val="100000"/>
              </a:lnSpc>
              <a:spcBef>
                <a:spcPts val="1200"/>
              </a:spcBef>
              <a:buSzPct val="100000"/>
            </a:pPr>
            <a:r>
              <a:rPr lang="en-US" sz="800" dirty="0"/>
              <a:t>Continuous monitoring and feedback loop for model improvement.</a:t>
            </a:r>
          </a:p>
          <a:p>
            <a:pPr algn="just">
              <a:lnSpc>
                <a:spcPct val="100000"/>
              </a:lnSpc>
              <a:spcBef>
                <a:spcPts val="1200"/>
              </a:spcBef>
              <a:buSzPct val="100000"/>
            </a:pPr>
            <a:r>
              <a:rPr lang="en-US" sz="800" dirty="0"/>
              <a:t>Implementing keyword and attribute changes to enhance accuracy.</a:t>
            </a:r>
          </a:p>
          <a:p>
            <a:pPr algn="just">
              <a:lnSpc>
                <a:spcPct val="100000"/>
              </a:lnSpc>
              <a:spcBef>
                <a:spcPts val="1200"/>
              </a:spcBef>
              <a:buSzPct val="100000"/>
            </a:pPr>
            <a:r>
              <a:rPr lang="en-US" sz="800" dirty="0"/>
              <a:t>Adding more sufficient data</a:t>
            </a:r>
          </a:p>
          <a:p>
            <a:pPr algn="just">
              <a:lnSpc>
                <a:spcPct val="100000"/>
              </a:lnSpc>
              <a:spcBef>
                <a:spcPts val="1200"/>
              </a:spcBef>
              <a:buSzPct val="100000"/>
            </a:pPr>
            <a:endParaRPr lang="en-US" sz="800" dirty="0"/>
          </a:p>
          <a:p>
            <a:pPr algn="just">
              <a:lnSpc>
                <a:spcPct val="100000"/>
              </a:lnSpc>
              <a:spcBef>
                <a:spcPts val="1200"/>
              </a:spcBef>
              <a:buSzPct val="100000"/>
            </a:pPr>
            <a:r>
              <a:rPr lang="en-US" sz="800" dirty="0"/>
              <a:t>Challenges &amp; Resolutions:</a:t>
            </a:r>
          </a:p>
          <a:p>
            <a:pPr algn="just">
              <a:lnSpc>
                <a:spcPct val="100000"/>
              </a:lnSpc>
              <a:spcBef>
                <a:spcPts val="1200"/>
              </a:spcBef>
              <a:buSzPct val="100000"/>
            </a:pPr>
            <a:endParaRPr lang="en-US" sz="800" dirty="0"/>
          </a:p>
          <a:p>
            <a:pPr algn="just">
              <a:lnSpc>
                <a:spcPct val="100000"/>
              </a:lnSpc>
              <a:spcBef>
                <a:spcPts val="1200"/>
              </a:spcBef>
              <a:buSzPct val="100000"/>
            </a:pPr>
            <a:r>
              <a:rPr lang="en-US" sz="800" dirty="0"/>
              <a:t>Models getting failed.</a:t>
            </a:r>
          </a:p>
          <a:p>
            <a:pPr algn="just">
              <a:lnSpc>
                <a:spcPct val="100000"/>
              </a:lnSpc>
              <a:spcBef>
                <a:spcPts val="1200"/>
              </a:spcBef>
              <a:buSzPct val="100000"/>
            </a:pPr>
            <a:r>
              <a:rPr lang="en-US" sz="800" dirty="0"/>
              <a:t>RabbitMQ issues</a:t>
            </a:r>
          </a:p>
          <a:p>
            <a:pPr algn="just">
              <a:lnSpc>
                <a:spcPct val="100000"/>
              </a:lnSpc>
              <a:spcBef>
                <a:spcPts val="1200"/>
              </a:spcBef>
              <a:buSzPct val="100000"/>
            </a:pPr>
            <a:r>
              <a:rPr lang="en-US" sz="800" dirty="0"/>
              <a:t>Faced challenges with data quality and diversity.</a:t>
            </a:r>
          </a:p>
          <a:p>
            <a:pPr algn="just">
              <a:lnSpc>
                <a:spcPct val="100000"/>
              </a:lnSpc>
              <a:spcBef>
                <a:spcPts val="1200"/>
              </a:spcBef>
              <a:buSzPct val="100000"/>
            </a:pPr>
            <a:r>
              <a:rPr lang="en-US" sz="800" dirty="0"/>
              <a:t>Resolved issues through data augmentation and refining the training process.</a:t>
            </a:r>
          </a:p>
        </p:txBody>
      </p:sp>
    </p:spTree>
    <p:extLst>
      <p:ext uri="{BB962C8B-B14F-4D97-AF65-F5344CB8AC3E}">
        <p14:creationId xmlns:p14="http://schemas.microsoft.com/office/powerpoint/2010/main" val="422051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F2D8-6CFA-4444-90E9-7A963AF8C20C}"/>
              </a:ext>
            </a:extLst>
          </p:cNvPr>
          <p:cNvSpPr>
            <a:spLocks noGrp="1"/>
          </p:cNvSpPr>
          <p:nvPr>
            <p:ph type="title"/>
          </p:nvPr>
        </p:nvSpPr>
        <p:spPr/>
        <p:txBody>
          <a:bodyPr/>
          <a:lstStyle/>
          <a:p>
            <a:r>
              <a:rPr lang="en-US"/>
              <a:t>This is a “Photo and Sidebar” slide</a:t>
            </a:r>
          </a:p>
        </p:txBody>
      </p:sp>
      <p:sp>
        <p:nvSpPr>
          <p:cNvPr id="3" name="Picture Placeholder 2">
            <a:extLst>
              <a:ext uri="{FF2B5EF4-FFF2-40B4-BE49-F238E27FC236}">
                <a16:creationId xmlns:a16="http://schemas.microsoft.com/office/drawing/2014/main" id="{58BAA733-5F58-6B4F-9515-F0DC8B3A4DAE}"/>
              </a:ext>
            </a:extLst>
          </p:cNvPr>
          <p:cNvSpPr>
            <a:spLocks noGrp="1"/>
          </p:cNvSpPr>
          <p:nvPr>
            <p:ph type="pic" sz="quarter" idx="16"/>
          </p:nvPr>
        </p:nvSpPr>
        <p:spPr/>
      </p:sp>
      <p:sp>
        <p:nvSpPr>
          <p:cNvPr id="4" name="Content Placeholder 3">
            <a:extLst>
              <a:ext uri="{FF2B5EF4-FFF2-40B4-BE49-F238E27FC236}">
                <a16:creationId xmlns:a16="http://schemas.microsoft.com/office/drawing/2014/main" id="{0A0BDBD6-3DFA-F84C-99E9-8CB7138E904C}"/>
              </a:ext>
            </a:extLst>
          </p:cNvPr>
          <p:cNvSpPr>
            <a:spLocks noGrp="1"/>
          </p:cNvSpPr>
          <p:nvPr>
            <p:ph sz="quarter" idx="14"/>
          </p:nvPr>
        </p:nvSpPr>
        <p:spPr/>
        <p:txBody>
          <a:bodyPr/>
          <a:lstStyle/>
          <a:p>
            <a:pPr marL="0" lvl="0" indent="0">
              <a:buNone/>
            </a:pPr>
            <a:r>
              <a:rPr lang="en-US">
                <a:solidFill>
                  <a:srgbClr val="231F20"/>
                </a:solidFill>
              </a:rPr>
              <a:t>Use this column for content, a photo caption, a statement or an infographic.</a:t>
            </a:r>
          </a:p>
          <a:p>
            <a:endParaRPr lang="en-US"/>
          </a:p>
        </p:txBody>
      </p:sp>
      <p:sp>
        <p:nvSpPr>
          <p:cNvPr id="6" name="Instructions">
            <a:extLst>
              <a:ext uri="{FF2B5EF4-FFF2-40B4-BE49-F238E27FC236}">
                <a16:creationId xmlns:a16="http://schemas.microsoft.com/office/drawing/2014/main" id="{7CFB5274-E0B5-BD48-A4E0-E62CD366864B}"/>
              </a:ext>
            </a:extLst>
          </p:cNvPr>
          <p:cNvSpPr/>
          <p:nvPr/>
        </p:nvSpPr>
        <p:spPr>
          <a:xfrm>
            <a:off x="9558528" y="0"/>
            <a:ext cx="2633472" cy="869315"/>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Photo must fill the entire gray placeholder. </a:t>
            </a:r>
            <a:br>
              <a:rPr lang="en-US" sz="800">
                <a:solidFill>
                  <a:schemeClr val="bg1"/>
                </a:solidFill>
              </a:rPr>
            </a:br>
            <a:r>
              <a:rPr lang="en-US" sz="800">
                <a:solidFill>
                  <a:schemeClr val="bg1"/>
                </a:solidFill>
              </a:rPr>
              <a:t>Do not change the size or position of the placeholder.</a:t>
            </a:r>
          </a:p>
        </p:txBody>
      </p:sp>
    </p:spTree>
    <p:extLst>
      <p:ext uri="{BB962C8B-B14F-4D97-AF65-F5344CB8AC3E}">
        <p14:creationId xmlns:p14="http://schemas.microsoft.com/office/powerpoint/2010/main" val="2023733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F2E2-01D2-3545-AC1A-EFBDB0788845}"/>
              </a:ext>
            </a:extLst>
          </p:cNvPr>
          <p:cNvSpPr>
            <a:spLocks noGrp="1"/>
          </p:cNvSpPr>
          <p:nvPr>
            <p:ph type="title"/>
          </p:nvPr>
        </p:nvSpPr>
        <p:spPr/>
        <p:txBody>
          <a:bodyPr/>
          <a:lstStyle/>
          <a:p>
            <a:r>
              <a:rPr lang="en-US"/>
              <a:t>This is a “Text Cluster 01” slide</a:t>
            </a:r>
            <a:br>
              <a:rPr lang="en-US" b="0"/>
            </a:br>
            <a:r>
              <a:rPr lang="en-US" sz="2400" b="0"/>
              <a:t>Use selectively to make several points</a:t>
            </a:r>
          </a:p>
        </p:txBody>
      </p:sp>
      <p:sp>
        <p:nvSpPr>
          <p:cNvPr id="3" name="Text Placeholder 2">
            <a:extLst>
              <a:ext uri="{FF2B5EF4-FFF2-40B4-BE49-F238E27FC236}">
                <a16:creationId xmlns:a16="http://schemas.microsoft.com/office/drawing/2014/main" id="{2CC4777D-A23F-3948-94C2-7C3D24A40A85}"/>
              </a:ext>
            </a:extLst>
          </p:cNvPr>
          <p:cNvSpPr>
            <a:spLocks noGrp="1"/>
          </p:cNvSpPr>
          <p:nvPr>
            <p:ph type="body" sz="quarter" idx="11"/>
          </p:nvPr>
        </p:nvSpPr>
        <p:spPr/>
        <p:txBody>
          <a:bodyPr/>
          <a:lstStyle/>
          <a:p>
            <a:r>
              <a:rPr lang="en-US" b="1"/>
              <a:t>Use Arial Bold for body headings</a:t>
            </a:r>
          </a:p>
          <a:p>
            <a:r>
              <a:rPr lang="en-US"/>
              <a:t>Body text is Arial Regular. For consistency, do not change text size. Do not change the size or position of text boxes.</a:t>
            </a:r>
          </a:p>
        </p:txBody>
      </p:sp>
      <p:sp>
        <p:nvSpPr>
          <p:cNvPr id="4" name="Text Placeholder 3">
            <a:extLst>
              <a:ext uri="{FF2B5EF4-FFF2-40B4-BE49-F238E27FC236}">
                <a16:creationId xmlns:a16="http://schemas.microsoft.com/office/drawing/2014/main" id="{FF7156E1-49F2-D844-ABDB-6FCACCA26657}"/>
              </a:ext>
            </a:extLst>
          </p:cNvPr>
          <p:cNvSpPr>
            <a:spLocks noGrp="1"/>
          </p:cNvSpPr>
          <p:nvPr>
            <p:ph type="body" sz="quarter" idx="13"/>
          </p:nvPr>
        </p:nvSpPr>
        <p:spPr/>
        <p:txBody>
          <a:bodyPr/>
          <a:lstStyle/>
          <a:p>
            <a:r>
              <a:rPr lang="en-US" b="1"/>
              <a:t>Use Arial Bold for body headings</a:t>
            </a:r>
          </a:p>
          <a:p>
            <a:r>
              <a:rPr lang="en-US"/>
              <a:t>Body text is Arial Regular. For consistency, do not change text size. Do not change the size or position of text boxes.</a:t>
            </a:r>
          </a:p>
        </p:txBody>
      </p:sp>
      <p:sp>
        <p:nvSpPr>
          <p:cNvPr id="5" name="Text Placeholder 4">
            <a:extLst>
              <a:ext uri="{FF2B5EF4-FFF2-40B4-BE49-F238E27FC236}">
                <a16:creationId xmlns:a16="http://schemas.microsoft.com/office/drawing/2014/main" id="{86BF72BE-DBEB-7A41-848A-335616471AFC}"/>
              </a:ext>
            </a:extLst>
          </p:cNvPr>
          <p:cNvSpPr>
            <a:spLocks noGrp="1"/>
          </p:cNvSpPr>
          <p:nvPr>
            <p:ph type="body" sz="quarter" idx="12"/>
          </p:nvPr>
        </p:nvSpPr>
        <p:spPr/>
        <p:txBody>
          <a:bodyPr/>
          <a:lstStyle/>
          <a:p>
            <a:r>
              <a:rPr lang="en-US" b="1"/>
              <a:t>Use Arial Bold for body headings</a:t>
            </a:r>
          </a:p>
          <a:p>
            <a:r>
              <a:rPr lang="en-US"/>
              <a:t>Body text is Arial Regular. For consistency, do not change text size. Do not change the size or position of text boxes.</a:t>
            </a:r>
          </a:p>
        </p:txBody>
      </p:sp>
      <p:sp>
        <p:nvSpPr>
          <p:cNvPr id="6" name="Text Placeholder 5">
            <a:extLst>
              <a:ext uri="{FF2B5EF4-FFF2-40B4-BE49-F238E27FC236}">
                <a16:creationId xmlns:a16="http://schemas.microsoft.com/office/drawing/2014/main" id="{CFC4C080-1D71-534D-9679-B60181D27C98}"/>
              </a:ext>
            </a:extLst>
          </p:cNvPr>
          <p:cNvSpPr>
            <a:spLocks noGrp="1"/>
          </p:cNvSpPr>
          <p:nvPr>
            <p:ph type="body" sz="quarter" idx="14"/>
          </p:nvPr>
        </p:nvSpPr>
        <p:spPr/>
        <p:txBody>
          <a:bodyPr/>
          <a:lstStyle/>
          <a:p>
            <a:r>
              <a:rPr lang="en-US" b="1"/>
              <a:t>Use Arial Bold for body headings</a:t>
            </a:r>
          </a:p>
          <a:p>
            <a:r>
              <a:rPr lang="en-US"/>
              <a:t>Body text is Arial Regular. For consistency, do not change text size. Do not change the size or position of text boxes.</a:t>
            </a:r>
          </a:p>
        </p:txBody>
      </p:sp>
      <p:sp>
        <p:nvSpPr>
          <p:cNvPr id="8" name="Instructions">
            <a:extLst>
              <a:ext uri="{FF2B5EF4-FFF2-40B4-BE49-F238E27FC236}">
                <a16:creationId xmlns:a16="http://schemas.microsoft.com/office/drawing/2014/main" id="{5677EB9C-A320-7C49-8C61-68FF2394BA50}"/>
              </a:ext>
            </a:extLst>
          </p:cNvPr>
          <p:cNvSpPr/>
          <p:nvPr/>
        </p:nvSpPr>
        <p:spPr>
          <a:xfrm>
            <a:off x="365125" y="1828800"/>
            <a:ext cx="2633472" cy="868680"/>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If advanced users are changing the size and position of the text boxes, maintain a consistent 0.15" gutter between boxes.</a:t>
            </a:r>
          </a:p>
        </p:txBody>
      </p:sp>
    </p:spTree>
    <p:extLst>
      <p:ext uri="{BB962C8B-B14F-4D97-AF65-F5344CB8AC3E}">
        <p14:creationId xmlns:p14="http://schemas.microsoft.com/office/powerpoint/2010/main" val="378936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F2E2-01D2-3545-AC1A-EFBDB0788845}"/>
              </a:ext>
            </a:extLst>
          </p:cNvPr>
          <p:cNvSpPr>
            <a:spLocks noGrp="1"/>
          </p:cNvSpPr>
          <p:nvPr>
            <p:ph type="title"/>
          </p:nvPr>
        </p:nvSpPr>
        <p:spPr/>
        <p:txBody>
          <a:bodyPr/>
          <a:lstStyle/>
          <a:p>
            <a:r>
              <a:rPr lang="en-US"/>
              <a:t>This is a “Text Cluster 03” slide</a:t>
            </a:r>
          </a:p>
        </p:txBody>
      </p:sp>
      <p:sp>
        <p:nvSpPr>
          <p:cNvPr id="4" name="Text Placeholder 2">
            <a:extLst>
              <a:ext uri="{FF2B5EF4-FFF2-40B4-BE49-F238E27FC236}">
                <a16:creationId xmlns:a16="http://schemas.microsoft.com/office/drawing/2014/main" id="{FF7156E1-49F2-D844-ABDB-6FCACCA26657}"/>
              </a:ext>
            </a:extLst>
          </p:cNvPr>
          <p:cNvSpPr>
            <a:spLocks noGrp="1"/>
          </p:cNvSpPr>
          <p:nvPr>
            <p:ph type="body" sz="quarter" idx="13"/>
          </p:nvPr>
        </p:nvSpPr>
        <p:spPr/>
        <p:txBody>
          <a:bodyPr/>
          <a:lstStyle/>
          <a:p>
            <a:r>
              <a:rPr lang="en-US" b="1"/>
              <a:t>Use Arial Bold for body headings</a:t>
            </a:r>
          </a:p>
          <a:p>
            <a:r>
              <a:rPr lang="en-US"/>
              <a:t>Do not change the size or position of text boxes.</a:t>
            </a:r>
          </a:p>
        </p:txBody>
      </p:sp>
      <p:sp>
        <p:nvSpPr>
          <p:cNvPr id="5" name="Text Placeholder 3">
            <a:extLst>
              <a:ext uri="{FF2B5EF4-FFF2-40B4-BE49-F238E27FC236}">
                <a16:creationId xmlns:a16="http://schemas.microsoft.com/office/drawing/2014/main" id="{86BF72BE-DBEB-7A41-848A-335616471AFC}"/>
              </a:ext>
            </a:extLst>
          </p:cNvPr>
          <p:cNvSpPr>
            <a:spLocks noGrp="1"/>
          </p:cNvSpPr>
          <p:nvPr>
            <p:ph type="body" sz="quarter" idx="12"/>
          </p:nvPr>
        </p:nvSpPr>
        <p:spPr/>
        <p:txBody>
          <a:bodyPr/>
          <a:lstStyle/>
          <a:p>
            <a:r>
              <a:rPr lang="en-US" b="1"/>
              <a:t>Use Arial Bold for body headings</a:t>
            </a:r>
          </a:p>
          <a:p>
            <a:r>
              <a:rPr lang="en-US"/>
              <a:t>Body text is Arial Regular. For consistency, do not change text size. Do not change the size or position of text boxes.</a:t>
            </a:r>
          </a:p>
        </p:txBody>
      </p:sp>
      <p:sp>
        <p:nvSpPr>
          <p:cNvPr id="6" name="Text Placeholder 4">
            <a:extLst>
              <a:ext uri="{FF2B5EF4-FFF2-40B4-BE49-F238E27FC236}">
                <a16:creationId xmlns:a16="http://schemas.microsoft.com/office/drawing/2014/main" id="{CFC4C080-1D71-534D-9679-B60181D27C98}"/>
              </a:ext>
            </a:extLst>
          </p:cNvPr>
          <p:cNvSpPr>
            <a:spLocks noGrp="1"/>
          </p:cNvSpPr>
          <p:nvPr>
            <p:ph type="body" sz="quarter" idx="14"/>
          </p:nvPr>
        </p:nvSpPr>
        <p:spPr/>
        <p:txBody>
          <a:bodyPr/>
          <a:lstStyle/>
          <a:p>
            <a:r>
              <a:rPr lang="en-US" b="1"/>
              <a:t>Use Arial Bold for body headings</a:t>
            </a:r>
          </a:p>
          <a:p>
            <a:r>
              <a:rPr lang="en-US"/>
              <a:t>Body text is Arial Regular. For consistency, do not change text size. Do not change the size or position of text boxes.</a:t>
            </a:r>
          </a:p>
        </p:txBody>
      </p:sp>
      <p:sp>
        <p:nvSpPr>
          <p:cNvPr id="3" name="Text Placeholder 5">
            <a:extLst>
              <a:ext uri="{FF2B5EF4-FFF2-40B4-BE49-F238E27FC236}">
                <a16:creationId xmlns:a16="http://schemas.microsoft.com/office/drawing/2014/main" id="{2CC4777D-A23F-3948-94C2-7C3D24A40A85}"/>
              </a:ext>
            </a:extLst>
          </p:cNvPr>
          <p:cNvSpPr>
            <a:spLocks noGrp="1"/>
          </p:cNvSpPr>
          <p:nvPr>
            <p:ph type="body" sz="quarter" idx="11"/>
          </p:nvPr>
        </p:nvSpPr>
        <p:spPr/>
        <p:txBody>
          <a:bodyPr/>
          <a:lstStyle/>
          <a:p>
            <a:r>
              <a:rPr lang="en-US" b="1"/>
              <a:t>Use Arial Bold for body headings</a:t>
            </a:r>
          </a:p>
          <a:p>
            <a:r>
              <a:rPr lang="en-US"/>
              <a:t>Body text is Arial Regular. For consistency, do not change text size.</a:t>
            </a:r>
          </a:p>
        </p:txBody>
      </p:sp>
    </p:spTree>
    <p:extLst>
      <p:ext uri="{BB962C8B-B14F-4D97-AF65-F5344CB8AC3E}">
        <p14:creationId xmlns:p14="http://schemas.microsoft.com/office/powerpoint/2010/main" val="3370257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53C9-1F5E-0545-BB2E-7277B84401F7}"/>
              </a:ext>
            </a:extLst>
          </p:cNvPr>
          <p:cNvSpPr>
            <a:spLocks noGrp="1"/>
          </p:cNvSpPr>
          <p:nvPr>
            <p:ph type="title"/>
          </p:nvPr>
        </p:nvSpPr>
        <p:spPr/>
        <p:txBody>
          <a:bodyPr/>
          <a:lstStyle/>
          <a:p>
            <a:r>
              <a:rPr lang="en-US"/>
              <a:t>Meet the UST team</a:t>
            </a:r>
          </a:p>
        </p:txBody>
      </p:sp>
      <p:sp>
        <p:nvSpPr>
          <p:cNvPr id="3" name="Picture Placeholder 2">
            <a:extLst>
              <a:ext uri="{FF2B5EF4-FFF2-40B4-BE49-F238E27FC236}">
                <a16:creationId xmlns:a16="http://schemas.microsoft.com/office/drawing/2014/main" id="{8EB80A39-B528-0D45-BC04-6C91C4672671}"/>
              </a:ext>
            </a:extLst>
          </p:cNvPr>
          <p:cNvSpPr>
            <a:spLocks noGrp="1"/>
          </p:cNvSpPr>
          <p:nvPr>
            <p:ph type="pic" sz="quarter" idx="14"/>
          </p:nvPr>
        </p:nvSpPr>
        <p:spPr/>
      </p:sp>
      <p:sp>
        <p:nvSpPr>
          <p:cNvPr id="4" name="Content Placeholder 3">
            <a:extLst>
              <a:ext uri="{FF2B5EF4-FFF2-40B4-BE49-F238E27FC236}">
                <a16:creationId xmlns:a16="http://schemas.microsoft.com/office/drawing/2014/main" id="{84CC8F87-0144-274C-B3E3-3167D4AC1D71}"/>
              </a:ext>
            </a:extLst>
          </p:cNvPr>
          <p:cNvSpPr>
            <a:spLocks noGrp="1"/>
          </p:cNvSpPr>
          <p:nvPr>
            <p:ph sz="half" idx="1"/>
          </p:nvPr>
        </p:nvSpPr>
        <p:spPr/>
        <p:txBody>
          <a:bodyPr/>
          <a:lstStyle/>
          <a:p>
            <a:r>
              <a:rPr lang="en-US" err="1"/>
              <a:t>Firstname</a:t>
            </a:r>
            <a:r>
              <a:rPr lang="en-US"/>
              <a:t> </a:t>
            </a:r>
            <a:r>
              <a:rPr lang="en-US" err="1"/>
              <a:t>Lastname</a:t>
            </a:r>
            <a:endParaRPr lang="en-US"/>
          </a:p>
          <a:p>
            <a:pPr lvl="1"/>
            <a:r>
              <a:rPr lang="en-US"/>
              <a:t>Title</a:t>
            </a:r>
          </a:p>
          <a:p>
            <a:pPr lvl="2"/>
            <a:r>
              <a:rPr lang="en-US"/>
              <a:t>Summary. This is placeholder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5" name="Picture Placeholder 4">
            <a:extLst>
              <a:ext uri="{FF2B5EF4-FFF2-40B4-BE49-F238E27FC236}">
                <a16:creationId xmlns:a16="http://schemas.microsoft.com/office/drawing/2014/main" id="{3710D632-7B88-9C4A-943D-30AAA9927422}"/>
              </a:ext>
            </a:extLst>
          </p:cNvPr>
          <p:cNvSpPr>
            <a:spLocks noGrp="1"/>
          </p:cNvSpPr>
          <p:nvPr>
            <p:ph type="pic" sz="quarter" idx="15"/>
          </p:nvPr>
        </p:nvSpPr>
        <p:spPr/>
      </p:sp>
      <p:sp>
        <p:nvSpPr>
          <p:cNvPr id="6" name="Content Placeholder 5">
            <a:extLst>
              <a:ext uri="{FF2B5EF4-FFF2-40B4-BE49-F238E27FC236}">
                <a16:creationId xmlns:a16="http://schemas.microsoft.com/office/drawing/2014/main" id="{2C9899CB-EF91-7943-9625-7AD84A494EFD}"/>
              </a:ext>
            </a:extLst>
          </p:cNvPr>
          <p:cNvSpPr>
            <a:spLocks noGrp="1"/>
          </p:cNvSpPr>
          <p:nvPr>
            <p:ph sz="half" idx="2"/>
          </p:nvPr>
        </p:nvSpPr>
        <p:spPr/>
        <p:txBody>
          <a:bodyPr/>
          <a:lstStyle/>
          <a:p>
            <a:r>
              <a:rPr lang="en-US" err="1"/>
              <a:t>Firstname</a:t>
            </a:r>
            <a:r>
              <a:rPr lang="en-US"/>
              <a:t> </a:t>
            </a:r>
            <a:r>
              <a:rPr lang="en-US" err="1"/>
              <a:t>Lastname</a:t>
            </a:r>
            <a:endParaRPr lang="en-US"/>
          </a:p>
          <a:p>
            <a:pPr lvl="1"/>
            <a:r>
              <a:rPr lang="en-US"/>
              <a:t>Title</a:t>
            </a:r>
          </a:p>
          <a:p>
            <a:pPr lvl="2"/>
            <a:r>
              <a:rPr lang="en-US"/>
              <a:t>Summary. This is placeholder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7" name="Picture Placeholder 6">
            <a:extLst>
              <a:ext uri="{FF2B5EF4-FFF2-40B4-BE49-F238E27FC236}">
                <a16:creationId xmlns:a16="http://schemas.microsoft.com/office/drawing/2014/main" id="{A5C098A2-608F-8B45-BA82-382201EE0369}"/>
              </a:ext>
            </a:extLst>
          </p:cNvPr>
          <p:cNvSpPr>
            <a:spLocks noGrp="1"/>
          </p:cNvSpPr>
          <p:nvPr>
            <p:ph type="pic" sz="quarter" idx="16"/>
          </p:nvPr>
        </p:nvSpPr>
        <p:spPr/>
      </p:sp>
      <p:sp>
        <p:nvSpPr>
          <p:cNvPr id="8" name="Content Placeholder 7">
            <a:extLst>
              <a:ext uri="{FF2B5EF4-FFF2-40B4-BE49-F238E27FC236}">
                <a16:creationId xmlns:a16="http://schemas.microsoft.com/office/drawing/2014/main" id="{16272FA2-E315-2944-9509-58E5225B5507}"/>
              </a:ext>
            </a:extLst>
          </p:cNvPr>
          <p:cNvSpPr>
            <a:spLocks noGrp="1"/>
          </p:cNvSpPr>
          <p:nvPr>
            <p:ph sz="quarter" idx="13"/>
          </p:nvPr>
        </p:nvSpPr>
        <p:spPr/>
        <p:txBody>
          <a:bodyPr/>
          <a:lstStyle/>
          <a:p>
            <a:r>
              <a:rPr lang="en-US" err="1"/>
              <a:t>Firstname</a:t>
            </a:r>
            <a:r>
              <a:rPr lang="en-US"/>
              <a:t> </a:t>
            </a:r>
            <a:r>
              <a:rPr lang="en-US" err="1"/>
              <a:t>Lastname</a:t>
            </a:r>
            <a:endParaRPr lang="en-US"/>
          </a:p>
          <a:p>
            <a:pPr lvl="1"/>
            <a:r>
              <a:rPr lang="en-US"/>
              <a:t>Title</a:t>
            </a:r>
          </a:p>
          <a:p>
            <a:pPr lvl="2"/>
            <a:r>
              <a:rPr lang="en-US"/>
              <a:t>Summary. This is placeholder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0" name="Instructions">
            <a:extLst>
              <a:ext uri="{FF2B5EF4-FFF2-40B4-BE49-F238E27FC236}">
                <a16:creationId xmlns:a16="http://schemas.microsoft.com/office/drawing/2014/main" id="{E1856823-78B3-5246-B3C3-E8F60470C7E1}"/>
              </a:ext>
            </a:extLst>
          </p:cNvPr>
          <p:cNvSpPr/>
          <p:nvPr/>
        </p:nvSpPr>
        <p:spPr>
          <a:xfrm>
            <a:off x="9190228" y="365125"/>
            <a:ext cx="2633472" cy="869315"/>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Use level 1 text for name, level 2 text for title </a:t>
            </a:r>
            <a:br>
              <a:rPr lang="en-US" sz="800">
                <a:solidFill>
                  <a:schemeClr val="bg1"/>
                </a:solidFill>
              </a:rPr>
            </a:br>
            <a:r>
              <a:rPr lang="en-US" sz="800">
                <a:solidFill>
                  <a:schemeClr val="bg1"/>
                </a:solidFill>
              </a:rPr>
              <a:t>and level 3 text for biography. </a:t>
            </a:r>
            <a:br>
              <a:rPr lang="en-US" sz="800">
                <a:solidFill>
                  <a:schemeClr val="bg1"/>
                </a:solidFill>
              </a:rPr>
            </a:br>
            <a:r>
              <a:rPr lang="en-US" sz="800">
                <a:solidFill>
                  <a:schemeClr val="bg1"/>
                </a:solidFill>
              </a:rPr>
              <a:t>Photos must fill the entire gray placeholders. </a:t>
            </a:r>
            <a:br>
              <a:rPr lang="en-US" sz="800">
                <a:solidFill>
                  <a:schemeClr val="bg1"/>
                </a:solidFill>
              </a:rPr>
            </a:br>
            <a:r>
              <a:rPr lang="en-US" sz="800">
                <a:solidFill>
                  <a:schemeClr val="bg1"/>
                </a:solidFill>
              </a:rPr>
              <a:t>Delete unneeded text/photo placeholders.</a:t>
            </a:r>
          </a:p>
        </p:txBody>
      </p:sp>
    </p:spTree>
    <p:extLst>
      <p:ext uri="{BB962C8B-B14F-4D97-AF65-F5344CB8AC3E}">
        <p14:creationId xmlns:p14="http://schemas.microsoft.com/office/powerpoint/2010/main" val="180542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E7E8-CAF6-8B4E-B908-C2E4B0439884}"/>
              </a:ext>
            </a:extLst>
          </p:cNvPr>
          <p:cNvSpPr>
            <a:spLocks noGrp="1"/>
          </p:cNvSpPr>
          <p:nvPr>
            <p:ph type="title"/>
          </p:nvPr>
        </p:nvSpPr>
        <p:spPr>
          <a:xfrm>
            <a:off x="365759" y="365760"/>
            <a:ext cx="8202168" cy="914400"/>
          </a:xfrm>
        </p:spPr>
        <p:txBody>
          <a:bodyPr/>
          <a:lstStyle/>
          <a:p>
            <a:r>
              <a:rPr lang="en-US"/>
              <a:t>This is a “Three Quarters Sand” slide</a:t>
            </a:r>
            <a:br>
              <a:rPr lang="en-US"/>
            </a:br>
            <a:r>
              <a:rPr lang="en-US" sz="2400" b="0"/>
              <a:t>Can be used flexibly by advanced users</a:t>
            </a:r>
          </a:p>
        </p:txBody>
      </p:sp>
      <p:grpSp>
        <p:nvGrpSpPr>
          <p:cNvPr id="3" name="Map">
            <a:extLst>
              <a:ext uri="{FF2B5EF4-FFF2-40B4-BE49-F238E27FC236}">
                <a16:creationId xmlns:a16="http://schemas.microsoft.com/office/drawing/2014/main" id="{9A48EF5B-2637-6447-924E-5306B3577A0F}"/>
              </a:ext>
            </a:extLst>
          </p:cNvPr>
          <p:cNvGrpSpPr>
            <a:grpSpLocks noChangeAspect="1"/>
          </p:cNvGrpSpPr>
          <p:nvPr/>
        </p:nvGrpSpPr>
        <p:grpSpPr>
          <a:xfrm>
            <a:off x="365760" y="1828800"/>
            <a:ext cx="8202168" cy="4251960"/>
            <a:chOff x="879475" y="2090738"/>
            <a:chExt cx="8215313" cy="4264025"/>
          </a:xfrm>
        </p:grpSpPr>
        <p:sp>
          <p:nvSpPr>
            <p:cNvPr id="8" name="World">
              <a:extLst>
                <a:ext uri="{FF2B5EF4-FFF2-40B4-BE49-F238E27FC236}">
                  <a16:creationId xmlns:a16="http://schemas.microsoft.com/office/drawing/2014/main" id="{077827FF-8F1B-4580-ABAD-2F2649AB0C0C}"/>
                </a:ext>
              </a:extLst>
            </p:cNvPr>
            <p:cNvSpPr>
              <a:spLocks noChangeAspect="1" noEditPoints="1"/>
            </p:cNvSpPr>
            <p:nvPr/>
          </p:nvSpPr>
          <p:spPr bwMode="auto">
            <a:xfrm>
              <a:off x="879475" y="2090738"/>
              <a:ext cx="8215313" cy="4264025"/>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Square">
              <a:extLst>
                <a:ext uri="{FF2B5EF4-FFF2-40B4-BE49-F238E27FC236}">
                  <a16:creationId xmlns:a16="http://schemas.microsoft.com/office/drawing/2014/main" id="{E400385A-670B-46E5-BEDA-12AC8A115080}"/>
                </a:ext>
              </a:extLst>
            </p:cNvPr>
            <p:cNvSpPr>
              <a:spLocks noChangeAspect="1"/>
            </p:cNvSpPr>
            <p:nvPr/>
          </p:nvSpPr>
          <p:spPr bwMode="auto">
            <a:xfrm>
              <a:off x="1865313" y="3833813"/>
              <a:ext cx="177800" cy="177800"/>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Square">
              <a:extLst>
                <a:ext uri="{FF2B5EF4-FFF2-40B4-BE49-F238E27FC236}">
                  <a16:creationId xmlns:a16="http://schemas.microsoft.com/office/drawing/2014/main" id="{8A53EEED-7038-4862-A56C-453E06ED207A}"/>
                </a:ext>
              </a:extLst>
            </p:cNvPr>
            <p:cNvSpPr>
              <a:spLocks noChangeAspect="1"/>
            </p:cNvSpPr>
            <p:nvPr/>
          </p:nvSpPr>
          <p:spPr bwMode="auto">
            <a:xfrm>
              <a:off x="2255275" y="4234044"/>
              <a:ext cx="115888" cy="115888"/>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Square">
              <a:extLst>
                <a:ext uri="{FF2B5EF4-FFF2-40B4-BE49-F238E27FC236}">
                  <a16:creationId xmlns:a16="http://schemas.microsoft.com/office/drawing/2014/main" id="{E51C0EF8-C16C-4CA3-947E-8D572F5E8404}"/>
                </a:ext>
              </a:extLst>
            </p:cNvPr>
            <p:cNvSpPr>
              <a:spLocks noChangeAspect="1"/>
            </p:cNvSpPr>
            <p:nvPr/>
          </p:nvSpPr>
          <p:spPr bwMode="auto">
            <a:xfrm>
              <a:off x="3043469" y="3502026"/>
              <a:ext cx="115888" cy="115888"/>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Square">
              <a:extLst>
                <a:ext uri="{FF2B5EF4-FFF2-40B4-BE49-F238E27FC236}">
                  <a16:creationId xmlns:a16="http://schemas.microsoft.com/office/drawing/2014/main" id="{4E05469A-EA62-4F41-B4C3-FB15A2D5D457}"/>
                </a:ext>
              </a:extLst>
            </p:cNvPr>
            <p:cNvSpPr>
              <a:spLocks noChangeAspect="1"/>
            </p:cNvSpPr>
            <p:nvPr/>
          </p:nvSpPr>
          <p:spPr bwMode="auto">
            <a:xfrm>
              <a:off x="4451350" y="3724276"/>
              <a:ext cx="115888" cy="115888"/>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Square">
              <a:extLst>
                <a:ext uri="{FF2B5EF4-FFF2-40B4-BE49-F238E27FC236}">
                  <a16:creationId xmlns:a16="http://schemas.microsoft.com/office/drawing/2014/main" id="{E744A485-D115-46C2-8668-27ACCFCF2EB8}"/>
                </a:ext>
              </a:extLst>
            </p:cNvPr>
            <p:cNvSpPr>
              <a:spLocks noChangeAspect="1"/>
            </p:cNvSpPr>
            <p:nvPr/>
          </p:nvSpPr>
          <p:spPr bwMode="auto">
            <a:xfrm>
              <a:off x="4716463" y="3430588"/>
              <a:ext cx="115888" cy="115888"/>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Square">
              <a:extLst>
                <a:ext uri="{FF2B5EF4-FFF2-40B4-BE49-F238E27FC236}">
                  <a16:creationId xmlns:a16="http://schemas.microsoft.com/office/drawing/2014/main" id="{E4957392-6E20-436C-8300-5EB95791D7CC}"/>
                </a:ext>
              </a:extLst>
            </p:cNvPr>
            <p:cNvSpPr>
              <a:spLocks noChangeAspect="1"/>
            </p:cNvSpPr>
            <p:nvPr/>
          </p:nvSpPr>
          <p:spPr bwMode="auto">
            <a:xfrm>
              <a:off x="4951413" y="3300413"/>
              <a:ext cx="114300" cy="115888"/>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Square">
              <a:extLst>
                <a:ext uri="{FF2B5EF4-FFF2-40B4-BE49-F238E27FC236}">
                  <a16:creationId xmlns:a16="http://schemas.microsoft.com/office/drawing/2014/main" id="{2077331C-8541-45C3-845E-043FA0022BE2}"/>
                </a:ext>
              </a:extLst>
            </p:cNvPr>
            <p:cNvSpPr>
              <a:spLocks noChangeAspect="1"/>
            </p:cNvSpPr>
            <p:nvPr/>
          </p:nvSpPr>
          <p:spPr bwMode="auto">
            <a:xfrm>
              <a:off x="7418388" y="3922713"/>
              <a:ext cx="115888" cy="11430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Square">
              <a:extLst>
                <a:ext uri="{FF2B5EF4-FFF2-40B4-BE49-F238E27FC236}">
                  <a16:creationId xmlns:a16="http://schemas.microsoft.com/office/drawing/2014/main" id="{BD8BF4DC-7F5F-4578-8206-5E4B009D08B8}"/>
                </a:ext>
              </a:extLst>
            </p:cNvPr>
            <p:cNvSpPr>
              <a:spLocks noChangeAspect="1"/>
            </p:cNvSpPr>
            <p:nvPr/>
          </p:nvSpPr>
          <p:spPr bwMode="auto">
            <a:xfrm>
              <a:off x="7454900" y="4168776"/>
              <a:ext cx="115888" cy="114300"/>
            </a:xfrm>
            <a:custGeom>
              <a:avLst/>
              <a:gdLst>
                <a:gd name="T0" fmla="*/ 121 w 121"/>
                <a:gd name="T1" fmla="*/ 120 h 120"/>
                <a:gd name="T2" fmla="*/ 121 w 121"/>
                <a:gd name="T3" fmla="*/ 120 h 120"/>
                <a:gd name="T4" fmla="*/ 0 w 121"/>
                <a:gd name="T5" fmla="*/ 120 h 120"/>
                <a:gd name="T6" fmla="*/ 0 w 121"/>
                <a:gd name="T7" fmla="*/ 0 h 120"/>
                <a:gd name="T8" fmla="*/ 121 w 121"/>
                <a:gd name="T9" fmla="*/ 0 h 120"/>
                <a:gd name="T10" fmla="*/ 121 w 121"/>
                <a:gd name="T11" fmla="*/ 120 h 120"/>
              </a:gdLst>
              <a:ahLst/>
              <a:cxnLst>
                <a:cxn ang="0">
                  <a:pos x="T0" y="T1"/>
                </a:cxn>
                <a:cxn ang="0">
                  <a:pos x="T2" y="T3"/>
                </a:cxn>
                <a:cxn ang="0">
                  <a:pos x="T4" y="T5"/>
                </a:cxn>
                <a:cxn ang="0">
                  <a:pos x="T6" y="T7"/>
                </a:cxn>
                <a:cxn ang="0">
                  <a:pos x="T8" y="T9"/>
                </a:cxn>
                <a:cxn ang="0">
                  <a:pos x="T10" y="T11"/>
                </a:cxn>
              </a:cxnLst>
              <a:rect l="0" t="0" r="r" b="b"/>
              <a:pathLst>
                <a:path w="121" h="120">
                  <a:moveTo>
                    <a:pt x="121" y="120"/>
                  </a:moveTo>
                  <a:lnTo>
                    <a:pt x="121" y="120"/>
                  </a:lnTo>
                  <a:lnTo>
                    <a:pt x="0" y="120"/>
                  </a:lnTo>
                  <a:lnTo>
                    <a:pt x="0" y="0"/>
                  </a:lnTo>
                  <a:lnTo>
                    <a:pt x="121" y="0"/>
                  </a:lnTo>
                  <a:lnTo>
                    <a:pt x="121" y="120"/>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Square">
              <a:extLst>
                <a:ext uri="{FF2B5EF4-FFF2-40B4-BE49-F238E27FC236}">
                  <a16:creationId xmlns:a16="http://schemas.microsoft.com/office/drawing/2014/main" id="{6D85C10B-D62D-488F-AC74-99850752C676}"/>
                </a:ext>
              </a:extLst>
            </p:cNvPr>
            <p:cNvSpPr>
              <a:spLocks noChangeAspect="1"/>
            </p:cNvSpPr>
            <p:nvPr/>
          </p:nvSpPr>
          <p:spPr bwMode="auto">
            <a:xfrm>
              <a:off x="7464425" y="4436723"/>
              <a:ext cx="115888" cy="115888"/>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4" name="Content Placeholder 3">
            <a:extLst>
              <a:ext uri="{FF2B5EF4-FFF2-40B4-BE49-F238E27FC236}">
                <a16:creationId xmlns:a16="http://schemas.microsoft.com/office/drawing/2014/main" id="{E10D47A6-2A2D-B948-AC8F-478240F8ACB7}"/>
              </a:ext>
            </a:extLst>
          </p:cNvPr>
          <p:cNvSpPr>
            <a:spLocks noGrp="1"/>
          </p:cNvSpPr>
          <p:nvPr>
            <p:ph sz="half" idx="2"/>
          </p:nvPr>
        </p:nvSpPr>
        <p:spPr>
          <a:xfrm>
            <a:off x="9188450" y="1828800"/>
            <a:ext cx="2633472" cy="4251960"/>
          </a:xfrm>
        </p:spPr>
        <p:txBody>
          <a:bodyPr/>
          <a:lstStyle/>
          <a:p>
            <a:pPr marL="0" indent="0">
              <a:buNone/>
            </a:pPr>
            <a:r>
              <a:rPr lang="en-US"/>
              <a:t>Use the larger left area for text, tables, charts and/or graphics. Use this smaller right area for supporting content or leave empty.</a:t>
            </a:r>
          </a:p>
        </p:txBody>
      </p:sp>
      <p:sp>
        <p:nvSpPr>
          <p:cNvPr id="30" name="TextBox 29">
            <a:extLst>
              <a:ext uri="{FF2B5EF4-FFF2-40B4-BE49-F238E27FC236}">
                <a16:creationId xmlns:a16="http://schemas.microsoft.com/office/drawing/2014/main" id="{6AECAC13-2CE3-7047-A0E1-1276E650FCA1}"/>
              </a:ext>
            </a:extLst>
          </p:cNvPr>
          <p:cNvSpPr txBox="1"/>
          <p:nvPr/>
        </p:nvSpPr>
        <p:spPr>
          <a:xfrm>
            <a:off x="472610" y="4068757"/>
            <a:ext cx="1525621" cy="1564894"/>
          </a:xfrm>
          <a:prstGeom prst="rect">
            <a:avLst/>
          </a:prstGeom>
          <a:noFill/>
        </p:spPr>
        <p:txBody>
          <a:bodyPr wrap="square" lIns="0" tIns="0" rIns="0" bIns="0" rtlCol="0">
            <a:noAutofit/>
          </a:bodyPr>
          <a:lstStyle/>
          <a:p>
            <a:pPr lvl="0">
              <a:buSzPct val="100000"/>
            </a:pPr>
            <a:r>
              <a:rPr lang="en-US" sz="1200" b="1" dirty="0"/>
              <a:t>AMERICAS</a:t>
            </a:r>
          </a:p>
          <a:p>
            <a:pPr lvl="0">
              <a:buSzPct val="100000"/>
            </a:pPr>
            <a:r>
              <a:rPr lang="en-US" sz="1200" dirty="0"/>
              <a:t>Global HQ – Orange County, CA</a:t>
            </a:r>
          </a:p>
          <a:p>
            <a:pPr lvl="0">
              <a:buSzPct val="100000"/>
            </a:pPr>
            <a:r>
              <a:rPr lang="en-US" sz="1200" dirty="0"/>
              <a:t>Bentonville, AR</a:t>
            </a:r>
          </a:p>
          <a:p>
            <a:pPr lvl="0">
              <a:buSzPct val="100000"/>
            </a:pPr>
            <a:r>
              <a:rPr lang="en-US" sz="1200" dirty="0"/>
              <a:t>Chicago, IL</a:t>
            </a:r>
          </a:p>
          <a:p>
            <a:pPr lvl="0">
              <a:buSzPct val="100000"/>
            </a:pPr>
            <a:r>
              <a:rPr lang="en-US" sz="1200" dirty="0"/>
              <a:t>Toronto</a:t>
            </a:r>
          </a:p>
          <a:p>
            <a:pPr lvl="0">
              <a:buSzPct val="100000"/>
            </a:pPr>
            <a:r>
              <a:rPr lang="en-US" sz="1200" dirty="0"/>
              <a:t>Guadalajara</a:t>
            </a:r>
          </a:p>
          <a:p>
            <a:pPr lvl="0">
              <a:buSzPct val="100000"/>
            </a:pPr>
            <a:r>
              <a:rPr lang="en-US" sz="1200" dirty="0"/>
              <a:t>Leon</a:t>
            </a:r>
          </a:p>
        </p:txBody>
      </p:sp>
      <p:sp>
        <p:nvSpPr>
          <p:cNvPr id="31" name="TextBox 30">
            <a:extLst>
              <a:ext uri="{FF2B5EF4-FFF2-40B4-BE49-F238E27FC236}">
                <a16:creationId xmlns:a16="http://schemas.microsoft.com/office/drawing/2014/main" id="{31342C61-40E9-3746-9E40-7C8ED492154F}"/>
              </a:ext>
            </a:extLst>
          </p:cNvPr>
          <p:cNvSpPr txBox="1"/>
          <p:nvPr/>
        </p:nvSpPr>
        <p:spPr>
          <a:xfrm>
            <a:off x="3153667" y="2423177"/>
            <a:ext cx="778253" cy="1564894"/>
          </a:xfrm>
          <a:prstGeom prst="rect">
            <a:avLst/>
          </a:prstGeom>
          <a:noFill/>
        </p:spPr>
        <p:txBody>
          <a:bodyPr wrap="square" lIns="0" tIns="0" rIns="0" bIns="0" rtlCol="0">
            <a:noAutofit/>
          </a:bodyPr>
          <a:lstStyle/>
          <a:p>
            <a:br>
              <a:rPr lang="en-US" sz="1100"/>
            </a:br>
            <a:endParaRPr lang="en-US" sz="1100"/>
          </a:p>
          <a:p>
            <a:pPr lvl="0">
              <a:buSzPct val="100000"/>
            </a:pPr>
            <a:r>
              <a:rPr lang="en-US" sz="1200" b="1"/>
              <a:t>EMEA</a:t>
            </a:r>
          </a:p>
          <a:p>
            <a:pPr lvl="0">
              <a:buSzPct val="100000"/>
            </a:pPr>
            <a:r>
              <a:rPr lang="en-US" sz="1200"/>
              <a:t>London</a:t>
            </a:r>
          </a:p>
          <a:p>
            <a:pPr lvl="0">
              <a:buSzPct val="100000"/>
            </a:pPr>
            <a:r>
              <a:rPr lang="en-US" sz="1200"/>
              <a:t>Madrid</a:t>
            </a:r>
          </a:p>
          <a:p>
            <a:pPr lvl="0">
              <a:buSzPct val="100000"/>
            </a:pPr>
            <a:r>
              <a:rPr lang="en-US" sz="1200"/>
              <a:t>Tel Aviv </a:t>
            </a:r>
          </a:p>
          <a:p>
            <a:pPr lvl="0">
              <a:buSzPct val="100000"/>
            </a:pPr>
            <a:r>
              <a:rPr lang="en-US" sz="1200"/>
              <a:t>Berlin</a:t>
            </a:r>
          </a:p>
          <a:p>
            <a:pPr lvl="0">
              <a:buSzPct val="100000"/>
            </a:pPr>
            <a:r>
              <a:rPr lang="en-US" sz="1200"/>
              <a:t>Lisbon</a:t>
            </a:r>
          </a:p>
          <a:p>
            <a:pPr lvl="0">
              <a:buSzPct val="100000"/>
            </a:pPr>
            <a:r>
              <a:rPr lang="en-US" sz="1200"/>
              <a:t>Paris</a:t>
            </a:r>
          </a:p>
        </p:txBody>
      </p:sp>
      <p:sp>
        <p:nvSpPr>
          <p:cNvPr id="32" name="TextBox 31">
            <a:extLst>
              <a:ext uri="{FF2B5EF4-FFF2-40B4-BE49-F238E27FC236}">
                <a16:creationId xmlns:a16="http://schemas.microsoft.com/office/drawing/2014/main" id="{FCC1B415-7B63-9143-A2C2-F3D19D6625DB}"/>
              </a:ext>
            </a:extLst>
          </p:cNvPr>
          <p:cNvSpPr txBox="1"/>
          <p:nvPr/>
        </p:nvSpPr>
        <p:spPr>
          <a:xfrm>
            <a:off x="5670836" y="4532837"/>
            <a:ext cx="841399" cy="1564894"/>
          </a:xfrm>
          <a:prstGeom prst="rect">
            <a:avLst/>
          </a:prstGeom>
          <a:noFill/>
        </p:spPr>
        <p:txBody>
          <a:bodyPr wrap="square" lIns="0" tIns="0" rIns="0" bIns="0" rtlCol="0">
            <a:noAutofit/>
          </a:bodyPr>
          <a:lstStyle/>
          <a:p>
            <a:pPr lvl="0">
              <a:buSzPct val="100000"/>
            </a:pPr>
            <a:r>
              <a:rPr lang="en-US" sz="1200" b="1"/>
              <a:t>INDIA</a:t>
            </a:r>
          </a:p>
          <a:p>
            <a:pPr lvl="0">
              <a:buSzPct val="100000"/>
            </a:pPr>
            <a:r>
              <a:rPr lang="en-US" sz="1200"/>
              <a:t>Trivandrum</a:t>
            </a:r>
          </a:p>
          <a:p>
            <a:pPr lvl="0">
              <a:buSzPct val="100000"/>
            </a:pPr>
            <a:r>
              <a:rPr lang="en-US" sz="1200"/>
              <a:t>Bangalore</a:t>
            </a:r>
          </a:p>
          <a:p>
            <a:pPr lvl="0">
              <a:buSzPct val="100000"/>
            </a:pPr>
            <a:r>
              <a:rPr lang="en-US" sz="1200"/>
              <a:t>Chennai</a:t>
            </a:r>
          </a:p>
          <a:p>
            <a:pPr lvl="0">
              <a:buSzPct val="100000"/>
            </a:pPr>
            <a:r>
              <a:rPr lang="en-US" sz="1200"/>
              <a:t>Hyderabad</a:t>
            </a:r>
          </a:p>
          <a:p>
            <a:pPr lvl="0">
              <a:buSzPct val="100000"/>
            </a:pPr>
            <a:r>
              <a:rPr lang="en-US" sz="1200"/>
              <a:t>Kochi</a:t>
            </a:r>
          </a:p>
        </p:txBody>
      </p:sp>
      <p:sp>
        <p:nvSpPr>
          <p:cNvPr id="33" name="TextBox 32">
            <a:extLst>
              <a:ext uri="{FF2B5EF4-FFF2-40B4-BE49-F238E27FC236}">
                <a16:creationId xmlns:a16="http://schemas.microsoft.com/office/drawing/2014/main" id="{F2585FFF-7C0A-9D46-B453-79213C717601}"/>
              </a:ext>
            </a:extLst>
          </p:cNvPr>
          <p:cNvSpPr txBox="1"/>
          <p:nvPr/>
        </p:nvSpPr>
        <p:spPr>
          <a:xfrm>
            <a:off x="7757237" y="3411248"/>
            <a:ext cx="841399" cy="965156"/>
          </a:xfrm>
          <a:prstGeom prst="rect">
            <a:avLst/>
          </a:prstGeom>
          <a:noFill/>
        </p:spPr>
        <p:txBody>
          <a:bodyPr wrap="square" lIns="0" tIns="0" rIns="0" bIns="0" rtlCol="0">
            <a:noAutofit/>
          </a:bodyPr>
          <a:lstStyle/>
          <a:p>
            <a:pPr lvl="0">
              <a:buSzPct val="100000"/>
            </a:pPr>
            <a:r>
              <a:rPr lang="en-US" sz="1200" b="1"/>
              <a:t>APAC</a:t>
            </a:r>
          </a:p>
          <a:p>
            <a:pPr lvl="0">
              <a:buSzPct val="100000"/>
            </a:pPr>
            <a:r>
              <a:rPr lang="en-US" sz="1200"/>
              <a:t>Singapore</a:t>
            </a:r>
          </a:p>
          <a:p>
            <a:pPr lvl="0">
              <a:buSzPct val="100000"/>
            </a:pPr>
            <a:r>
              <a:rPr lang="en-US" sz="1200"/>
              <a:t>Manila </a:t>
            </a:r>
          </a:p>
          <a:p>
            <a:pPr lvl="0">
              <a:buSzPct val="100000"/>
            </a:pPr>
            <a:r>
              <a:rPr lang="en-US" sz="1200"/>
              <a:t>Penang</a:t>
            </a:r>
          </a:p>
          <a:p>
            <a:pPr lvl="0">
              <a:buSzPct val="100000"/>
            </a:pPr>
            <a:r>
              <a:rPr lang="en-US" sz="1200"/>
              <a:t>Shanghai</a:t>
            </a:r>
          </a:p>
          <a:p>
            <a:pPr lvl="0">
              <a:buSzPct val="100000"/>
            </a:pPr>
            <a:r>
              <a:rPr lang="en-US" sz="1200"/>
              <a:t>Taiwan</a:t>
            </a:r>
            <a:endParaRPr lang="en-US" sz="1200" b="1"/>
          </a:p>
          <a:p>
            <a:pPr lvl="0">
              <a:buSzPct val="100000"/>
            </a:pPr>
            <a:r>
              <a:rPr lang="en-US" sz="1200"/>
              <a:t>Sydney</a:t>
            </a:r>
          </a:p>
        </p:txBody>
      </p:sp>
      <p:sp>
        <p:nvSpPr>
          <p:cNvPr id="34" name="Square">
            <a:extLst>
              <a:ext uri="{FF2B5EF4-FFF2-40B4-BE49-F238E27FC236}">
                <a16:creationId xmlns:a16="http://schemas.microsoft.com/office/drawing/2014/main" id="{DC6A3C4A-8874-C24C-BFE9-A98962D67615}"/>
              </a:ext>
            </a:extLst>
          </p:cNvPr>
          <p:cNvSpPr>
            <a:spLocks noChangeAspect="1"/>
          </p:cNvSpPr>
          <p:nvPr/>
        </p:nvSpPr>
        <p:spPr bwMode="auto">
          <a:xfrm>
            <a:off x="1916740" y="390569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Square">
            <a:extLst>
              <a:ext uri="{FF2B5EF4-FFF2-40B4-BE49-F238E27FC236}">
                <a16:creationId xmlns:a16="http://schemas.microsoft.com/office/drawing/2014/main" id="{1C050307-BFEA-DC40-BD33-76BA5B1A9A54}"/>
              </a:ext>
            </a:extLst>
          </p:cNvPr>
          <p:cNvSpPr>
            <a:spLocks noChangeAspect="1"/>
          </p:cNvSpPr>
          <p:nvPr/>
        </p:nvSpPr>
        <p:spPr bwMode="auto">
          <a:xfrm>
            <a:off x="1885481" y="3336282"/>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6E944811-ABA8-DC40-AE65-4BB30A107FBA}"/>
              </a:ext>
            </a:extLst>
          </p:cNvPr>
          <p:cNvSpPr>
            <a:spLocks noChangeAspect="1"/>
          </p:cNvSpPr>
          <p:nvPr/>
        </p:nvSpPr>
        <p:spPr bwMode="auto">
          <a:xfrm>
            <a:off x="2062595" y="3179762"/>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1D554FF0-479B-674F-9726-2716319F1BFB}"/>
              </a:ext>
            </a:extLst>
          </p:cNvPr>
          <p:cNvSpPr>
            <a:spLocks noChangeAspect="1"/>
          </p:cNvSpPr>
          <p:nvPr/>
        </p:nvSpPr>
        <p:spPr bwMode="auto">
          <a:xfrm>
            <a:off x="2329212" y="3005434"/>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1BE4644E-2400-014F-8B8E-1D80AB84C2ED}"/>
              </a:ext>
            </a:extLst>
          </p:cNvPr>
          <p:cNvSpPr>
            <a:spLocks noChangeAspect="1"/>
          </p:cNvSpPr>
          <p:nvPr/>
        </p:nvSpPr>
        <p:spPr bwMode="auto">
          <a:xfrm>
            <a:off x="4105582" y="3381590"/>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7DFF9260-C538-B043-8630-C6FFA7B76BFB}"/>
              </a:ext>
            </a:extLst>
          </p:cNvPr>
          <p:cNvSpPr>
            <a:spLocks noChangeAspect="1"/>
          </p:cNvSpPr>
          <p:nvPr/>
        </p:nvSpPr>
        <p:spPr bwMode="auto">
          <a:xfrm>
            <a:off x="4047518" y="2975829"/>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9A05E2AE-7824-FF4C-9D37-1FEEC51558F6}"/>
              </a:ext>
            </a:extLst>
          </p:cNvPr>
          <p:cNvSpPr>
            <a:spLocks noChangeAspect="1"/>
          </p:cNvSpPr>
          <p:nvPr/>
        </p:nvSpPr>
        <p:spPr bwMode="auto">
          <a:xfrm>
            <a:off x="4888179" y="363284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81B28555-4F24-9F4F-A60D-139862CC4930}"/>
              </a:ext>
            </a:extLst>
          </p:cNvPr>
          <p:cNvSpPr>
            <a:spLocks noChangeAspect="1"/>
          </p:cNvSpPr>
          <p:nvPr/>
        </p:nvSpPr>
        <p:spPr bwMode="auto">
          <a:xfrm>
            <a:off x="5834527" y="413897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Square">
            <a:extLst>
              <a:ext uri="{FF2B5EF4-FFF2-40B4-BE49-F238E27FC236}">
                <a16:creationId xmlns:a16="http://schemas.microsoft.com/office/drawing/2014/main" id="{A5F2EEF6-6A08-1442-8500-68B522AC7C5B}"/>
              </a:ext>
            </a:extLst>
          </p:cNvPr>
          <p:cNvSpPr>
            <a:spLocks noChangeAspect="1"/>
          </p:cNvSpPr>
          <p:nvPr/>
        </p:nvSpPr>
        <p:spPr bwMode="auto">
          <a:xfrm>
            <a:off x="6395708" y="428775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Square">
            <a:extLst>
              <a:ext uri="{FF2B5EF4-FFF2-40B4-BE49-F238E27FC236}">
                <a16:creationId xmlns:a16="http://schemas.microsoft.com/office/drawing/2014/main" id="{CE92F716-5918-9140-879A-45D6DAAA02A8}"/>
              </a:ext>
            </a:extLst>
          </p:cNvPr>
          <p:cNvSpPr>
            <a:spLocks noChangeAspect="1"/>
          </p:cNvSpPr>
          <p:nvPr/>
        </p:nvSpPr>
        <p:spPr bwMode="auto">
          <a:xfrm>
            <a:off x="7579175" y="5117000"/>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4" name="Group 43">
            <a:extLst>
              <a:ext uri="{FF2B5EF4-FFF2-40B4-BE49-F238E27FC236}">
                <a16:creationId xmlns:a16="http://schemas.microsoft.com/office/drawing/2014/main" id="{B7A9221F-7C85-F44C-87AD-A468C4B982F0}"/>
              </a:ext>
            </a:extLst>
          </p:cNvPr>
          <p:cNvGrpSpPr/>
          <p:nvPr/>
        </p:nvGrpSpPr>
        <p:grpSpPr>
          <a:xfrm>
            <a:off x="2690079" y="6428506"/>
            <a:ext cx="3482208" cy="153888"/>
            <a:chOff x="505022" y="1102908"/>
            <a:chExt cx="3482208" cy="153888"/>
          </a:xfrm>
        </p:grpSpPr>
        <p:sp>
          <p:nvSpPr>
            <p:cNvPr id="45" name="TextBox 44">
              <a:extLst>
                <a:ext uri="{FF2B5EF4-FFF2-40B4-BE49-F238E27FC236}">
                  <a16:creationId xmlns:a16="http://schemas.microsoft.com/office/drawing/2014/main" id="{E9427334-D32E-8C40-81E2-9F2442A471C0}"/>
                </a:ext>
              </a:extLst>
            </p:cNvPr>
            <p:cNvSpPr txBox="1"/>
            <p:nvPr/>
          </p:nvSpPr>
          <p:spPr>
            <a:xfrm>
              <a:off x="2945278" y="1102908"/>
              <a:ext cx="1041952" cy="153888"/>
            </a:xfrm>
            <a:prstGeom prst="rect">
              <a:avLst/>
            </a:prstGeom>
            <a:noFill/>
          </p:spPr>
          <p:txBody>
            <a:bodyPr wrap="none" lIns="0" tIns="0" rIns="0" bIns="0" rtlCol="0">
              <a:spAutoFit/>
            </a:bodyPr>
            <a:lstStyle/>
            <a:p>
              <a:pPr>
                <a:lnSpc>
                  <a:spcPct val="100000"/>
                </a:lnSpc>
                <a:spcBef>
                  <a:spcPts val="1200"/>
                </a:spcBef>
                <a:buSzPct val="100000"/>
              </a:pPr>
              <a:r>
                <a:rPr lang="en-GB" sz="1000"/>
                <a:t>Operation Centers</a:t>
              </a:r>
            </a:p>
          </p:txBody>
        </p:sp>
        <p:sp>
          <p:nvSpPr>
            <p:cNvPr id="46" name="Square">
              <a:extLst>
                <a:ext uri="{FF2B5EF4-FFF2-40B4-BE49-F238E27FC236}">
                  <a16:creationId xmlns:a16="http://schemas.microsoft.com/office/drawing/2014/main" id="{A6365E57-3019-3446-A413-19EDAD06ECC4}"/>
                </a:ext>
              </a:extLst>
            </p:cNvPr>
            <p:cNvSpPr>
              <a:spLocks noChangeAspect="1"/>
            </p:cNvSpPr>
            <p:nvPr/>
          </p:nvSpPr>
          <p:spPr bwMode="auto">
            <a:xfrm>
              <a:off x="505022" y="1114136"/>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p>
          </p:txBody>
        </p:sp>
        <p:sp>
          <p:nvSpPr>
            <p:cNvPr id="47" name="Square">
              <a:extLst>
                <a:ext uri="{FF2B5EF4-FFF2-40B4-BE49-F238E27FC236}">
                  <a16:creationId xmlns:a16="http://schemas.microsoft.com/office/drawing/2014/main" id="{76077BDD-0D7C-4147-B35F-AD43DFCD4736}"/>
                </a:ext>
              </a:extLst>
            </p:cNvPr>
            <p:cNvSpPr>
              <a:spLocks noChangeAspect="1"/>
            </p:cNvSpPr>
            <p:nvPr/>
          </p:nvSpPr>
          <p:spPr bwMode="auto">
            <a:xfrm>
              <a:off x="2674420" y="1114136"/>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p>
          </p:txBody>
        </p:sp>
        <p:sp>
          <p:nvSpPr>
            <p:cNvPr id="48" name="TextBox 47">
              <a:extLst>
                <a:ext uri="{FF2B5EF4-FFF2-40B4-BE49-F238E27FC236}">
                  <a16:creationId xmlns:a16="http://schemas.microsoft.com/office/drawing/2014/main" id="{A09278CB-1D34-F248-88D1-2E2908D666E5}"/>
                </a:ext>
              </a:extLst>
            </p:cNvPr>
            <p:cNvSpPr txBox="1"/>
            <p:nvPr/>
          </p:nvSpPr>
          <p:spPr>
            <a:xfrm>
              <a:off x="775880" y="1102908"/>
              <a:ext cx="1763303" cy="153888"/>
            </a:xfrm>
            <a:prstGeom prst="rect">
              <a:avLst/>
            </a:prstGeom>
            <a:noFill/>
          </p:spPr>
          <p:txBody>
            <a:bodyPr wrap="none" lIns="0" tIns="0" rIns="0" bIns="0" rtlCol="0">
              <a:spAutoFit/>
            </a:bodyPr>
            <a:lstStyle/>
            <a:p>
              <a:pPr>
                <a:lnSpc>
                  <a:spcPct val="100000"/>
                </a:lnSpc>
                <a:spcBef>
                  <a:spcPts val="1200"/>
                </a:spcBef>
                <a:buSzPct val="100000"/>
              </a:pPr>
              <a:r>
                <a:rPr lang="en-GB" sz="1000"/>
                <a:t>Main Offices &amp; Innovation Labs</a:t>
              </a:r>
            </a:p>
          </p:txBody>
        </p:sp>
      </p:grpSp>
      <p:sp>
        <p:nvSpPr>
          <p:cNvPr id="49" name="TextBox 48">
            <a:hlinkClick r:id="rId2"/>
            <a:extLst>
              <a:ext uri="{FF2B5EF4-FFF2-40B4-BE49-F238E27FC236}">
                <a16:creationId xmlns:a16="http://schemas.microsoft.com/office/drawing/2014/main" id="{F0013C9D-EC08-AC4C-8DFE-835F12B90FF8}"/>
              </a:ext>
            </a:extLst>
          </p:cNvPr>
          <p:cNvSpPr txBox="1"/>
          <p:nvPr/>
        </p:nvSpPr>
        <p:spPr>
          <a:xfrm>
            <a:off x="6358589" y="6428506"/>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00"/>
              <a:t>*To see a list of all offices, visit </a:t>
            </a:r>
            <a:r>
              <a:rPr lang="en-US" sz="1000" b="1"/>
              <a:t>ust.com</a:t>
            </a:r>
          </a:p>
        </p:txBody>
      </p:sp>
    </p:spTree>
    <p:extLst>
      <p:ext uri="{BB962C8B-B14F-4D97-AF65-F5344CB8AC3E}">
        <p14:creationId xmlns:p14="http://schemas.microsoft.com/office/powerpoint/2010/main" val="1953751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E7E8-CAF6-8B4E-B908-C2E4B0439884}"/>
              </a:ext>
            </a:extLst>
          </p:cNvPr>
          <p:cNvSpPr>
            <a:spLocks noGrp="1"/>
          </p:cNvSpPr>
          <p:nvPr>
            <p:ph type="title"/>
          </p:nvPr>
        </p:nvSpPr>
        <p:spPr>
          <a:xfrm>
            <a:off x="365760" y="365760"/>
            <a:ext cx="8203819" cy="914400"/>
          </a:xfrm>
        </p:spPr>
        <p:txBody>
          <a:bodyPr/>
          <a:lstStyle/>
          <a:p>
            <a:r>
              <a:rPr lang="en-US"/>
              <a:t>This is a “Three Quarters Black” slide</a:t>
            </a:r>
            <a:br>
              <a:rPr lang="en-US"/>
            </a:br>
            <a:r>
              <a:rPr lang="en-US" sz="2400" b="0"/>
              <a:t>Can be used flexibly by advanced users</a:t>
            </a:r>
          </a:p>
        </p:txBody>
      </p:sp>
      <p:grpSp>
        <p:nvGrpSpPr>
          <p:cNvPr id="3" name="Map">
            <a:extLst>
              <a:ext uri="{FF2B5EF4-FFF2-40B4-BE49-F238E27FC236}">
                <a16:creationId xmlns:a16="http://schemas.microsoft.com/office/drawing/2014/main" id="{9A48EF5B-2637-6447-924E-5306B3577A0F}"/>
              </a:ext>
            </a:extLst>
          </p:cNvPr>
          <p:cNvGrpSpPr>
            <a:grpSpLocks noChangeAspect="1"/>
          </p:cNvGrpSpPr>
          <p:nvPr/>
        </p:nvGrpSpPr>
        <p:grpSpPr>
          <a:xfrm>
            <a:off x="365760" y="1828800"/>
            <a:ext cx="8202168" cy="4251960"/>
            <a:chOff x="879475" y="2090738"/>
            <a:chExt cx="8215313" cy="4264025"/>
          </a:xfrm>
        </p:grpSpPr>
        <p:sp>
          <p:nvSpPr>
            <p:cNvPr id="8" name="World">
              <a:extLst>
                <a:ext uri="{FF2B5EF4-FFF2-40B4-BE49-F238E27FC236}">
                  <a16:creationId xmlns:a16="http://schemas.microsoft.com/office/drawing/2014/main" id="{077827FF-8F1B-4580-ABAD-2F2649AB0C0C}"/>
                </a:ext>
              </a:extLst>
            </p:cNvPr>
            <p:cNvSpPr>
              <a:spLocks noChangeAspect="1" noEditPoints="1"/>
            </p:cNvSpPr>
            <p:nvPr/>
          </p:nvSpPr>
          <p:spPr bwMode="auto">
            <a:xfrm>
              <a:off x="879475" y="2090738"/>
              <a:ext cx="8215313" cy="4264025"/>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Square">
              <a:extLst>
                <a:ext uri="{FF2B5EF4-FFF2-40B4-BE49-F238E27FC236}">
                  <a16:creationId xmlns:a16="http://schemas.microsoft.com/office/drawing/2014/main" id="{E400385A-670B-46E5-BEDA-12AC8A115080}"/>
                </a:ext>
              </a:extLst>
            </p:cNvPr>
            <p:cNvSpPr>
              <a:spLocks noChangeAspect="1"/>
            </p:cNvSpPr>
            <p:nvPr/>
          </p:nvSpPr>
          <p:spPr bwMode="auto">
            <a:xfrm>
              <a:off x="1865313" y="3833813"/>
              <a:ext cx="177800" cy="177800"/>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Square">
              <a:extLst>
                <a:ext uri="{FF2B5EF4-FFF2-40B4-BE49-F238E27FC236}">
                  <a16:creationId xmlns:a16="http://schemas.microsoft.com/office/drawing/2014/main" id="{8A53EEED-7038-4862-A56C-453E06ED207A}"/>
                </a:ext>
              </a:extLst>
            </p:cNvPr>
            <p:cNvSpPr>
              <a:spLocks noChangeAspect="1"/>
            </p:cNvSpPr>
            <p:nvPr/>
          </p:nvSpPr>
          <p:spPr bwMode="auto">
            <a:xfrm>
              <a:off x="2280296" y="4256136"/>
              <a:ext cx="115888" cy="115888"/>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Square">
              <a:extLst>
                <a:ext uri="{FF2B5EF4-FFF2-40B4-BE49-F238E27FC236}">
                  <a16:creationId xmlns:a16="http://schemas.microsoft.com/office/drawing/2014/main" id="{E51C0EF8-C16C-4CA3-947E-8D572F5E8404}"/>
                </a:ext>
              </a:extLst>
            </p:cNvPr>
            <p:cNvSpPr>
              <a:spLocks noChangeAspect="1"/>
            </p:cNvSpPr>
            <p:nvPr/>
          </p:nvSpPr>
          <p:spPr bwMode="auto">
            <a:xfrm>
              <a:off x="3015221" y="3502026"/>
              <a:ext cx="115888" cy="115888"/>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Square">
              <a:extLst>
                <a:ext uri="{FF2B5EF4-FFF2-40B4-BE49-F238E27FC236}">
                  <a16:creationId xmlns:a16="http://schemas.microsoft.com/office/drawing/2014/main" id="{4E05469A-EA62-4F41-B4C3-FB15A2D5D457}"/>
                </a:ext>
              </a:extLst>
            </p:cNvPr>
            <p:cNvSpPr>
              <a:spLocks noChangeAspect="1"/>
            </p:cNvSpPr>
            <p:nvPr/>
          </p:nvSpPr>
          <p:spPr bwMode="auto">
            <a:xfrm>
              <a:off x="4451350" y="3724276"/>
              <a:ext cx="115888" cy="115888"/>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Square">
              <a:extLst>
                <a:ext uri="{FF2B5EF4-FFF2-40B4-BE49-F238E27FC236}">
                  <a16:creationId xmlns:a16="http://schemas.microsoft.com/office/drawing/2014/main" id="{E744A485-D115-46C2-8668-27ACCFCF2EB8}"/>
                </a:ext>
              </a:extLst>
            </p:cNvPr>
            <p:cNvSpPr>
              <a:spLocks noChangeAspect="1"/>
            </p:cNvSpPr>
            <p:nvPr/>
          </p:nvSpPr>
          <p:spPr bwMode="auto">
            <a:xfrm>
              <a:off x="4716463" y="3430588"/>
              <a:ext cx="115888" cy="115888"/>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Square">
              <a:extLst>
                <a:ext uri="{FF2B5EF4-FFF2-40B4-BE49-F238E27FC236}">
                  <a16:creationId xmlns:a16="http://schemas.microsoft.com/office/drawing/2014/main" id="{E4957392-6E20-436C-8300-5EB95791D7CC}"/>
                </a:ext>
              </a:extLst>
            </p:cNvPr>
            <p:cNvSpPr>
              <a:spLocks noChangeAspect="1"/>
            </p:cNvSpPr>
            <p:nvPr/>
          </p:nvSpPr>
          <p:spPr bwMode="auto">
            <a:xfrm>
              <a:off x="4951413" y="3300413"/>
              <a:ext cx="114300" cy="115888"/>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Square">
              <a:extLst>
                <a:ext uri="{FF2B5EF4-FFF2-40B4-BE49-F238E27FC236}">
                  <a16:creationId xmlns:a16="http://schemas.microsoft.com/office/drawing/2014/main" id="{2077331C-8541-45C3-845E-043FA0022BE2}"/>
                </a:ext>
              </a:extLst>
            </p:cNvPr>
            <p:cNvSpPr>
              <a:spLocks noChangeAspect="1"/>
            </p:cNvSpPr>
            <p:nvPr/>
          </p:nvSpPr>
          <p:spPr bwMode="auto">
            <a:xfrm>
              <a:off x="7418388" y="3922713"/>
              <a:ext cx="115888" cy="11430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Square">
              <a:extLst>
                <a:ext uri="{FF2B5EF4-FFF2-40B4-BE49-F238E27FC236}">
                  <a16:creationId xmlns:a16="http://schemas.microsoft.com/office/drawing/2014/main" id="{BD8BF4DC-7F5F-4578-8206-5E4B009D08B8}"/>
                </a:ext>
              </a:extLst>
            </p:cNvPr>
            <p:cNvSpPr>
              <a:spLocks noChangeAspect="1"/>
            </p:cNvSpPr>
            <p:nvPr/>
          </p:nvSpPr>
          <p:spPr bwMode="auto">
            <a:xfrm>
              <a:off x="7454900" y="4168776"/>
              <a:ext cx="115888" cy="114300"/>
            </a:xfrm>
            <a:custGeom>
              <a:avLst/>
              <a:gdLst>
                <a:gd name="T0" fmla="*/ 121 w 121"/>
                <a:gd name="T1" fmla="*/ 120 h 120"/>
                <a:gd name="T2" fmla="*/ 121 w 121"/>
                <a:gd name="T3" fmla="*/ 120 h 120"/>
                <a:gd name="T4" fmla="*/ 0 w 121"/>
                <a:gd name="T5" fmla="*/ 120 h 120"/>
                <a:gd name="T6" fmla="*/ 0 w 121"/>
                <a:gd name="T7" fmla="*/ 0 h 120"/>
                <a:gd name="T8" fmla="*/ 121 w 121"/>
                <a:gd name="T9" fmla="*/ 0 h 120"/>
                <a:gd name="T10" fmla="*/ 121 w 121"/>
                <a:gd name="T11" fmla="*/ 120 h 120"/>
              </a:gdLst>
              <a:ahLst/>
              <a:cxnLst>
                <a:cxn ang="0">
                  <a:pos x="T0" y="T1"/>
                </a:cxn>
                <a:cxn ang="0">
                  <a:pos x="T2" y="T3"/>
                </a:cxn>
                <a:cxn ang="0">
                  <a:pos x="T4" y="T5"/>
                </a:cxn>
                <a:cxn ang="0">
                  <a:pos x="T6" y="T7"/>
                </a:cxn>
                <a:cxn ang="0">
                  <a:pos x="T8" y="T9"/>
                </a:cxn>
                <a:cxn ang="0">
                  <a:pos x="T10" y="T11"/>
                </a:cxn>
              </a:cxnLst>
              <a:rect l="0" t="0" r="r" b="b"/>
              <a:pathLst>
                <a:path w="121" h="120">
                  <a:moveTo>
                    <a:pt x="121" y="120"/>
                  </a:moveTo>
                  <a:lnTo>
                    <a:pt x="121" y="120"/>
                  </a:lnTo>
                  <a:lnTo>
                    <a:pt x="0" y="120"/>
                  </a:lnTo>
                  <a:lnTo>
                    <a:pt x="0" y="0"/>
                  </a:lnTo>
                  <a:lnTo>
                    <a:pt x="121" y="0"/>
                  </a:lnTo>
                  <a:lnTo>
                    <a:pt x="121" y="120"/>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Square">
              <a:extLst>
                <a:ext uri="{FF2B5EF4-FFF2-40B4-BE49-F238E27FC236}">
                  <a16:creationId xmlns:a16="http://schemas.microsoft.com/office/drawing/2014/main" id="{6D85C10B-D62D-488F-AC74-99850752C676}"/>
                </a:ext>
              </a:extLst>
            </p:cNvPr>
            <p:cNvSpPr>
              <a:spLocks noChangeAspect="1"/>
            </p:cNvSpPr>
            <p:nvPr/>
          </p:nvSpPr>
          <p:spPr bwMode="auto">
            <a:xfrm>
              <a:off x="7464425" y="4411403"/>
              <a:ext cx="115888" cy="115888"/>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 name="Content Placeholder 3">
            <a:extLst>
              <a:ext uri="{FF2B5EF4-FFF2-40B4-BE49-F238E27FC236}">
                <a16:creationId xmlns:a16="http://schemas.microsoft.com/office/drawing/2014/main" id="{D1A701E2-F069-A147-B2E6-1BC02C5CB36F}"/>
              </a:ext>
            </a:extLst>
          </p:cNvPr>
          <p:cNvSpPr>
            <a:spLocks noGrp="1"/>
          </p:cNvSpPr>
          <p:nvPr>
            <p:ph sz="half" idx="2"/>
          </p:nvPr>
        </p:nvSpPr>
        <p:spPr>
          <a:xfrm>
            <a:off x="9188450" y="1828800"/>
            <a:ext cx="2634742" cy="4251960"/>
          </a:xfrm>
        </p:spPr>
        <p:txBody>
          <a:bodyPr/>
          <a:lstStyle/>
          <a:p>
            <a:pPr marL="0" indent="0">
              <a:buNone/>
            </a:pPr>
            <a:r>
              <a:rPr lang="en-US"/>
              <a:t>Use the larger left area for text, tables, charts and/or graphics. Use this smaller right area for supporting content or leave empty.</a:t>
            </a:r>
          </a:p>
        </p:txBody>
      </p:sp>
      <p:sp>
        <p:nvSpPr>
          <p:cNvPr id="26" name="TextBox 25">
            <a:extLst>
              <a:ext uri="{FF2B5EF4-FFF2-40B4-BE49-F238E27FC236}">
                <a16:creationId xmlns:a16="http://schemas.microsoft.com/office/drawing/2014/main" id="{28625D27-6D07-9C4D-AF18-38764E2918A9}"/>
              </a:ext>
            </a:extLst>
          </p:cNvPr>
          <p:cNvSpPr txBox="1"/>
          <p:nvPr/>
        </p:nvSpPr>
        <p:spPr>
          <a:xfrm>
            <a:off x="472610" y="4068757"/>
            <a:ext cx="1525621" cy="1564894"/>
          </a:xfrm>
          <a:prstGeom prst="rect">
            <a:avLst/>
          </a:prstGeom>
          <a:noFill/>
        </p:spPr>
        <p:txBody>
          <a:bodyPr wrap="square" lIns="0" tIns="0" rIns="0" bIns="0" rtlCol="0">
            <a:noAutofit/>
          </a:bodyPr>
          <a:lstStyle/>
          <a:p>
            <a:pPr lvl="0">
              <a:buSzPct val="100000"/>
            </a:pPr>
            <a:r>
              <a:rPr lang="en-US" sz="1200" b="1" dirty="0">
                <a:solidFill>
                  <a:srgbClr val="FFFFFF"/>
                </a:solidFill>
              </a:rPr>
              <a:t>AMERICAS</a:t>
            </a:r>
          </a:p>
          <a:p>
            <a:pPr lvl="0">
              <a:buSzPct val="100000"/>
            </a:pPr>
            <a:r>
              <a:rPr lang="en-US" sz="1200" dirty="0">
                <a:solidFill>
                  <a:srgbClr val="FFFFFF"/>
                </a:solidFill>
              </a:rPr>
              <a:t>Global HQ – Orange County, CA</a:t>
            </a:r>
          </a:p>
          <a:p>
            <a:pPr lvl="0">
              <a:buSzPct val="100000"/>
            </a:pPr>
            <a:r>
              <a:rPr lang="en-US" sz="1200" dirty="0">
                <a:solidFill>
                  <a:srgbClr val="FFFFFF"/>
                </a:solidFill>
              </a:rPr>
              <a:t>Bentonville, AR</a:t>
            </a:r>
          </a:p>
          <a:p>
            <a:pPr lvl="0">
              <a:buSzPct val="100000"/>
            </a:pPr>
            <a:r>
              <a:rPr lang="en-US" sz="1200" dirty="0">
                <a:solidFill>
                  <a:srgbClr val="FFFFFF"/>
                </a:solidFill>
              </a:rPr>
              <a:t>Chicago, IL</a:t>
            </a:r>
          </a:p>
          <a:p>
            <a:pPr lvl="0">
              <a:buSzPct val="100000"/>
            </a:pPr>
            <a:r>
              <a:rPr lang="en-US" sz="1200" dirty="0">
                <a:solidFill>
                  <a:srgbClr val="FFFFFF"/>
                </a:solidFill>
              </a:rPr>
              <a:t>Toronto</a:t>
            </a:r>
          </a:p>
          <a:p>
            <a:pPr lvl="0">
              <a:buSzPct val="100000"/>
            </a:pPr>
            <a:r>
              <a:rPr lang="en-US" sz="1200" dirty="0">
                <a:solidFill>
                  <a:srgbClr val="FFFFFF"/>
                </a:solidFill>
              </a:rPr>
              <a:t>Guadalajara</a:t>
            </a:r>
          </a:p>
          <a:p>
            <a:pPr lvl="0">
              <a:buSzPct val="100000"/>
            </a:pPr>
            <a:r>
              <a:rPr lang="en-US" sz="1200" dirty="0">
                <a:solidFill>
                  <a:srgbClr val="FFFFFF"/>
                </a:solidFill>
              </a:rPr>
              <a:t>Leon</a:t>
            </a:r>
          </a:p>
        </p:txBody>
      </p:sp>
      <p:sp>
        <p:nvSpPr>
          <p:cNvPr id="27" name="TextBox 26">
            <a:extLst>
              <a:ext uri="{FF2B5EF4-FFF2-40B4-BE49-F238E27FC236}">
                <a16:creationId xmlns:a16="http://schemas.microsoft.com/office/drawing/2014/main" id="{F2213BEB-786B-084D-8529-22499EFFCC7D}"/>
              </a:ext>
            </a:extLst>
          </p:cNvPr>
          <p:cNvSpPr txBox="1"/>
          <p:nvPr/>
        </p:nvSpPr>
        <p:spPr>
          <a:xfrm>
            <a:off x="3153667" y="2423177"/>
            <a:ext cx="778253" cy="1564894"/>
          </a:xfrm>
          <a:prstGeom prst="rect">
            <a:avLst/>
          </a:prstGeom>
          <a:noFill/>
        </p:spPr>
        <p:txBody>
          <a:bodyPr wrap="square" lIns="0" tIns="0" rIns="0" bIns="0" rtlCol="0">
            <a:noAutofit/>
          </a:bodyPr>
          <a:lstStyle/>
          <a:p>
            <a:br>
              <a:rPr lang="en-US" sz="1100">
                <a:solidFill>
                  <a:schemeClr val="bg1"/>
                </a:solidFill>
              </a:rPr>
            </a:br>
            <a:endParaRPr lang="en-US" sz="1100">
              <a:solidFill>
                <a:schemeClr val="bg1"/>
              </a:solidFill>
            </a:endParaRPr>
          </a:p>
          <a:p>
            <a:pPr lvl="0">
              <a:buSzPct val="100000"/>
            </a:pPr>
            <a:r>
              <a:rPr lang="en-US" sz="1200" b="1">
                <a:solidFill>
                  <a:srgbClr val="FFFFFF"/>
                </a:solidFill>
              </a:rPr>
              <a:t>EMEA</a:t>
            </a:r>
          </a:p>
          <a:p>
            <a:pPr lvl="0">
              <a:buSzPct val="100000"/>
            </a:pPr>
            <a:r>
              <a:rPr lang="en-US" sz="1200">
                <a:solidFill>
                  <a:srgbClr val="FFFFFF"/>
                </a:solidFill>
              </a:rPr>
              <a:t>London</a:t>
            </a:r>
          </a:p>
          <a:p>
            <a:pPr lvl="0">
              <a:buSzPct val="100000"/>
            </a:pPr>
            <a:r>
              <a:rPr lang="en-US" sz="1200">
                <a:solidFill>
                  <a:srgbClr val="FFFFFF"/>
                </a:solidFill>
              </a:rPr>
              <a:t>Madrid</a:t>
            </a:r>
          </a:p>
          <a:p>
            <a:pPr lvl="0">
              <a:buSzPct val="100000"/>
            </a:pPr>
            <a:r>
              <a:rPr lang="en-US" sz="1200">
                <a:solidFill>
                  <a:srgbClr val="FFFFFF"/>
                </a:solidFill>
              </a:rPr>
              <a:t>Tel Aviv </a:t>
            </a:r>
          </a:p>
          <a:p>
            <a:pPr lvl="0">
              <a:buSzPct val="100000"/>
            </a:pPr>
            <a:r>
              <a:rPr lang="en-US" sz="1200">
                <a:solidFill>
                  <a:srgbClr val="FFFFFF"/>
                </a:solidFill>
              </a:rPr>
              <a:t>Berlin</a:t>
            </a:r>
          </a:p>
          <a:p>
            <a:pPr lvl="0">
              <a:buSzPct val="100000"/>
            </a:pPr>
            <a:r>
              <a:rPr lang="en-US" sz="1200">
                <a:solidFill>
                  <a:srgbClr val="FFFFFF"/>
                </a:solidFill>
              </a:rPr>
              <a:t>Lisbon</a:t>
            </a:r>
          </a:p>
          <a:p>
            <a:pPr lvl="0">
              <a:buSzPct val="100000"/>
            </a:pPr>
            <a:r>
              <a:rPr lang="en-US" sz="1200">
                <a:solidFill>
                  <a:srgbClr val="FFFFFF"/>
                </a:solidFill>
              </a:rPr>
              <a:t>Paris</a:t>
            </a:r>
          </a:p>
        </p:txBody>
      </p:sp>
      <p:sp>
        <p:nvSpPr>
          <p:cNvPr id="28" name="TextBox 27">
            <a:extLst>
              <a:ext uri="{FF2B5EF4-FFF2-40B4-BE49-F238E27FC236}">
                <a16:creationId xmlns:a16="http://schemas.microsoft.com/office/drawing/2014/main" id="{95DF64AA-4E35-CE4D-B2A4-E0B5ACED236A}"/>
              </a:ext>
            </a:extLst>
          </p:cNvPr>
          <p:cNvSpPr txBox="1"/>
          <p:nvPr/>
        </p:nvSpPr>
        <p:spPr>
          <a:xfrm>
            <a:off x="5670836" y="4532837"/>
            <a:ext cx="841399" cy="1564894"/>
          </a:xfrm>
          <a:prstGeom prst="rect">
            <a:avLst/>
          </a:prstGeom>
          <a:noFill/>
        </p:spPr>
        <p:txBody>
          <a:bodyPr wrap="square" lIns="0" tIns="0" rIns="0" bIns="0" rtlCol="0">
            <a:noAutofit/>
          </a:bodyPr>
          <a:lstStyle/>
          <a:p>
            <a:pPr lvl="0">
              <a:buSzPct val="100000"/>
            </a:pPr>
            <a:r>
              <a:rPr lang="en-US" sz="1200" b="1">
                <a:solidFill>
                  <a:srgbClr val="FFFFFF"/>
                </a:solidFill>
              </a:rPr>
              <a:t>INDIA</a:t>
            </a:r>
          </a:p>
          <a:p>
            <a:pPr lvl="0">
              <a:buSzPct val="100000"/>
            </a:pPr>
            <a:r>
              <a:rPr lang="en-US" sz="1200">
                <a:solidFill>
                  <a:srgbClr val="FFFFFF"/>
                </a:solidFill>
              </a:rPr>
              <a:t>Trivandrum</a:t>
            </a:r>
          </a:p>
          <a:p>
            <a:pPr lvl="0">
              <a:buSzPct val="100000"/>
            </a:pPr>
            <a:r>
              <a:rPr lang="en-US" sz="1200">
                <a:solidFill>
                  <a:srgbClr val="FFFFFF"/>
                </a:solidFill>
              </a:rPr>
              <a:t>Bangalore</a:t>
            </a:r>
          </a:p>
          <a:p>
            <a:pPr lvl="0">
              <a:buSzPct val="100000"/>
            </a:pPr>
            <a:r>
              <a:rPr lang="en-US" sz="1200">
                <a:solidFill>
                  <a:srgbClr val="FFFFFF"/>
                </a:solidFill>
              </a:rPr>
              <a:t>Chennai</a:t>
            </a:r>
          </a:p>
          <a:p>
            <a:pPr lvl="0">
              <a:buSzPct val="100000"/>
            </a:pPr>
            <a:r>
              <a:rPr lang="en-US" sz="1200">
                <a:solidFill>
                  <a:srgbClr val="FFFFFF"/>
                </a:solidFill>
              </a:rPr>
              <a:t>Hyderabad</a:t>
            </a:r>
          </a:p>
          <a:p>
            <a:pPr lvl="0">
              <a:buSzPct val="100000"/>
            </a:pPr>
            <a:r>
              <a:rPr lang="en-US" sz="1200">
                <a:solidFill>
                  <a:srgbClr val="FFFFFF"/>
                </a:solidFill>
              </a:rPr>
              <a:t>Kochi</a:t>
            </a:r>
          </a:p>
        </p:txBody>
      </p:sp>
      <p:sp>
        <p:nvSpPr>
          <p:cNvPr id="29" name="TextBox 28">
            <a:extLst>
              <a:ext uri="{FF2B5EF4-FFF2-40B4-BE49-F238E27FC236}">
                <a16:creationId xmlns:a16="http://schemas.microsoft.com/office/drawing/2014/main" id="{DE661A04-BEE8-3747-A14E-761B81CA9792}"/>
              </a:ext>
            </a:extLst>
          </p:cNvPr>
          <p:cNvSpPr txBox="1"/>
          <p:nvPr/>
        </p:nvSpPr>
        <p:spPr>
          <a:xfrm>
            <a:off x="7757237" y="3411248"/>
            <a:ext cx="841399" cy="965156"/>
          </a:xfrm>
          <a:prstGeom prst="rect">
            <a:avLst/>
          </a:prstGeom>
          <a:noFill/>
        </p:spPr>
        <p:txBody>
          <a:bodyPr wrap="square" lIns="0" tIns="0" rIns="0" bIns="0" rtlCol="0">
            <a:noAutofit/>
          </a:bodyPr>
          <a:lstStyle/>
          <a:p>
            <a:pPr lvl="0">
              <a:buSzPct val="100000"/>
            </a:pPr>
            <a:r>
              <a:rPr lang="en-US" sz="1200" b="1">
                <a:solidFill>
                  <a:srgbClr val="FFFFFF"/>
                </a:solidFill>
              </a:rPr>
              <a:t>APAC</a:t>
            </a:r>
          </a:p>
          <a:p>
            <a:pPr lvl="0">
              <a:buSzPct val="100000"/>
            </a:pPr>
            <a:r>
              <a:rPr lang="en-US" sz="1200">
                <a:solidFill>
                  <a:srgbClr val="FFFFFF"/>
                </a:solidFill>
              </a:rPr>
              <a:t>Singapore</a:t>
            </a:r>
          </a:p>
          <a:p>
            <a:pPr lvl="0">
              <a:buSzPct val="100000"/>
            </a:pPr>
            <a:r>
              <a:rPr lang="en-US" sz="1200">
                <a:solidFill>
                  <a:srgbClr val="FFFFFF"/>
                </a:solidFill>
              </a:rPr>
              <a:t>Manila </a:t>
            </a:r>
          </a:p>
          <a:p>
            <a:pPr lvl="0">
              <a:buSzPct val="100000"/>
            </a:pPr>
            <a:r>
              <a:rPr lang="en-US" sz="1200">
                <a:solidFill>
                  <a:srgbClr val="FFFFFF"/>
                </a:solidFill>
              </a:rPr>
              <a:t>Penang</a:t>
            </a:r>
          </a:p>
          <a:p>
            <a:pPr lvl="0">
              <a:buSzPct val="100000"/>
            </a:pPr>
            <a:r>
              <a:rPr lang="en-US" sz="1200">
                <a:solidFill>
                  <a:srgbClr val="FFFFFF"/>
                </a:solidFill>
              </a:rPr>
              <a:t>Shanghai</a:t>
            </a:r>
          </a:p>
          <a:p>
            <a:pPr lvl="0">
              <a:buSzPct val="100000"/>
            </a:pPr>
            <a:r>
              <a:rPr lang="en-US" sz="1200">
                <a:solidFill>
                  <a:srgbClr val="FFFFFF"/>
                </a:solidFill>
              </a:rPr>
              <a:t>Taiwan</a:t>
            </a:r>
            <a:endParaRPr lang="en-US" sz="1200" b="1">
              <a:solidFill>
                <a:srgbClr val="FFFFFF"/>
              </a:solidFill>
            </a:endParaRPr>
          </a:p>
          <a:p>
            <a:pPr lvl="0">
              <a:buSzPct val="100000"/>
            </a:pPr>
            <a:r>
              <a:rPr lang="en-US" sz="1200">
                <a:solidFill>
                  <a:srgbClr val="FFFFFF"/>
                </a:solidFill>
              </a:rPr>
              <a:t>Sydney</a:t>
            </a:r>
          </a:p>
        </p:txBody>
      </p:sp>
      <p:sp>
        <p:nvSpPr>
          <p:cNvPr id="30" name="Square">
            <a:extLst>
              <a:ext uri="{FF2B5EF4-FFF2-40B4-BE49-F238E27FC236}">
                <a16:creationId xmlns:a16="http://schemas.microsoft.com/office/drawing/2014/main" id="{08E08B22-362D-EC49-B849-A14A770353A0}"/>
              </a:ext>
            </a:extLst>
          </p:cNvPr>
          <p:cNvSpPr>
            <a:spLocks noChangeAspect="1"/>
          </p:cNvSpPr>
          <p:nvPr/>
        </p:nvSpPr>
        <p:spPr bwMode="auto">
          <a:xfrm>
            <a:off x="1916740" y="390569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Square">
            <a:extLst>
              <a:ext uri="{FF2B5EF4-FFF2-40B4-BE49-F238E27FC236}">
                <a16:creationId xmlns:a16="http://schemas.microsoft.com/office/drawing/2014/main" id="{E1631773-9B61-E74D-976D-D16767D6A52D}"/>
              </a:ext>
            </a:extLst>
          </p:cNvPr>
          <p:cNvSpPr>
            <a:spLocks noChangeAspect="1"/>
          </p:cNvSpPr>
          <p:nvPr/>
        </p:nvSpPr>
        <p:spPr bwMode="auto">
          <a:xfrm>
            <a:off x="1885481" y="3336282"/>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Square">
            <a:extLst>
              <a:ext uri="{FF2B5EF4-FFF2-40B4-BE49-F238E27FC236}">
                <a16:creationId xmlns:a16="http://schemas.microsoft.com/office/drawing/2014/main" id="{7629343E-8DD3-FE43-868A-7ABD07455C1E}"/>
              </a:ext>
            </a:extLst>
          </p:cNvPr>
          <p:cNvSpPr>
            <a:spLocks noChangeAspect="1"/>
          </p:cNvSpPr>
          <p:nvPr/>
        </p:nvSpPr>
        <p:spPr bwMode="auto">
          <a:xfrm>
            <a:off x="2062595" y="3179762"/>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Square">
            <a:extLst>
              <a:ext uri="{FF2B5EF4-FFF2-40B4-BE49-F238E27FC236}">
                <a16:creationId xmlns:a16="http://schemas.microsoft.com/office/drawing/2014/main" id="{2C2026E3-4F97-CA48-8B18-9D461E0E1E06}"/>
              </a:ext>
            </a:extLst>
          </p:cNvPr>
          <p:cNvSpPr>
            <a:spLocks noChangeAspect="1"/>
          </p:cNvSpPr>
          <p:nvPr/>
        </p:nvSpPr>
        <p:spPr bwMode="auto">
          <a:xfrm>
            <a:off x="2329212" y="3005434"/>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58491464-929C-4C43-BC50-CEED3C5AE558}"/>
              </a:ext>
            </a:extLst>
          </p:cNvPr>
          <p:cNvSpPr>
            <a:spLocks noChangeAspect="1"/>
          </p:cNvSpPr>
          <p:nvPr/>
        </p:nvSpPr>
        <p:spPr bwMode="auto">
          <a:xfrm>
            <a:off x="4105582" y="3381590"/>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15B70441-1E8D-C647-BBA2-1AE514F3E38C}"/>
              </a:ext>
            </a:extLst>
          </p:cNvPr>
          <p:cNvSpPr>
            <a:spLocks noChangeAspect="1"/>
          </p:cNvSpPr>
          <p:nvPr/>
        </p:nvSpPr>
        <p:spPr bwMode="auto">
          <a:xfrm>
            <a:off x="4047946" y="2975205"/>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B170ACA8-95C6-EA41-9AE1-3479630565C0}"/>
              </a:ext>
            </a:extLst>
          </p:cNvPr>
          <p:cNvSpPr>
            <a:spLocks noChangeAspect="1"/>
          </p:cNvSpPr>
          <p:nvPr/>
        </p:nvSpPr>
        <p:spPr bwMode="auto">
          <a:xfrm>
            <a:off x="4888179" y="363284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DBAB096D-D329-5040-99D3-AB7811F80624}"/>
              </a:ext>
            </a:extLst>
          </p:cNvPr>
          <p:cNvSpPr>
            <a:spLocks noChangeAspect="1"/>
          </p:cNvSpPr>
          <p:nvPr/>
        </p:nvSpPr>
        <p:spPr bwMode="auto">
          <a:xfrm>
            <a:off x="5839653" y="4151835"/>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F0B08149-DBAF-8E44-AE2B-56882A2D8305}"/>
              </a:ext>
            </a:extLst>
          </p:cNvPr>
          <p:cNvSpPr>
            <a:spLocks noChangeAspect="1"/>
          </p:cNvSpPr>
          <p:nvPr/>
        </p:nvSpPr>
        <p:spPr bwMode="auto">
          <a:xfrm>
            <a:off x="6395708" y="428775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9060FED4-35BF-E14F-8AFA-F91118222257}"/>
              </a:ext>
            </a:extLst>
          </p:cNvPr>
          <p:cNvSpPr>
            <a:spLocks noChangeAspect="1"/>
          </p:cNvSpPr>
          <p:nvPr/>
        </p:nvSpPr>
        <p:spPr bwMode="auto">
          <a:xfrm>
            <a:off x="7579175" y="5117000"/>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42" name="Group 41">
            <a:extLst>
              <a:ext uri="{FF2B5EF4-FFF2-40B4-BE49-F238E27FC236}">
                <a16:creationId xmlns:a16="http://schemas.microsoft.com/office/drawing/2014/main" id="{4638EEBB-F52A-5840-B42B-6247DD5D3CFB}"/>
              </a:ext>
            </a:extLst>
          </p:cNvPr>
          <p:cNvGrpSpPr/>
          <p:nvPr/>
        </p:nvGrpSpPr>
        <p:grpSpPr>
          <a:xfrm>
            <a:off x="2690079" y="6432866"/>
            <a:ext cx="3482208" cy="153888"/>
            <a:chOff x="505022" y="1102908"/>
            <a:chExt cx="3482208" cy="153888"/>
          </a:xfrm>
        </p:grpSpPr>
        <p:sp>
          <p:nvSpPr>
            <p:cNvPr id="43" name="TextBox 42">
              <a:extLst>
                <a:ext uri="{FF2B5EF4-FFF2-40B4-BE49-F238E27FC236}">
                  <a16:creationId xmlns:a16="http://schemas.microsoft.com/office/drawing/2014/main" id="{D313C394-52CA-6941-83CF-39CF8A8D1510}"/>
                </a:ext>
              </a:extLst>
            </p:cNvPr>
            <p:cNvSpPr txBox="1"/>
            <p:nvPr/>
          </p:nvSpPr>
          <p:spPr>
            <a:xfrm>
              <a:off x="2945278" y="1102908"/>
              <a:ext cx="1041952" cy="153888"/>
            </a:xfrm>
            <a:prstGeom prst="rect">
              <a:avLst/>
            </a:prstGeom>
            <a:noFill/>
          </p:spPr>
          <p:txBody>
            <a:bodyPr wrap="none" lIns="0" tIns="0" rIns="0" bIns="0" rtlCol="0">
              <a:spAutoFit/>
            </a:bodyPr>
            <a:lstStyle/>
            <a:p>
              <a:pPr>
                <a:lnSpc>
                  <a:spcPct val="100000"/>
                </a:lnSpc>
                <a:spcBef>
                  <a:spcPts val="1200"/>
                </a:spcBef>
                <a:buSzPct val="100000"/>
              </a:pPr>
              <a:r>
                <a:rPr lang="en-GB" sz="1000">
                  <a:solidFill>
                    <a:schemeClr val="bg1"/>
                  </a:solidFill>
                </a:rPr>
                <a:t>Operation Centers</a:t>
              </a:r>
            </a:p>
          </p:txBody>
        </p:sp>
        <p:sp>
          <p:nvSpPr>
            <p:cNvPr id="44" name="Square">
              <a:extLst>
                <a:ext uri="{FF2B5EF4-FFF2-40B4-BE49-F238E27FC236}">
                  <a16:creationId xmlns:a16="http://schemas.microsoft.com/office/drawing/2014/main" id="{03EB55AE-5E2D-E64C-8409-E501416B3FB2}"/>
                </a:ext>
              </a:extLst>
            </p:cNvPr>
            <p:cNvSpPr>
              <a:spLocks noChangeAspect="1"/>
            </p:cNvSpPr>
            <p:nvPr/>
          </p:nvSpPr>
          <p:spPr bwMode="auto">
            <a:xfrm>
              <a:off x="505022" y="1114136"/>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solidFill>
                  <a:schemeClr val="bg1"/>
                </a:solidFill>
              </a:endParaRPr>
            </a:p>
          </p:txBody>
        </p:sp>
        <p:sp>
          <p:nvSpPr>
            <p:cNvPr id="45" name="Square">
              <a:extLst>
                <a:ext uri="{FF2B5EF4-FFF2-40B4-BE49-F238E27FC236}">
                  <a16:creationId xmlns:a16="http://schemas.microsoft.com/office/drawing/2014/main" id="{47E71D86-85BC-E348-9BDA-EA80E3BCD9C9}"/>
                </a:ext>
              </a:extLst>
            </p:cNvPr>
            <p:cNvSpPr>
              <a:spLocks noChangeAspect="1"/>
            </p:cNvSpPr>
            <p:nvPr/>
          </p:nvSpPr>
          <p:spPr bwMode="auto">
            <a:xfrm>
              <a:off x="2674420" y="1114136"/>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solidFill>
                  <a:schemeClr val="bg1"/>
                </a:solidFill>
              </a:endParaRPr>
            </a:p>
          </p:txBody>
        </p:sp>
        <p:sp>
          <p:nvSpPr>
            <p:cNvPr id="46" name="TextBox 45">
              <a:extLst>
                <a:ext uri="{FF2B5EF4-FFF2-40B4-BE49-F238E27FC236}">
                  <a16:creationId xmlns:a16="http://schemas.microsoft.com/office/drawing/2014/main" id="{174F8E96-0E24-B54B-9CEF-4C8B2CBDB16D}"/>
                </a:ext>
              </a:extLst>
            </p:cNvPr>
            <p:cNvSpPr txBox="1"/>
            <p:nvPr/>
          </p:nvSpPr>
          <p:spPr>
            <a:xfrm>
              <a:off x="775880" y="1102908"/>
              <a:ext cx="1763303" cy="153888"/>
            </a:xfrm>
            <a:prstGeom prst="rect">
              <a:avLst/>
            </a:prstGeom>
            <a:noFill/>
          </p:spPr>
          <p:txBody>
            <a:bodyPr wrap="none" lIns="0" tIns="0" rIns="0" bIns="0" rtlCol="0">
              <a:spAutoFit/>
            </a:bodyPr>
            <a:lstStyle/>
            <a:p>
              <a:pPr>
                <a:lnSpc>
                  <a:spcPct val="100000"/>
                </a:lnSpc>
                <a:spcBef>
                  <a:spcPts val="1200"/>
                </a:spcBef>
                <a:buSzPct val="100000"/>
              </a:pPr>
              <a:r>
                <a:rPr lang="en-GB" sz="1000">
                  <a:solidFill>
                    <a:schemeClr val="bg1"/>
                  </a:solidFill>
                </a:rPr>
                <a:t>Main Offices &amp; Innovation Labs</a:t>
              </a:r>
            </a:p>
          </p:txBody>
        </p:sp>
      </p:grpSp>
      <p:sp>
        <p:nvSpPr>
          <p:cNvPr id="47" name="TextBox 46">
            <a:hlinkClick r:id="rId2"/>
            <a:extLst>
              <a:ext uri="{FF2B5EF4-FFF2-40B4-BE49-F238E27FC236}">
                <a16:creationId xmlns:a16="http://schemas.microsoft.com/office/drawing/2014/main" id="{DD5EED7B-ED72-E442-96EA-38B4D6823564}"/>
              </a:ext>
            </a:extLst>
          </p:cNvPr>
          <p:cNvSpPr txBox="1"/>
          <p:nvPr/>
        </p:nvSpPr>
        <p:spPr>
          <a:xfrm>
            <a:off x="6358589" y="6432866"/>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00">
                <a:solidFill>
                  <a:schemeClr val="bg1"/>
                </a:solidFill>
              </a:rPr>
              <a:t>*To see a list of all offices, visit </a:t>
            </a:r>
            <a:r>
              <a:rPr lang="en-US" sz="1000" b="1">
                <a:solidFill>
                  <a:schemeClr val="bg1"/>
                </a:solidFill>
              </a:rPr>
              <a:t>ust.com</a:t>
            </a:r>
          </a:p>
        </p:txBody>
      </p:sp>
    </p:spTree>
    <p:extLst>
      <p:ext uri="{BB962C8B-B14F-4D97-AF65-F5344CB8AC3E}">
        <p14:creationId xmlns:p14="http://schemas.microsoft.com/office/powerpoint/2010/main" val="146526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E7E8-CAF6-8B4E-B908-C2E4B0439884}"/>
              </a:ext>
            </a:extLst>
          </p:cNvPr>
          <p:cNvSpPr>
            <a:spLocks noGrp="1"/>
          </p:cNvSpPr>
          <p:nvPr>
            <p:ph type="title"/>
          </p:nvPr>
        </p:nvSpPr>
        <p:spPr/>
        <p:txBody>
          <a:bodyPr/>
          <a:lstStyle/>
          <a:p>
            <a:r>
              <a:rPr lang="en-US"/>
              <a:t>This is a “Three Quarters Black” slide</a:t>
            </a:r>
            <a:br>
              <a:rPr lang="en-US"/>
            </a:br>
            <a:r>
              <a:rPr lang="en-US" sz="2400" b="0"/>
              <a:t>Can be used flexibly by advanced users</a:t>
            </a:r>
          </a:p>
        </p:txBody>
      </p:sp>
      <p:sp>
        <p:nvSpPr>
          <p:cNvPr id="47" name="Content Placeholder 46">
            <a:extLst>
              <a:ext uri="{FF2B5EF4-FFF2-40B4-BE49-F238E27FC236}">
                <a16:creationId xmlns:a16="http://schemas.microsoft.com/office/drawing/2014/main" id="{5F294C05-5092-0348-94E1-9BDFEDD8967F}"/>
              </a:ext>
            </a:extLst>
          </p:cNvPr>
          <p:cNvSpPr>
            <a:spLocks noGrp="1"/>
          </p:cNvSpPr>
          <p:nvPr>
            <p:ph sz="half" idx="1"/>
          </p:nvPr>
        </p:nvSpPr>
        <p:spPr/>
        <p:txBody>
          <a:bodyPr>
            <a:normAutofit/>
          </a:bodyPr>
          <a:lstStyle/>
          <a:p>
            <a:pPr marL="0" indent="0">
              <a:lnSpc>
                <a:spcPct val="90000"/>
              </a:lnSpc>
              <a:spcBef>
                <a:spcPts val="0"/>
              </a:spcBef>
              <a:buNone/>
            </a:pPr>
            <a:r>
              <a:rPr lang="en-US" sz="5400"/>
              <a:t>Big statements are Arial Regular 54pt with 0.9 line spacing. Use sparingly to make single, important points.</a:t>
            </a:r>
          </a:p>
        </p:txBody>
      </p:sp>
      <p:sp>
        <p:nvSpPr>
          <p:cNvPr id="4" name="Content Placeholder 3">
            <a:extLst>
              <a:ext uri="{FF2B5EF4-FFF2-40B4-BE49-F238E27FC236}">
                <a16:creationId xmlns:a16="http://schemas.microsoft.com/office/drawing/2014/main" id="{6C0658BD-8E39-1945-A4CA-042FD61647B7}"/>
              </a:ext>
            </a:extLst>
          </p:cNvPr>
          <p:cNvSpPr>
            <a:spLocks noGrp="1"/>
          </p:cNvSpPr>
          <p:nvPr>
            <p:ph sz="half" idx="2"/>
          </p:nvPr>
        </p:nvSpPr>
        <p:spPr/>
        <p:txBody>
          <a:bodyPr/>
          <a:lstStyle/>
          <a:p>
            <a:pPr marL="0" indent="0">
              <a:buNone/>
            </a:pPr>
            <a:r>
              <a:rPr lang="en-US"/>
              <a:t>Use the larger left area for text, tables, charts and/or graphics. Use this smaller right area for supporting content or leave empty.</a:t>
            </a:r>
          </a:p>
        </p:txBody>
      </p:sp>
    </p:spTree>
    <p:extLst>
      <p:ext uri="{BB962C8B-B14F-4D97-AF65-F5344CB8AC3E}">
        <p14:creationId xmlns:p14="http://schemas.microsoft.com/office/powerpoint/2010/main" val="51434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E7E8-CAF6-8B4E-B908-C2E4B0439884}"/>
              </a:ext>
            </a:extLst>
          </p:cNvPr>
          <p:cNvSpPr>
            <a:spLocks noGrp="1"/>
          </p:cNvSpPr>
          <p:nvPr>
            <p:ph type="title"/>
          </p:nvPr>
        </p:nvSpPr>
        <p:spPr>
          <a:xfrm>
            <a:off x="365759" y="365760"/>
            <a:ext cx="8202168" cy="914400"/>
          </a:xfrm>
        </p:spPr>
        <p:txBody>
          <a:bodyPr/>
          <a:lstStyle/>
          <a:p>
            <a:r>
              <a:rPr lang="en-US"/>
              <a:t>This is a “Three Quarters Sand” slide</a:t>
            </a:r>
            <a:br>
              <a:rPr lang="en-US" b="0"/>
            </a:br>
            <a:r>
              <a:rPr lang="en-US" sz="2400" b="0"/>
              <a:t>Can be used flexibly by advanced users</a:t>
            </a:r>
          </a:p>
        </p:txBody>
      </p:sp>
      <p:graphicFrame>
        <p:nvGraphicFramePr>
          <p:cNvPr id="52" name="Content Placeholder 2">
            <a:extLst>
              <a:ext uri="{FF2B5EF4-FFF2-40B4-BE49-F238E27FC236}">
                <a16:creationId xmlns:a16="http://schemas.microsoft.com/office/drawing/2014/main" id="{F1D91BD4-6164-AC4D-B0FF-53BC434604B4}"/>
              </a:ext>
            </a:extLst>
          </p:cNvPr>
          <p:cNvGraphicFramePr>
            <a:graphicFrameLocks noGrp="1"/>
          </p:cNvGraphicFramePr>
          <p:nvPr>
            <p:ph sz="half" idx="1"/>
            <p:extLst>
              <p:ext uri="{D42A27DB-BD31-4B8C-83A1-F6EECF244321}">
                <p14:modId xmlns:p14="http://schemas.microsoft.com/office/powerpoint/2010/main" val="3912633884"/>
              </p:ext>
            </p:extLst>
          </p:nvPr>
        </p:nvGraphicFramePr>
        <p:xfrm>
          <a:off x="365125" y="1828800"/>
          <a:ext cx="8202618" cy="2438400"/>
        </p:xfrm>
        <a:graphic>
          <a:graphicData uri="http://schemas.openxmlformats.org/drawingml/2006/table">
            <a:tbl>
              <a:tblPr firstRow="1" firstCol="1" lastRow="1">
                <a:tableStyleId>{87103D19-456E-4ACA-AAA1-257D443D96B4}</a:tableStyleId>
              </a:tblPr>
              <a:tblGrid>
                <a:gridCol w="1367103">
                  <a:extLst>
                    <a:ext uri="{9D8B030D-6E8A-4147-A177-3AD203B41FA5}">
                      <a16:colId xmlns:a16="http://schemas.microsoft.com/office/drawing/2014/main" val="148430019"/>
                    </a:ext>
                  </a:extLst>
                </a:gridCol>
                <a:gridCol w="1367103">
                  <a:extLst>
                    <a:ext uri="{9D8B030D-6E8A-4147-A177-3AD203B41FA5}">
                      <a16:colId xmlns:a16="http://schemas.microsoft.com/office/drawing/2014/main" val="2155907455"/>
                    </a:ext>
                  </a:extLst>
                </a:gridCol>
                <a:gridCol w="1367103">
                  <a:extLst>
                    <a:ext uri="{9D8B030D-6E8A-4147-A177-3AD203B41FA5}">
                      <a16:colId xmlns:a16="http://schemas.microsoft.com/office/drawing/2014/main" val="1328275703"/>
                    </a:ext>
                  </a:extLst>
                </a:gridCol>
                <a:gridCol w="1367103">
                  <a:extLst>
                    <a:ext uri="{9D8B030D-6E8A-4147-A177-3AD203B41FA5}">
                      <a16:colId xmlns:a16="http://schemas.microsoft.com/office/drawing/2014/main" val="3363806847"/>
                    </a:ext>
                  </a:extLst>
                </a:gridCol>
                <a:gridCol w="1367103">
                  <a:extLst>
                    <a:ext uri="{9D8B030D-6E8A-4147-A177-3AD203B41FA5}">
                      <a16:colId xmlns:a16="http://schemas.microsoft.com/office/drawing/2014/main" val="3629805867"/>
                    </a:ext>
                  </a:extLst>
                </a:gridCol>
                <a:gridCol w="1367103">
                  <a:extLst>
                    <a:ext uri="{9D8B030D-6E8A-4147-A177-3AD203B41FA5}">
                      <a16:colId xmlns:a16="http://schemas.microsoft.com/office/drawing/2014/main" val="1254484464"/>
                    </a:ext>
                  </a:extLst>
                </a:gridCol>
              </a:tblGrid>
              <a:tr h="193371">
                <a:tc>
                  <a:txBody>
                    <a:bodyPr/>
                    <a:lstStyle/>
                    <a:p>
                      <a:endParaRPr lang="en-US" sz="1400"/>
                    </a:p>
                  </a:txBody>
                  <a:tcPr/>
                </a:tc>
                <a:tc>
                  <a:txBody>
                    <a:bodyPr/>
                    <a:lstStyle/>
                    <a:p>
                      <a:r>
                        <a:rPr lang="en-US" sz="1400"/>
                        <a:t>Column 1</a:t>
                      </a:r>
                    </a:p>
                  </a:txBody>
                  <a:tcPr/>
                </a:tc>
                <a:tc>
                  <a:txBody>
                    <a:bodyPr/>
                    <a:lstStyle/>
                    <a:p>
                      <a:r>
                        <a:rPr lang="en-US" sz="1400"/>
                        <a:t>Column 2</a:t>
                      </a:r>
                    </a:p>
                  </a:txBody>
                  <a:tcPr/>
                </a:tc>
                <a:tc>
                  <a:txBody>
                    <a:bodyPr/>
                    <a:lstStyle/>
                    <a:p>
                      <a:r>
                        <a:rPr lang="en-US" sz="1400"/>
                        <a:t>Column 3</a:t>
                      </a:r>
                    </a:p>
                  </a:txBody>
                  <a:tcPr/>
                </a:tc>
                <a:tc>
                  <a:txBody>
                    <a:bodyPr/>
                    <a:lstStyle/>
                    <a:p>
                      <a:r>
                        <a:rPr lang="en-US" sz="1400"/>
                        <a:t>Column 4</a:t>
                      </a:r>
                    </a:p>
                  </a:txBody>
                  <a:tcPr/>
                </a:tc>
                <a:tc>
                  <a:txBody>
                    <a:bodyPr/>
                    <a:lstStyle/>
                    <a:p>
                      <a:r>
                        <a:rPr lang="en-US" sz="1400"/>
                        <a:t>Column 5</a:t>
                      </a:r>
                    </a:p>
                  </a:txBody>
                  <a:tcPr/>
                </a:tc>
                <a:extLst>
                  <a:ext uri="{0D108BD9-81ED-4DB2-BD59-A6C34878D82A}">
                    <a16:rowId xmlns:a16="http://schemas.microsoft.com/office/drawing/2014/main" val="2872282284"/>
                  </a:ext>
                </a:extLst>
              </a:tr>
              <a:tr h="193371">
                <a:tc>
                  <a:txBody>
                    <a:bodyPr/>
                    <a:lstStyle/>
                    <a:p>
                      <a:r>
                        <a:rPr lang="en-US" sz="1400"/>
                        <a:t>Row 1</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extLst>
                  <a:ext uri="{0D108BD9-81ED-4DB2-BD59-A6C34878D82A}">
                    <a16:rowId xmlns:a16="http://schemas.microsoft.com/office/drawing/2014/main" val="4146443370"/>
                  </a:ext>
                </a:extLst>
              </a:tr>
              <a:tr h="193371">
                <a:tc>
                  <a:txBody>
                    <a:bodyPr/>
                    <a:lstStyle/>
                    <a:p>
                      <a:r>
                        <a:rPr lang="en-US" sz="1400"/>
                        <a:t>Row 2</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extLst>
                  <a:ext uri="{0D108BD9-81ED-4DB2-BD59-A6C34878D82A}">
                    <a16:rowId xmlns:a16="http://schemas.microsoft.com/office/drawing/2014/main" val="4058826741"/>
                  </a:ext>
                </a:extLst>
              </a:tr>
              <a:tr h="193371">
                <a:tc>
                  <a:txBody>
                    <a:bodyPr/>
                    <a:lstStyle/>
                    <a:p>
                      <a:r>
                        <a:rPr lang="en-US" sz="1400"/>
                        <a:t>Row 3</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extLst>
                  <a:ext uri="{0D108BD9-81ED-4DB2-BD59-A6C34878D82A}">
                    <a16:rowId xmlns:a16="http://schemas.microsoft.com/office/drawing/2014/main" val="3614005339"/>
                  </a:ext>
                </a:extLst>
              </a:tr>
              <a:tr h="193371">
                <a:tc>
                  <a:txBody>
                    <a:bodyPr/>
                    <a:lstStyle/>
                    <a:p>
                      <a:r>
                        <a:rPr lang="en-US" sz="1400"/>
                        <a:t>Row 4</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extLst>
                  <a:ext uri="{0D108BD9-81ED-4DB2-BD59-A6C34878D82A}">
                    <a16:rowId xmlns:a16="http://schemas.microsoft.com/office/drawing/2014/main" val="3417455959"/>
                  </a:ext>
                </a:extLst>
              </a:tr>
              <a:tr h="193371">
                <a:tc>
                  <a:txBody>
                    <a:bodyPr/>
                    <a:lstStyle/>
                    <a:p>
                      <a:r>
                        <a:rPr lang="en-US" sz="1400"/>
                        <a:t>Row 5</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extLst>
                  <a:ext uri="{0D108BD9-81ED-4DB2-BD59-A6C34878D82A}">
                    <a16:rowId xmlns:a16="http://schemas.microsoft.com/office/drawing/2014/main" val="1681812673"/>
                  </a:ext>
                </a:extLst>
              </a:tr>
              <a:tr h="193371">
                <a:tc>
                  <a:txBody>
                    <a:bodyPr/>
                    <a:lstStyle/>
                    <a:p>
                      <a:r>
                        <a:rPr lang="en-US" sz="1400"/>
                        <a:t>Row 6</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extLst>
                  <a:ext uri="{0D108BD9-81ED-4DB2-BD59-A6C34878D82A}">
                    <a16:rowId xmlns:a16="http://schemas.microsoft.com/office/drawing/2014/main" val="1365647773"/>
                  </a:ext>
                </a:extLst>
              </a:tr>
              <a:tr h="193371">
                <a:tc>
                  <a:txBody>
                    <a:bodyPr/>
                    <a:lstStyle/>
                    <a:p>
                      <a:endParaRPr lang="en-US" sz="1400"/>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tc>
                  <a:txBody>
                    <a:bodyPr/>
                    <a:lstStyle/>
                    <a:p>
                      <a:r>
                        <a:rPr lang="en-US" sz="1400"/>
                        <a:t>000</a:t>
                      </a:r>
                    </a:p>
                  </a:txBody>
                  <a:tcPr/>
                </a:tc>
                <a:extLst>
                  <a:ext uri="{0D108BD9-81ED-4DB2-BD59-A6C34878D82A}">
                    <a16:rowId xmlns:a16="http://schemas.microsoft.com/office/drawing/2014/main" val="23806972"/>
                  </a:ext>
                </a:extLst>
              </a:tr>
            </a:tbl>
          </a:graphicData>
        </a:graphic>
      </p:graphicFrame>
      <p:graphicFrame>
        <p:nvGraphicFramePr>
          <p:cNvPr id="54" name="Table">
            <a:extLst>
              <a:ext uri="{FF2B5EF4-FFF2-40B4-BE49-F238E27FC236}">
                <a16:creationId xmlns:a16="http://schemas.microsoft.com/office/drawing/2014/main" id="{271870CF-4022-7347-8E47-5178676F502D}"/>
              </a:ext>
            </a:extLst>
          </p:cNvPr>
          <p:cNvGraphicFramePr>
            <a:graphicFrameLocks/>
          </p:cNvGraphicFramePr>
          <p:nvPr>
            <p:extLst>
              <p:ext uri="{D42A27DB-BD31-4B8C-83A1-F6EECF244321}">
                <p14:modId xmlns:p14="http://schemas.microsoft.com/office/powerpoint/2010/main" val="3304739607"/>
              </p:ext>
            </p:extLst>
          </p:nvPr>
        </p:nvGraphicFramePr>
        <p:xfrm>
          <a:off x="365125" y="4434214"/>
          <a:ext cx="8202615" cy="1646545"/>
        </p:xfrm>
        <a:graphic>
          <a:graphicData uri="http://schemas.openxmlformats.org/drawingml/2006/table">
            <a:tbl>
              <a:tblPr>
                <a:tableStyleId>{2D5ABB26-0587-4C30-8999-92F81FD0307C}</a:tableStyleId>
              </a:tblPr>
              <a:tblGrid>
                <a:gridCol w="3950091">
                  <a:extLst>
                    <a:ext uri="{9D8B030D-6E8A-4147-A177-3AD203B41FA5}">
                      <a16:colId xmlns:a16="http://schemas.microsoft.com/office/drawing/2014/main" val="148430019"/>
                    </a:ext>
                  </a:extLst>
                </a:gridCol>
                <a:gridCol w="306888">
                  <a:extLst>
                    <a:ext uri="{9D8B030D-6E8A-4147-A177-3AD203B41FA5}">
                      <a16:colId xmlns:a16="http://schemas.microsoft.com/office/drawing/2014/main" val="2155907455"/>
                    </a:ext>
                  </a:extLst>
                </a:gridCol>
                <a:gridCol w="3945636">
                  <a:extLst>
                    <a:ext uri="{9D8B030D-6E8A-4147-A177-3AD203B41FA5}">
                      <a16:colId xmlns:a16="http://schemas.microsoft.com/office/drawing/2014/main" val="1328275703"/>
                    </a:ext>
                  </a:extLst>
                </a:gridCol>
              </a:tblGrid>
              <a:tr h="1646545">
                <a:tc>
                  <a:txBody>
                    <a:bodyPr/>
                    <a:lstStyle/>
                    <a:p>
                      <a:pPr>
                        <a:lnSpc>
                          <a:spcPct val="90000"/>
                        </a:lnSpc>
                      </a:pPr>
                      <a:r>
                        <a:rPr lang="en-US" sz="9600">
                          <a:solidFill>
                            <a:schemeClr val="tx1"/>
                          </a:solidFill>
                        </a:rPr>
                        <a:t>+00%</a:t>
                      </a:r>
                    </a:p>
                  </a:txBody>
                  <a:tcPr marL="0" marR="0" marT="0" marB="0" anchor="b"/>
                </a:tc>
                <a:tc>
                  <a:txBody>
                    <a:bodyPr/>
                    <a:lstStyle/>
                    <a:p>
                      <a:endParaRPr lang="en-US" sz="1400">
                        <a:solidFill>
                          <a:schemeClr val="tx1"/>
                        </a:solidFill>
                      </a:endParaRPr>
                    </a:p>
                  </a:txBody>
                  <a:tcPr marL="0" marR="0" marT="0" marB="0" anchor="b"/>
                </a:tc>
                <a:tc>
                  <a:txBody>
                    <a:bodyPr/>
                    <a:lstStyle/>
                    <a:p>
                      <a:pPr>
                        <a:lnSpc>
                          <a:spcPct val="90000"/>
                        </a:lnSpc>
                      </a:pPr>
                      <a:r>
                        <a:rPr lang="en-US" sz="9600">
                          <a:solidFill>
                            <a:schemeClr val="tx1"/>
                          </a:solidFill>
                        </a:rPr>
                        <a:t>$00M</a:t>
                      </a:r>
                    </a:p>
                  </a:txBody>
                  <a:tcPr marL="0" marR="0" marT="0" marB="0" anchor="b"/>
                </a:tc>
                <a:extLst>
                  <a:ext uri="{0D108BD9-81ED-4DB2-BD59-A6C34878D82A}">
                    <a16:rowId xmlns:a16="http://schemas.microsoft.com/office/drawing/2014/main" val="2872282284"/>
                  </a:ext>
                </a:extLst>
              </a:tr>
            </a:tbl>
          </a:graphicData>
        </a:graphic>
      </p:graphicFrame>
      <p:sp>
        <p:nvSpPr>
          <p:cNvPr id="7" name="Content Placeholder 3">
            <a:extLst>
              <a:ext uri="{FF2B5EF4-FFF2-40B4-BE49-F238E27FC236}">
                <a16:creationId xmlns:a16="http://schemas.microsoft.com/office/drawing/2014/main" id="{D1A701E2-F069-A147-B2E6-1BC02C5CB36F}"/>
              </a:ext>
            </a:extLst>
          </p:cNvPr>
          <p:cNvSpPr>
            <a:spLocks noGrp="1"/>
          </p:cNvSpPr>
          <p:nvPr>
            <p:ph sz="half" idx="2"/>
          </p:nvPr>
        </p:nvSpPr>
        <p:spPr/>
        <p:txBody>
          <a:bodyPr/>
          <a:lstStyle/>
          <a:p>
            <a:pPr marL="0" indent="0">
              <a:buNone/>
            </a:pPr>
            <a:r>
              <a:rPr lang="en-US"/>
              <a:t>Use the larger left area for text, tables, charts and/or graphics. Use this smaller right area for supporting content or leave empty.</a:t>
            </a:r>
          </a:p>
        </p:txBody>
      </p:sp>
    </p:spTree>
    <p:extLst>
      <p:ext uri="{BB962C8B-B14F-4D97-AF65-F5344CB8AC3E}">
        <p14:creationId xmlns:p14="http://schemas.microsoft.com/office/powerpoint/2010/main" val="1075505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8837E-4DB2-DA41-AB0F-125CC78A6939}"/>
              </a:ext>
            </a:extLst>
          </p:cNvPr>
          <p:cNvSpPr>
            <a:spLocks noGrp="1"/>
          </p:cNvSpPr>
          <p:nvPr>
            <p:ph type="title"/>
          </p:nvPr>
        </p:nvSpPr>
        <p:spPr/>
        <p:txBody>
          <a:bodyPr/>
          <a:lstStyle/>
          <a:p>
            <a:r>
              <a:rPr lang="en-US"/>
              <a:t>Meet the UST team</a:t>
            </a:r>
            <a:br>
              <a:rPr lang="en-US"/>
            </a:br>
            <a:r>
              <a:rPr lang="en-US" sz="2400" b="0"/>
              <a:t>Europe directors, Spain &amp; LATAM</a:t>
            </a:r>
          </a:p>
        </p:txBody>
      </p:sp>
      <p:sp>
        <p:nvSpPr>
          <p:cNvPr id="3" name="Text Placeholder 2">
            <a:extLst>
              <a:ext uri="{FF2B5EF4-FFF2-40B4-BE49-F238E27FC236}">
                <a16:creationId xmlns:a16="http://schemas.microsoft.com/office/drawing/2014/main" id="{278AE807-533E-474B-99A2-F6718AE78777}"/>
              </a:ext>
            </a:extLst>
          </p:cNvPr>
          <p:cNvSpPr>
            <a:spLocks noGrp="1"/>
          </p:cNvSpPr>
          <p:nvPr>
            <p:ph type="body" sz="quarter" idx="11"/>
          </p:nvPr>
        </p:nvSpPr>
        <p:spPr/>
        <p:txBody>
          <a:bodyPr/>
          <a:lstStyle/>
          <a:p>
            <a:r>
              <a:rPr lang="en-US" err="1"/>
              <a:t>Firstname</a:t>
            </a:r>
            <a:r>
              <a:rPr lang="en-US"/>
              <a:t> </a:t>
            </a:r>
            <a:r>
              <a:rPr lang="en-US" err="1"/>
              <a:t>Lastname</a:t>
            </a:r>
            <a:endParaRPr lang="en-US"/>
          </a:p>
          <a:p>
            <a:pPr lvl="1"/>
            <a:r>
              <a:rPr lang="en-US"/>
              <a:t>Title, Region</a:t>
            </a:r>
          </a:p>
          <a:p>
            <a:pPr lvl="2"/>
            <a:r>
              <a:rPr lang="en-US"/>
              <a:t>Summary</a:t>
            </a:r>
          </a:p>
        </p:txBody>
      </p:sp>
      <p:sp>
        <p:nvSpPr>
          <p:cNvPr id="4" name="Text Placeholder 3">
            <a:extLst>
              <a:ext uri="{FF2B5EF4-FFF2-40B4-BE49-F238E27FC236}">
                <a16:creationId xmlns:a16="http://schemas.microsoft.com/office/drawing/2014/main" id="{556CC96E-F822-2B4D-BE77-16FE6A801369}"/>
              </a:ext>
            </a:extLst>
          </p:cNvPr>
          <p:cNvSpPr>
            <a:spLocks noGrp="1"/>
          </p:cNvSpPr>
          <p:nvPr>
            <p:ph type="body" sz="quarter" idx="12"/>
          </p:nvPr>
        </p:nvSpPr>
        <p:spPr/>
        <p:txBody>
          <a:bodyPr>
            <a:normAutofit/>
          </a:bodyPr>
          <a:lstStyle/>
          <a:p>
            <a:r>
              <a:rPr lang="en-US"/>
              <a:t>Sector Name</a:t>
            </a:r>
          </a:p>
          <a:p>
            <a:pPr lvl="1"/>
            <a:r>
              <a:rPr lang="en-US"/>
              <a:t>00+ years of experience</a:t>
            </a:r>
          </a:p>
          <a:p>
            <a:pPr lvl="2"/>
            <a:r>
              <a:rPr lang="en-US"/>
              <a:t>This is placeholder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celeritas</a:t>
            </a:r>
            <a:r>
              <a:rPr lang="en-US"/>
              <a:t> </a:t>
            </a:r>
            <a:r>
              <a:rPr lang="en-US" err="1"/>
              <a:t>cupidatat</a:t>
            </a:r>
            <a:r>
              <a:rPr lang="en-US"/>
              <a:t> non </a:t>
            </a:r>
            <a:r>
              <a:rPr lang="en-US" err="1"/>
              <a:t>proident</a:t>
            </a:r>
            <a:r>
              <a:rPr lang="en-US"/>
              <a:t>, sunt in </a:t>
            </a:r>
            <a:r>
              <a:rPr lang="en-US" err="1"/>
              <a:t>picea</a:t>
            </a:r>
            <a:r>
              <a:rPr lang="en-US"/>
              <a:t>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a:p>
            <a:pPr lvl="2"/>
            <a:r>
              <a:rPr lang="en-US"/>
              <a:t>Sed </a:t>
            </a:r>
            <a:r>
              <a:rPr lang="en-US" err="1"/>
              <a:t>ut</a:t>
            </a:r>
            <a:r>
              <a:rPr lang="en-US"/>
              <a:t> </a:t>
            </a:r>
            <a:r>
              <a:rPr lang="en-US" err="1"/>
              <a:t>perspiciatis</a:t>
            </a:r>
            <a:r>
              <a:rPr lang="en-US"/>
              <a:t> </a:t>
            </a:r>
            <a:r>
              <a:rPr lang="en-US" err="1"/>
              <a:t>unde</a:t>
            </a:r>
            <a:r>
              <a:rPr lang="en-US"/>
              <a:t> </a:t>
            </a:r>
            <a:r>
              <a:rPr lang="en-US" err="1"/>
              <a:t>omnis</a:t>
            </a:r>
            <a:r>
              <a:rPr lang="en-US"/>
              <a:t> </a:t>
            </a:r>
            <a:r>
              <a:rPr lang="en-US" err="1"/>
              <a:t>iste</a:t>
            </a:r>
            <a:r>
              <a:rPr lang="en-US"/>
              <a:t> </a:t>
            </a:r>
            <a:r>
              <a:rPr lang="en-US" err="1"/>
              <a:t>natus</a:t>
            </a:r>
            <a:r>
              <a:rPr lang="en-US"/>
              <a:t> sit </a:t>
            </a:r>
            <a:r>
              <a:rPr lang="en-US" err="1"/>
              <a:t>voluptatem</a:t>
            </a:r>
            <a:r>
              <a:rPr lang="en-US"/>
              <a:t> </a:t>
            </a:r>
            <a:r>
              <a:rPr lang="en-US" err="1"/>
              <a:t>accusantium</a:t>
            </a:r>
            <a:r>
              <a:rPr lang="en-US"/>
              <a:t> </a:t>
            </a:r>
            <a:r>
              <a:rPr lang="en-US" err="1"/>
              <a:t>doloremque</a:t>
            </a:r>
            <a:r>
              <a:rPr lang="en-US"/>
              <a:t> </a:t>
            </a:r>
            <a:r>
              <a:rPr lang="en-US" err="1"/>
              <a:t>laudantium</a:t>
            </a:r>
            <a:r>
              <a:rPr lang="en-US"/>
              <a:t>, </a:t>
            </a:r>
            <a:r>
              <a:rPr lang="en-US" err="1"/>
              <a:t>totam</a:t>
            </a:r>
            <a:r>
              <a:rPr lang="en-US"/>
              <a:t> rem </a:t>
            </a:r>
            <a:r>
              <a:rPr lang="en-US" err="1"/>
              <a:t>aperiam</a:t>
            </a:r>
            <a:r>
              <a:rPr lang="en-US"/>
              <a:t>, </a:t>
            </a:r>
            <a:r>
              <a:rPr lang="en-US" err="1"/>
              <a:t>eaque</a:t>
            </a:r>
            <a:r>
              <a:rPr lang="en-US"/>
              <a:t> </a:t>
            </a:r>
            <a:r>
              <a:rPr lang="en-US" err="1"/>
              <a:t>ipsa</a:t>
            </a:r>
            <a:r>
              <a:rPr lang="en-US"/>
              <a:t> </a:t>
            </a:r>
            <a:r>
              <a:rPr lang="en-US" err="1"/>
              <a:t>quae</a:t>
            </a:r>
            <a:r>
              <a:rPr lang="en-US"/>
              <a:t> ab </a:t>
            </a:r>
            <a:r>
              <a:rPr lang="en-US" err="1"/>
              <a:t>illo</a:t>
            </a:r>
            <a:r>
              <a:rPr lang="en-US"/>
              <a:t> </a:t>
            </a:r>
            <a:r>
              <a:rPr lang="en-US" err="1"/>
              <a:t>inventore</a:t>
            </a:r>
            <a:r>
              <a:rPr lang="en-US"/>
              <a:t> </a:t>
            </a:r>
            <a:r>
              <a:rPr lang="en-US" err="1"/>
              <a:t>veritatis</a:t>
            </a:r>
            <a:r>
              <a:rPr lang="en-US"/>
              <a:t> et quasi </a:t>
            </a:r>
            <a:r>
              <a:rPr lang="en-US" err="1"/>
              <a:t>architecto</a:t>
            </a:r>
            <a:r>
              <a:rPr lang="en-US"/>
              <a:t> beatae vitae dicta sunt </a:t>
            </a:r>
            <a:r>
              <a:rPr lang="en-US" err="1"/>
              <a:t>explicabo</a:t>
            </a:r>
            <a:r>
              <a:rPr lang="en-US"/>
              <a:t>.</a:t>
            </a:r>
          </a:p>
        </p:txBody>
      </p:sp>
      <p:sp>
        <p:nvSpPr>
          <p:cNvPr id="5" name="Picture Placeholder 4">
            <a:extLst>
              <a:ext uri="{FF2B5EF4-FFF2-40B4-BE49-F238E27FC236}">
                <a16:creationId xmlns:a16="http://schemas.microsoft.com/office/drawing/2014/main" id="{8EA0443F-8367-414B-B209-F06F29873975}"/>
              </a:ext>
            </a:extLst>
          </p:cNvPr>
          <p:cNvSpPr>
            <a:spLocks noGrp="1"/>
          </p:cNvSpPr>
          <p:nvPr>
            <p:ph type="pic" sz="quarter" idx="13"/>
          </p:nvPr>
        </p:nvSpPr>
        <p:spPr/>
      </p:sp>
      <p:sp>
        <p:nvSpPr>
          <p:cNvPr id="7" name="Instructions">
            <a:extLst>
              <a:ext uri="{FF2B5EF4-FFF2-40B4-BE49-F238E27FC236}">
                <a16:creationId xmlns:a16="http://schemas.microsoft.com/office/drawing/2014/main" id="{B95F62BC-4C0E-E740-A981-0A351DEA896F}"/>
              </a:ext>
            </a:extLst>
          </p:cNvPr>
          <p:cNvSpPr/>
          <p:nvPr/>
        </p:nvSpPr>
        <p:spPr>
          <a:xfrm>
            <a:off x="9190228" y="365125"/>
            <a:ext cx="2633472" cy="869315"/>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Use text levels to format text. </a:t>
            </a:r>
            <a:br>
              <a:rPr lang="en-US" sz="800">
                <a:solidFill>
                  <a:schemeClr val="bg1"/>
                </a:solidFill>
              </a:rPr>
            </a:br>
            <a:r>
              <a:rPr lang="en-US" sz="800">
                <a:solidFill>
                  <a:schemeClr val="bg1"/>
                </a:solidFill>
              </a:rPr>
              <a:t>Photo must fill the entire gray placeholder.</a:t>
            </a:r>
          </a:p>
        </p:txBody>
      </p:sp>
    </p:spTree>
    <p:extLst>
      <p:ext uri="{BB962C8B-B14F-4D97-AF65-F5344CB8AC3E}">
        <p14:creationId xmlns:p14="http://schemas.microsoft.com/office/powerpoint/2010/main" val="1459019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a:t>Section header title is </a:t>
            </a:r>
            <a:br>
              <a:rPr lang="en-US"/>
            </a:br>
            <a:r>
              <a:rPr lang="en-US"/>
              <a:t>Arial Regular 48pt, sentence </a:t>
            </a:r>
            <a:br>
              <a:rPr lang="en-US"/>
            </a:br>
            <a:r>
              <a:rPr lang="en-US"/>
              <a:t>case, three lines max</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p:txBody>
          <a:bodyPr/>
          <a:lstStyle/>
          <a:p>
            <a:r>
              <a:rPr lang="en-US"/>
              <a:t>Additional content, if needed</a:t>
            </a:r>
          </a:p>
        </p:txBody>
      </p:sp>
    </p:spTree>
    <p:extLst>
      <p:ext uri="{BB962C8B-B14F-4D97-AF65-F5344CB8AC3E}">
        <p14:creationId xmlns:p14="http://schemas.microsoft.com/office/powerpoint/2010/main" val="337487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F2E2-01D2-3545-AC1A-EFBDB0788845}"/>
              </a:ext>
            </a:extLst>
          </p:cNvPr>
          <p:cNvSpPr>
            <a:spLocks noGrp="1"/>
          </p:cNvSpPr>
          <p:nvPr>
            <p:ph type="title"/>
          </p:nvPr>
        </p:nvSpPr>
        <p:spPr/>
        <p:txBody>
          <a:bodyPr/>
          <a:lstStyle/>
          <a:p>
            <a:r>
              <a:rPr lang="en-US"/>
              <a:t>This is a “Text Cluster 02” slide</a:t>
            </a:r>
          </a:p>
        </p:txBody>
      </p:sp>
      <p:sp>
        <p:nvSpPr>
          <p:cNvPr id="3" name="Text Placeholder 2">
            <a:extLst>
              <a:ext uri="{FF2B5EF4-FFF2-40B4-BE49-F238E27FC236}">
                <a16:creationId xmlns:a16="http://schemas.microsoft.com/office/drawing/2014/main" id="{2CC4777D-A23F-3948-94C2-7C3D24A40A85}"/>
              </a:ext>
            </a:extLst>
          </p:cNvPr>
          <p:cNvSpPr>
            <a:spLocks noGrp="1"/>
          </p:cNvSpPr>
          <p:nvPr>
            <p:ph type="body" sz="quarter" idx="11"/>
          </p:nvPr>
        </p:nvSpPr>
        <p:spPr/>
        <p:txBody>
          <a:bodyPr/>
          <a:lstStyle/>
          <a:p>
            <a:r>
              <a:rPr lang="en-US" b="1"/>
              <a:t>Use Arial Bold for body headings</a:t>
            </a:r>
          </a:p>
          <a:p>
            <a:r>
              <a:rPr lang="en-US"/>
              <a:t>Body text is Arial Regular. For consistency, do not change text size. Do not change the size or position of text boxes.</a:t>
            </a:r>
          </a:p>
        </p:txBody>
      </p:sp>
      <p:sp>
        <p:nvSpPr>
          <p:cNvPr id="4" name="Text Placeholder 3">
            <a:extLst>
              <a:ext uri="{FF2B5EF4-FFF2-40B4-BE49-F238E27FC236}">
                <a16:creationId xmlns:a16="http://schemas.microsoft.com/office/drawing/2014/main" id="{FF7156E1-49F2-D844-ABDB-6FCACCA26657}"/>
              </a:ext>
            </a:extLst>
          </p:cNvPr>
          <p:cNvSpPr>
            <a:spLocks noGrp="1"/>
          </p:cNvSpPr>
          <p:nvPr>
            <p:ph type="body" sz="quarter" idx="13"/>
          </p:nvPr>
        </p:nvSpPr>
        <p:spPr/>
        <p:txBody>
          <a:bodyPr/>
          <a:lstStyle/>
          <a:p>
            <a:r>
              <a:rPr lang="en-US" b="1"/>
              <a:t>Use Arial Bold for body headings</a:t>
            </a:r>
          </a:p>
          <a:p>
            <a:r>
              <a:rPr lang="en-US"/>
              <a:t>Body text is Arial Regular. For consistency, do not change text size. Do not change the size or position of text boxes.</a:t>
            </a:r>
          </a:p>
        </p:txBody>
      </p:sp>
      <p:sp>
        <p:nvSpPr>
          <p:cNvPr id="6" name="Text Placeholder 5">
            <a:extLst>
              <a:ext uri="{FF2B5EF4-FFF2-40B4-BE49-F238E27FC236}">
                <a16:creationId xmlns:a16="http://schemas.microsoft.com/office/drawing/2014/main" id="{CFC4C080-1D71-534D-9679-B60181D27C98}"/>
              </a:ext>
            </a:extLst>
          </p:cNvPr>
          <p:cNvSpPr>
            <a:spLocks noGrp="1"/>
          </p:cNvSpPr>
          <p:nvPr>
            <p:ph type="body" sz="quarter" idx="14"/>
          </p:nvPr>
        </p:nvSpPr>
        <p:spPr/>
        <p:txBody>
          <a:bodyPr/>
          <a:lstStyle/>
          <a:p>
            <a:r>
              <a:rPr lang="en-US" b="1"/>
              <a:t>Use Arial Bold for body headings</a:t>
            </a:r>
          </a:p>
          <a:p>
            <a:r>
              <a:rPr lang="en-US"/>
              <a:t>Body text is Arial Regular. For consistency, do not change text size. Do not change the size or position of text boxes.</a:t>
            </a:r>
          </a:p>
        </p:txBody>
      </p:sp>
      <p:sp>
        <p:nvSpPr>
          <p:cNvPr id="5" name="Text Placeholder 4">
            <a:extLst>
              <a:ext uri="{FF2B5EF4-FFF2-40B4-BE49-F238E27FC236}">
                <a16:creationId xmlns:a16="http://schemas.microsoft.com/office/drawing/2014/main" id="{86BF72BE-DBEB-7A41-848A-335616471AFC}"/>
              </a:ext>
            </a:extLst>
          </p:cNvPr>
          <p:cNvSpPr>
            <a:spLocks noGrp="1"/>
          </p:cNvSpPr>
          <p:nvPr>
            <p:ph type="body" sz="quarter" idx="12"/>
          </p:nvPr>
        </p:nvSpPr>
        <p:spPr/>
        <p:txBody>
          <a:bodyPr/>
          <a:lstStyle/>
          <a:p>
            <a:r>
              <a:rPr lang="en-US" b="1"/>
              <a:t>Body heading</a:t>
            </a:r>
          </a:p>
          <a:p>
            <a:r>
              <a:rPr lang="en-US"/>
              <a:t>Do not change the size or position of text boxes.</a:t>
            </a:r>
          </a:p>
        </p:txBody>
      </p:sp>
    </p:spTree>
    <p:extLst>
      <p:ext uri="{BB962C8B-B14F-4D97-AF65-F5344CB8AC3E}">
        <p14:creationId xmlns:p14="http://schemas.microsoft.com/office/powerpoint/2010/main" val="248054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C55DB-F8AE-634C-A03C-3042914045A7}"/>
              </a:ext>
            </a:extLst>
          </p:cNvPr>
          <p:cNvSpPr>
            <a:spLocks noGrp="1"/>
          </p:cNvSpPr>
          <p:nvPr>
            <p:ph type="title"/>
          </p:nvPr>
        </p:nvSpPr>
        <p:spPr/>
        <p:txBody>
          <a:bodyPr/>
          <a:lstStyle/>
          <a:p>
            <a:r>
              <a:rPr lang="en-US"/>
              <a:t>Section header title is </a:t>
            </a:r>
            <a:br>
              <a:rPr lang="en-US"/>
            </a:br>
            <a:r>
              <a:rPr lang="en-US"/>
              <a:t>Arial Regular 48pt, sentence </a:t>
            </a:r>
            <a:br>
              <a:rPr lang="en-US"/>
            </a:br>
            <a:r>
              <a:rPr lang="en-US"/>
              <a:t>case, three lines max</a:t>
            </a:r>
          </a:p>
        </p:txBody>
      </p:sp>
      <p:sp>
        <p:nvSpPr>
          <p:cNvPr id="5" name="Text Placeholder 2">
            <a:extLst>
              <a:ext uri="{FF2B5EF4-FFF2-40B4-BE49-F238E27FC236}">
                <a16:creationId xmlns:a16="http://schemas.microsoft.com/office/drawing/2014/main" id="{9F6633FF-B6E7-A249-9A81-6C2416ABAF07}"/>
              </a:ext>
            </a:extLst>
          </p:cNvPr>
          <p:cNvSpPr>
            <a:spLocks noGrp="1"/>
          </p:cNvSpPr>
          <p:nvPr>
            <p:ph type="body" sz="quarter" idx="13"/>
          </p:nvPr>
        </p:nvSpPr>
        <p:spPr/>
        <p:txBody>
          <a:bodyPr/>
          <a:lstStyle/>
          <a:p>
            <a:r>
              <a:rPr lang="en-US"/>
              <a:t>Additional content, if needed</a:t>
            </a:r>
          </a:p>
        </p:txBody>
      </p:sp>
      <p:sp>
        <p:nvSpPr>
          <p:cNvPr id="7" name="Instructions">
            <a:extLst>
              <a:ext uri="{FF2B5EF4-FFF2-40B4-BE49-F238E27FC236}">
                <a16:creationId xmlns:a16="http://schemas.microsoft.com/office/drawing/2014/main" id="{5EF15272-DB13-F54D-9185-E79D1E8EAACD}"/>
              </a:ext>
            </a:extLst>
          </p:cNvPr>
          <p:cNvSpPr/>
          <p:nvPr/>
        </p:nvSpPr>
        <p:spPr>
          <a:xfrm>
            <a:off x="9190228" y="365125"/>
            <a:ext cx="2633472" cy="869315"/>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tx1"/>
                </a:solidFill>
              </a:rPr>
              <a:t>READ &amp; DELETE BEFORE USING</a:t>
            </a:r>
          </a:p>
          <a:p>
            <a:pPr algn="ctr">
              <a:spcBef>
                <a:spcPts val="300"/>
              </a:spcBef>
            </a:pPr>
            <a:r>
              <a:rPr lang="en-US" sz="800">
                <a:solidFill>
                  <a:schemeClr val="tx1"/>
                </a:solidFill>
              </a:rPr>
              <a:t>There are four different section header layouts. </a:t>
            </a:r>
            <a:br>
              <a:rPr lang="en-US" sz="800">
                <a:solidFill>
                  <a:schemeClr val="tx1"/>
                </a:solidFill>
              </a:rPr>
            </a:br>
            <a:r>
              <a:rPr lang="en-US" sz="800">
                <a:solidFill>
                  <a:schemeClr val="tx1"/>
                </a:solidFill>
              </a:rPr>
              <a:t>Use one consistently. Or mix them up.</a:t>
            </a:r>
          </a:p>
        </p:txBody>
      </p:sp>
    </p:spTree>
    <p:extLst>
      <p:ext uri="{BB962C8B-B14F-4D97-AF65-F5344CB8AC3E}">
        <p14:creationId xmlns:p14="http://schemas.microsoft.com/office/powerpoint/2010/main" val="153405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626-6715-8F4A-BA65-B34ACF3C4C11}"/>
              </a:ext>
            </a:extLst>
          </p:cNvPr>
          <p:cNvSpPr>
            <a:spLocks noGrp="1"/>
          </p:cNvSpPr>
          <p:nvPr>
            <p:ph type="title"/>
          </p:nvPr>
        </p:nvSpPr>
        <p:spPr/>
        <p:txBody>
          <a:bodyPr/>
          <a:lstStyle/>
          <a:p>
            <a:r>
              <a:rPr lang="en-US"/>
              <a:t>Fonts</a:t>
            </a:r>
          </a:p>
        </p:txBody>
      </p:sp>
      <p:sp>
        <p:nvSpPr>
          <p:cNvPr id="7" name="Content Placeholder 2">
            <a:extLst>
              <a:ext uri="{FF2B5EF4-FFF2-40B4-BE49-F238E27FC236}">
                <a16:creationId xmlns:a16="http://schemas.microsoft.com/office/drawing/2014/main" id="{2EEA9D22-9F86-AA48-AD87-1A3B1D63EE52}"/>
              </a:ext>
            </a:extLst>
          </p:cNvPr>
          <p:cNvSpPr>
            <a:spLocks noGrp="1"/>
          </p:cNvSpPr>
          <p:nvPr>
            <p:ph sz="half" idx="1"/>
          </p:nvPr>
        </p:nvSpPr>
        <p:spPr>
          <a:xfrm>
            <a:off x="365760" y="1828800"/>
            <a:ext cx="5577840" cy="4251960"/>
          </a:xfrm>
        </p:spPr>
        <p:txBody>
          <a:bodyPr>
            <a:normAutofit/>
          </a:bodyPr>
          <a:lstStyle/>
          <a:p>
            <a:pPr marL="0" indent="0">
              <a:buNone/>
            </a:pPr>
            <a:r>
              <a:rPr lang="en-US" b="1"/>
              <a:t>This template uses only Arial Regular &amp; Arial Bold</a:t>
            </a:r>
          </a:p>
          <a:p>
            <a:r>
              <a:rPr lang="en-US"/>
              <a:t>Depending on the layout, the preset body text is 18pt or 16pt. Text may be smaller but must always be legible. Body text may only be soft black or white.</a:t>
            </a:r>
          </a:p>
          <a:p>
            <a:r>
              <a:rPr lang="en-US"/>
              <a:t>Use </a:t>
            </a:r>
            <a:r>
              <a:rPr lang="en-US" b="1"/>
              <a:t>Arial Bold</a:t>
            </a:r>
            <a:r>
              <a:rPr lang="en-US"/>
              <a:t> selectively for emphasis</a:t>
            </a:r>
          </a:p>
          <a:p>
            <a:r>
              <a:rPr lang="en-US">
                <a:hlinkClick r:id="rId2"/>
              </a:rPr>
              <a:t>Hyperlinks</a:t>
            </a:r>
            <a:r>
              <a:rPr lang="en-US"/>
              <a:t> are Dark Teal and underlined</a:t>
            </a:r>
          </a:p>
          <a:p>
            <a:r>
              <a:rPr lang="en-US"/>
              <a:t>Don’t use periods at the end of titles, subtitles and bullets unless they are multiple complete sentences. Always use periods at the end of footnotes.</a:t>
            </a:r>
          </a:p>
          <a:p>
            <a:r>
              <a:rPr lang="en-US"/>
              <a:t>Use sentence case for titles and subtitles — </a:t>
            </a:r>
            <a:br>
              <a:rPr lang="en-US"/>
            </a:br>
            <a:r>
              <a:rPr lang="en-US"/>
              <a:t>only capitalize words that need to be capitalized</a:t>
            </a:r>
          </a:p>
        </p:txBody>
      </p:sp>
      <p:sp>
        <p:nvSpPr>
          <p:cNvPr id="8" name="Content Placeholder 3">
            <a:extLst>
              <a:ext uri="{FF2B5EF4-FFF2-40B4-BE49-F238E27FC236}">
                <a16:creationId xmlns:a16="http://schemas.microsoft.com/office/drawing/2014/main" id="{6EDF4B69-F9FB-A74D-BA83-04F5A3AADC6C}"/>
              </a:ext>
            </a:extLst>
          </p:cNvPr>
          <p:cNvSpPr>
            <a:spLocks noGrp="1"/>
          </p:cNvSpPr>
          <p:nvPr>
            <p:ph sz="half" idx="2"/>
          </p:nvPr>
        </p:nvSpPr>
        <p:spPr/>
        <p:txBody>
          <a:bodyPr/>
          <a:lstStyle/>
          <a:p>
            <a:pPr marL="0" lvl="0" indent="0">
              <a:lnSpc>
                <a:spcPct val="90000"/>
              </a:lnSpc>
              <a:spcBef>
                <a:spcPts val="2400"/>
              </a:spcBef>
              <a:buNone/>
            </a:pPr>
            <a:r>
              <a:rPr lang="en-US" sz="3200">
                <a:latin typeface="Arial" panose="020B0604020202020204" pitchFamily="34" charset="0"/>
                <a:cs typeface="Arial" panose="020B0604020202020204" pitchFamily="34" charset="0"/>
              </a:rPr>
              <a:t>Arial Regular</a:t>
            </a:r>
          </a:p>
          <a:p>
            <a:pPr marL="0" lvl="0" indent="0">
              <a:spcBef>
                <a:spcPts val="0"/>
              </a:spcBef>
              <a:buNone/>
            </a:pPr>
            <a:r>
              <a:rPr lang="en-US" err="1">
                <a:latin typeface="Arial" panose="020B0604020202020204" pitchFamily="34" charset="0"/>
                <a:cs typeface="Arial" panose="020B0604020202020204" pitchFamily="34" charset="0"/>
              </a:rPr>
              <a:t>AaBbCcDdEeFfGgHhIiJjKkLlMm</a:t>
            </a:r>
            <a:br>
              <a:rPr lang="en-US">
                <a:latin typeface="Arial" panose="020B0604020202020204" pitchFamily="34" charset="0"/>
                <a:cs typeface="Arial" panose="020B0604020202020204" pitchFamily="34" charset="0"/>
              </a:rPr>
            </a:br>
            <a:r>
              <a:rPr lang="en-US" err="1">
                <a:latin typeface="Arial" panose="020B0604020202020204" pitchFamily="34" charset="0"/>
                <a:cs typeface="Arial" panose="020B0604020202020204" pitchFamily="34" charset="0"/>
              </a:rPr>
              <a:t>NnOoPpQqRrSsTtUuVvWwXxYyZz</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1234567890</a:t>
            </a:r>
          </a:p>
          <a:p>
            <a:pPr marL="0" lvl="0" indent="0">
              <a:lnSpc>
                <a:spcPct val="90000"/>
              </a:lnSpc>
              <a:spcBef>
                <a:spcPts val="1800"/>
              </a:spcBef>
              <a:buNone/>
            </a:pPr>
            <a:r>
              <a:rPr lang="en-US" sz="3200" b="1">
                <a:latin typeface="Arial" panose="020B0604020202020204" pitchFamily="34" charset="0"/>
                <a:cs typeface="Arial" panose="020B0604020202020204" pitchFamily="34" charset="0"/>
              </a:rPr>
              <a:t>Arial Bold</a:t>
            </a:r>
          </a:p>
          <a:p>
            <a:pPr marL="0" lvl="0" indent="0">
              <a:spcBef>
                <a:spcPts val="0"/>
              </a:spcBef>
              <a:buNone/>
            </a:pPr>
            <a:r>
              <a:rPr lang="en-US" b="1" err="1">
                <a:latin typeface="Arial" panose="020B0604020202020204" pitchFamily="34" charset="0"/>
                <a:cs typeface="Arial" panose="020B0604020202020204" pitchFamily="34" charset="0"/>
              </a:rPr>
              <a:t>AaBbCcDdEeFfGgHhIiJjKkLlMm</a:t>
            </a:r>
            <a:br>
              <a:rPr lang="en-US" b="1">
                <a:latin typeface="Arial" panose="020B0604020202020204" pitchFamily="34" charset="0"/>
                <a:cs typeface="Arial" panose="020B0604020202020204" pitchFamily="34" charset="0"/>
              </a:rPr>
            </a:br>
            <a:r>
              <a:rPr lang="en-US" b="1" err="1">
                <a:latin typeface="Arial" panose="020B0604020202020204" pitchFamily="34" charset="0"/>
                <a:cs typeface="Arial" panose="020B0604020202020204" pitchFamily="34" charset="0"/>
              </a:rPr>
              <a:t>NnOoPpQqRrSsTtUuVvWwXxYyZz</a:t>
            </a:r>
            <a:br>
              <a:rPr lang="en-US" b="1">
                <a:latin typeface="Arial" panose="020B0604020202020204" pitchFamily="34" charset="0"/>
                <a:cs typeface="Arial" panose="020B0604020202020204" pitchFamily="34" charset="0"/>
              </a:rPr>
            </a:br>
            <a:r>
              <a:rPr lang="en-US" b="1">
                <a:latin typeface="Arial" panose="020B0604020202020204" pitchFamily="34" charset="0"/>
                <a:cs typeface="Arial" panose="020B0604020202020204" pitchFamily="34" charset="0"/>
              </a:rPr>
              <a:t>1234567890</a:t>
            </a:r>
          </a:p>
        </p:txBody>
      </p:sp>
      <p:sp>
        <p:nvSpPr>
          <p:cNvPr id="9" name="Footnotes">
            <a:extLst>
              <a:ext uri="{FF2B5EF4-FFF2-40B4-BE49-F238E27FC236}">
                <a16:creationId xmlns:a16="http://schemas.microsoft.com/office/drawing/2014/main" id="{E1A967E2-CB91-2241-B2FE-D0A209BFC801}"/>
              </a:ext>
            </a:extLst>
          </p:cNvPr>
          <p:cNvSpPr txBox="1"/>
          <p:nvPr/>
        </p:nvSpPr>
        <p:spPr>
          <a:xfrm>
            <a:off x="365760" y="5715000"/>
            <a:ext cx="11457432" cy="365760"/>
          </a:xfrm>
          <a:prstGeom prst="rect">
            <a:avLst/>
          </a:prstGeom>
          <a:noFill/>
        </p:spPr>
        <p:txBody>
          <a:bodyPr wrap="square" lIns="0" tIns="0" rIns="0" bIns="0" rtlCol="0" anchor="b" anchorCtr="0">
            <a:noAutofit/>
          </a:bodyPr>
          <a:lstStyle/>
          <a:p>
            <a:pPr>
              <a:lnSpc>
                <a:spcPct val="100000"/>
              </a:lnSpc>
              <a:buSzPct val="100000"/>
            </a:pPr>
            <a:r>
              <a:rPr lang="en-US" sz="800"/>
              <a:t>Footnotes/references, if needed, appear here in Arial Regular 8pt.</a:t>
            </a:r>
          </a:p>
          <a:p>
            <a:pPr>
              <a:lnSpc>
                <a:spcPct val="100000"/>
              </a:lnSpc>
              <a:buSzPct val="100000"/>
            </a:pPr>
            <a:r>
              <a:rPr lang="en-US" sz="800"/>
              <a:t>Text grows upwards as lines are added. Copy and paste this box onto other slides as needed.</a:t>
            </a:r>
          </a:p>
        </p:txBody>
      </p:sp>
    </p:spTree>
    <p:extLst>
      <p:ext uri="{BB962C8B-B14F-4D97-AF65-F5344CB8AC3E}">
        <p14:creationId xmlns:p14="http://schemas.microsoft.com/office/powerpoint/2010/main" val="118584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626-6715-8F4A-BA65-B34ACF3C4C11}"/>
              </a:ext>
            </a:extLst>
          </p:cNvPr>
          <p:cNvSpPr>
            <a:spLocks noGrp="1"/>
          </p:cNvSpPr>
          <p:nvPr>
            <p:ph type="title"/>
          </p:nvPr>
        </p:nvSpPr>
        <p:spPr>
          <a:xfrm>
            <a:off x="365760" y="365760"/>
            <a:ext cx="11457432" cy="914400"/>
          </a:xfrm>
        </p:spPr>
        <p:txBody>
          <a:bodyPr/>
          <a:lstStyle/>
          <a:p>
            <a:r>
              <a:rPr lang="en-US"/>
              <a:t>Colors</a:t>
            </a:r>
          </a:p>
        </p:txBody>
      </p:sp>
      <p:sp>
        <p:nvSpPr>
          <p:cNvPr id="9" name="Content Placeholder 2">
            <a:extLst>
              <a:ext uri="{FF2B5EF4-FFF2-40B4-BE49-F238E27FC236}">
                <a16:creationId xmlns:a16="http://schemas.microsoft.com/office/drawing/2014/main" id="{B5176D49-4515-0C42-89CA-C9195742D374}"/>
              </a:ext>
            </a:extLst>
          </p:cNvPr>
          <p:cNvSpPr>
            <a:spLocks noGrp="1"/>
          </p:cNvSpPr>
          <p:nvPr>
            <p:ph sz="half" idx="1"/>
          </p:nvPr>
        </p:nvSpPr>
        <p:spPr>
          <a:xfrm>
            <a:off x="365760" y="1828800"/>
            <a:ext cx="3611880" cy="4251960"/>
          </a:xfrm>
        </p:spPr>
        <p:txBody>
          <a:bodyPr>
            <a:normAutofit/>
          </a:bodyPr>
          <a:lstStyle/>
          <a:p>
            <a:pPr marL="0" indent="0">
              <a:buNone/>
            </a:pPr>
            <a:r>
              <a:rPr lang="en-US"/>
              <a:t>Approved colors are coded into the top row of this template’s theme colors as well as in the Custom Colors section.</a:t>
            </a:r>
          </a:p>
          <a:p>
            <a:pPr marL="0" indent="0">
              <a:buNone/>
            </a:pPr>
            <a:r>
              <a:rPr lang="en-US" spc="-10"/>
              <a:t>PowerPoint automatically uses the first four colors in the top row of the theme colors for backgrounds and text, and the last six colors in the top row of the theme colors, in order, for charts and graphics.</a:t>
            </a:r>
          </a:p>
          <a:p>
            <a:pPr marL="0" indent="0">
              <a:buNone/>
            </a:pPr>
            <a:r>
              <a:rPr lang="en-US"/>
              <a:t>All approved brand colors appear in the Custom Colors section of the palette. These can be manually applied to charts and graphics.</a:t>
            </a:r>
          </a:p>
        </p:txBody>
      </p:sp>
      <p:sp>
        <p:nvSpPr>
          <p:cNvPr id="3" name="TextBox">
            <a:extLst>
              <a:ext uri="{FF2B5EF4-FFF2-40B4-BE49-F238E27FC236}">
                <a16:creationId xmlns:a16="http://schemas.microsoft.com/office/drawing/2014/main" id="{7F8DF7D7-499F-9A4E-96E8-A4C76F104391}"/>
              </a:ext>
            </a:extLst>
          </p:cNvPr>
          <p:cNvSpPr txBox="1"/>
          <p:nvPr/>
        </p:nvSpPr>
        <p:spPr>
          <a:xfrm>
            <a:off x="4286253" y="1828801"/>
            <a:ext cx="2385209" cy="320039"/>
          </a:xfrm>
          <a:prstGeom prst="rect">
            <a:avLst/>
          </a:prstGeom>
          <a:noFill/>
        </p:spPr>
        <p:txBody>
          <a:bodyPr wrap="square" lIns="0" tIns="0" rIns="0" bIns="0" rtlCol="0">
            <a:noAutofit/>
          </a:bodyPr>
          <a:lstStyle/>
          <a:p>
            <a:pPr>
              <a:lnSpc>
                <a:spcPct val="100000"/>
              </a:lnSpc>
              <a:buSzPct val="100000"/>
            </a:pPr>
            <a:r>
              <a:rPr lang="en-US" sz="1200" b="1"/>
              <a:t>Primary colors</a:t>
            </a:r>
          </a:p>
        </p:txBody>
      </p:sp>
      <p:sp>
        <p:nvSpPr>
          <p:cNvPr id="34" name="Swatch 1">
            <a:extLst>
              <a:ext uri="{FF2B5EF4-FFF2-40B4-BE49-F238E27FC236}">
                <a16:creationId xmlns:a16="http://schemas.microsoft.com/office/drawing/2014/main" id="{81FAC84A-47F0-554D-B8EC-BEF773C8DC99}"/>
              </a:ext>
              <a:ext uri="{C183D7F6-B498-43B3-948B-1728B52AA6E4}">
                <adec:decorative xmlns:adec="http://schemas.microsoft.com/office/drawing/2017/decorative" val="1"/>
              </a:ext>
            </a:extLst>
          </p:cNvPr>
          <p:cNvSpPr/>
          <p:nvPr/>
        </p:nvSpPr>
        <p:spPr>
          <a:xfrm>
            <a:off x="4286253" y="2148840"/>
            <a:ext cx="1097280" cy="914400"/>
          </a:xfrm>
          <a:prstGeom prst="rect">
            <a:avLst/>
          </a:prstGeom>
          <a:solidFill>
            <a:srgbClr val="006E74"/>
          </a:solidFill>
          <a:ln/>
          <a:effectLst/>
        </p:spPr>
        <p:style>
          <a:lnRef idx="0">
            <a:schemeClr val="dk1"/>
          </a:lnRef>
          <a:fillRef idx="3">
            <a:schemeClr val="dk1"/>
          </a:fillRef>
          <a:effectRef idx="3">
            <a:schemeClr val="dk1"/>
          </a:effectRef>
          <a:fontRef idx="minor">
            <a:schemeClr val="lt1"/>
          </a:fontRef>
        </p:style>
        <p:txBody>
          <a:bodyPr lIns="91440" tIns="91440" rIns="91440" bIns="91440" rtlCol="0" anchor="t" anchorCtr="0"/>
          <a:lstStyle/>
          <a:p>
            <a:pPr>
              <a:spcAft>
                <a:spcPts val="300"/>
              </a:spcAft>
            </a:pPr>
            <a:r>
              <a:rPr lang="en-US" sz="800" b="1">
                <a:solidFill>
                  <a:srgbClr val="FFFFFF"/>
                </a:solidFill>
              </a:rPr>
              <a:t>Dark Teal</a:t>
            </a:r>
          </a:p>
          <a:p>
            <a:r>
              <a:rPr lang="en-US" sz="800">
                <a:solidFill>
                  <a:srgbClr val="FFFFFF"/>
                </a:solidFill>
              </a:rPr>
              <a:t>R 0</a:t>
            </a:r>
          </a:p>
          <a:p>
            <a:r>
              <a:rPr lang="en-US" sz="800">
                <a:solidFill>
                  <a:srgbClr val="FFFFFF"/>
                </a:solidFill>
              </a:rPr>
              <a:t>G 110</a:t>
            </a:r>
          </a:p>
          <a:p>
            <a:r>
              <a:rPr lang="en-US" sz="800">
                <a:solidFill>
                  <a:srgbClr val="FFFFFF"/>
                </a:solidFill>
              </a:rPr>
              <a:t>B 116</a:t>
            </a:r>
          </a:p>
        </p:txBody>
      </p:sp>
      <p:sp>
        <p:nvSpPr>
          <p:cNvPr id="28" name="Swatch 2">
            <a:extLst>
              <a:ext uri="{FF2B5EF4-FFF2-40B4-BE49-F238E27FC236}">
                <a16:creationId xmlns:a16="http://schemas.microsoft.com/office/drawing/2014/main" id="{F10CAE0B-5542-A74F-9DA5-8222916AB75D}"/>
              </a:ext>
              <a:ext uri="{C183D7F6-B498-43B3-948B-1728B52AA6E4}">
                <adec:decorative xmlns:adec="http://schemas.microsoft.com/office/drawing/2017/decorative" val="1"/>
              </a:ext>
            </a:extLst>
          </p:cNvPr>
          <p:cNvSpPr/>
          <p:nvPr/>
        </p:nvSpPr>
        <p:spPr>
          <a:xfrm>
            <a:off x="5574184" y="2148840"/>
            <a:ext cx="1097280" cy="914400"/>
          </a:xfrm>
          <a:prstGeom prst="rect">
            <a:avLst/>
          </a:prstGeom>
          <a:solidFill>
            <a:srgbClr val="0097AC"/>
          </a:solidFill>
          <a:ln>
            <a:noFill/>
          </a:ln>
        </p:spPr>
        <p:style>
          <a:lnRef idx="0">
            <a:schemeClr val="accent1"/>
          </a:lnRef>
          <a:fillRef idx="1">
            <a:schemeClr val="accent1"/>
          </a:fillRef>
          <a:effectRef idx="0">
            <a:srgbClr val="000000"/>
          </a:effectRef>
          <a:fontRef idx="minor">
            <a:schemeClr val="lt1"/>
          </a:fontRef>
        </p:style>
        <p:txBody>
          <a:bodyPr lIns="91440" tIns="91440" rIns="91440" bIns="91440" rtlCol="0" anchor="t" anchorCtr="0"/>
          <a:lstStyle/>
          <a:p>
            <a:pPr>
              <a:spcAft>
                <a:spcPts val="300"/>
              </a:spcAft>
            </a:pPr>
            <a:r>
              <a:rPr lang="en-US" sz="800" b="1">
                <a:solidFill>
                  <a:srgbClr val="FFFFFF"/>
                </a:solidFill>
              </a:rPr>
              <a:t>Light Teal</a:t>
            </a:r>
          </a:p>
          <a:p>
            <a:r>
              <a:rPr lang="en-US" sz="800">
                <a:solidFill>
                  <a:srgbClr val="FFFFFF"/>
                </a:solidFill>
              </a:rPr>
              <a:t>R 0</a:t>
            </a:r>
          </a:p>
          <a:p>
            <a:r>
              <a:rPr lang="en-US" sz="800">
                <a:solidFill>
                  <a:srgbClr val="FFFFFF"/>
                </a:solidFill>
              </a:rPr>
              <a:t>G 151</a:t>
            </a:r>
          </a:p>
          <a:p>
            <a:r>
              <a:rPr lang="en-US" sz="800">
                <a:solidFill>
                  <a:srgbClr val="FFFFFF"/>
                </a:solidFill>
              </a:rPr>
              <a:t>B 172</a:t>
            </a:r>
          </a:p>
        </p:txBody>
      </p:sp>
      <p:sp>
        <p:nvSpPr>
          <p:cNvPr id="29" name="Swatch 3">
            <a:extLst>
              <a:ext uri="{FF2B5EF4-FFF2-40B4-BE49-F238E27FC236}">
                <a16:creationId xmlns:a16="http://schemas.microsoft.com/office/drawing/2014/main" id="{971DF169-5418-0042-A4A8-6E0449312190}"/>
              </a:ext>
              <a:ext uri="{C183D7F6-B498-43B3-948B-1728B52AA6E4}">
                <adec:decorative xmlns:adec="http://schemas.microsoft.com/office/drawing/2017/decorative" val="1"/>
              </a:ext>
            </a:extLst>
          </p:cNvPr>
          <p:cNvSpPr/>
          <p:nvPr/>
        </p:nvSpPr>
        <p:spPr>
          <a:xfrm>
            <a:off x="6862115" y="2148840"/>
            <a:ext cx="1097280" cy="914400"/>
          </a:xfrm>
          <a:prstGeom prst="rect">
            <a:avLst/>
          </a:prstGeom>
          <a:solidFill>
            <a:srgbClr val="231F20"/>
          </a:solidFill>
          <a:ln>
            <a:noFill/>
          </a:ln>
        </p:spPr>
        <p:style>
          <a:lnRef idx="0">
            <a:schemeClr val="accent1"/>
          </a:lnRef>
          <a:fillRef idx="1">
            <a:schemeClr val="accent1"/>
          </a:fillRef>
          <a:effectRef idx="0">
            <a:srgbClr val="000000"/>
          </a:effectRef>
          <a:fontRef idx="minor">
            <a:schemeClr val="lt1"/>
          </a:fontRef>
        </p:style>
        <p:txBody>
          <a:bodyPr lIns="91440" tIns="91440" rIns="91440" bIns="91440" rtlCol="0" anchor="t" anchorCtr="0"/>
          <a:lstStyle/>
          <a:p>
            <a:pPr>
              <a:spcAft>
                <a:spcPts val="300"/>
              </a:spcAft>
            </a:pPr>
            <a:r>
              <a:rPr lang="en-US" sz="800" b="1">
                <a:solidFill>
                  <a:srgbClr val="FFFFFF"/>
                </a:solidFill>
              </a:rPr>
              <a:t>Soft Black</a:t>
            </a:r>
          </a:p>
          <a:p>
            <a:r>
              <a:rPr lang="en-US" sz="800">
                <a:solidFill>
                  <a:srgbClr val="FFFFFF"/>
                </a:solidFill>
              </a:rPr>
              <a:t>R 35</a:t>
            </a:r>
          </a:p>
          <a:p>
            <a:r>
              <a:rPr lang="en-US" sz="800">
                <a:solidFill>
                  <a:srgbClr val="FFFFFF"/>
                </a:solidFill>
              </a:rPr>
              <a:t>G 31</a:t>
            </a:r>
          </a:p>
          <a:p>
            <a:r>
              <a:rPr lang="en-US" sz="800">
                <a:solidFill>
                  <a:srgbClr val="FFFFFF"/>
                </a:solidFill>
              </a:rPr>
              <a:t>B 32</a:t>
            </a:r>
          </a:p>
        </p:txBody>
      </p:sp>
      <p:sp>
        <p:nvSpPr>
          <p:cNvPr id="42" name="Swatch 4">
            <a:extLst>
              <a:ext uri="{FF2B5EF4-FFF2-40B4-BE49-F238E27FC236}">
                <a16:creationId xmlns:a16="http://schemas.microsoft.com/office/drawing/2014/main" id="{91BA5967-D61F-FA45-A344-821A70BD6FA5}"/>
              </a:ext>
              <a:ext uri="{C183D7F6-B498-43B3-948B-1728B52AA6E4}">
                <adec:decorative xmlns:adec="http://schemas.microsoft.com/office/drawing/2017/decorative" val="1"/>
              </a:ext>
            </a:extLst>
          </p:cNvPr>
          <p:cNvSpPr/>
          <p:nvPr/>
        </p:nvSpPr>
        <p:spPr>
          <a:xfrm>
            <a:off x="8150046" y="2148840"/>
            <a:ext cx="1097280" cy="914400"/>
          </a:xfrm>
          <a:prstGeom prst="rect">
            <a:avLst/>
          </a:prstGeom>
          <a:solidFill>
            <a:srgbClr val="FFFFFF"/>
          </a:solidFill>
          <a:ln/>
          <a:effectLst>
            <a:outerShdw blurRad="127000" dist="63500" dir="2700000" algn="br" rotWithShape="0">
              <a:srgbClr val="000000">
                <a:alpha val="25000"/>
              </a:srgbClr>
            </a:outerShdw>
          </a:effectLst>
        </p:spPr>
        <p:style>
          <a:lnRef idx="0">
            <a:schemeClr val="dk1"/>
          </a:lnRef>
          <a:fillRef idx="3">
            <a:schemeClr val="dk1"/>
          </a:fillRef>
          <a:effectRef idx="3">
            <a:schemeClr val="dk1"/>
          </a:effectRef>
          <a:fontRef idx="minor">
            <a:schemeClr val="lt1"/>
          </a:fontRef>
        </p:style>
        <p:txBody>
          <a:bodyPr lIns="91440" tIns="91440" rIns="91440" bIns="91440" rtlCol="0" anchor="t" anchorCtr="0"/>
          <a:lstStyle/>
          <a:p>
            <a:pPr>
              <a:spcAft>
                <a:spcPts val="300"/>
              </a:spcAft>
            </a:pPr>
            <a:r>
              <a:rPr lang="en-US" sz="800" b="1">
                <a:solidFill>
                  <a:srgbClr val="231F20"/>
                </a:solidFill>
              </a:rPr>
              <a:t>White</a:t>
            </a:r>
          </a:p>
          <a:p>
            <a:r>
              <a:rPr lang="en-US" sz="800">
                <a:solidFill>
                  <a:srgbClr val="231F20"/>
                </a:solidFill>
              </a:rPr>
              <a:t>R 255</a:t>
            </a:r>
          </a:p>
          <a:p>
            <a:r>
              <a:rPr lang="en-US" sz="800">
                <a:solidFill>
                  <a:srgbClr val="231F20"/>
                </a:solidFill>
              </a:rPr>
              <a:t>G 255</a:t>
            </a:r>
          </a:p>
          <a:p>
            <a:r>
              <a:rPr lang="en-US" sz="800">
                <a:solidFill>
                  <a:srgbClr val="231F20"/>
                </a:solidFill>
              </a:rPr>
              <a:t>B 255</a:t>
            </a:r>
          </a:p>
        </p:txBody>
      </p:sp>
      <p:sp>
        <p:nvSpPr>
          <p:cNvPr id="39" name="TextBox">
            <a:extLst>
              <a:ext uri="{FF2B5EF4-FFF2-40B4-BE49-F238E27FC236}">
                <a16:creationId xmlns:a16="http://schemas.microsoft.com/office/drawing/2014/main" id="{FA768964-023D-4849-891F-B774F840B40C}"/>
              </a:ext>
            </a:extLst>
          </p:cNvPr>
          <p:cNvSpPr txBox="1"/>
          <p:nvPr/>
        </p:nvSpPr>
        <p:spPr>
          <a:xfrm>
            <a:off x="4286253" y="3314700"/>
            <a:ext cx="2385207" cy="342899"/>
          </a:xfrm>
          <a:prstGeom prst="rect">
            <a:avLst/>
          </a:prstGeom>
          <a:noFill/>
        </p:spPr>
        <p:txBody>
          <a:bodyPr wrap="square" lIns="0" tIns="0" rIns="0" bIns="0" rtlCol="0">
            <a:noAutofit/>
          </a:bodyPr>
          <a:lstStyle/>
          <a:p>
            <a:pPr>
              <a:lnSpc>
                <a:spcPct val="100000"/>
              </a:lnSpc>
              <a:buSzPct val="100000"/>
            </a:pPr>
            <a:r>
              <a:rPr lang="en-US" sz="1200" b="1"/>
              <a:t>Secondary colors</a:t>
            </a:r>
          </a:p>
        </p:txBody>
      </p:sp>
      <p:sp>
        <p:nvSpPr>
          <p:cNvPr id="30" name="Swatch 5">
            <a:extLst>
              <a:ext uri="{FF2B5EF4-FFF2-40B4-BE49-F238E27FC236}">
                <a16:creationId xmlns:a16="http://schemas.microsoft.com/office/drawing/2014/main" id="{0ED17A9E-B97E-E443-8EE6-41E5D4A326FB}"/>
              </a:ext>
              <a:ext uri="{C183D7F6-B498-43B3-948B-1728B52AA6E4}">
                <adec:decorative xmlns:adec="http://schemas.microsoft.com/office/drawing/2017/decorative" val="1"/>
              </a:ext>
            </a:extLst>
          </p:cNvPr>
          <p:cNvSpPr/>
          <p:nvPr/>
        </p:nvSpPr>
        <p:spPr>
          <a:xfrm>
            <a:off x="4286250" y="3657600"/>
            <a:ext cx="1097280" cy="914400"/>
          </a:xfrm>
          <a:prstGeom prst="rect">
            <a:avLst/>
          </a:prstGeom>
          <a:solidFill>
            <a:srgbClr val="881E87"/>
          </a:solidFill>
          <a:ln>
            <a:noFill/>
          </a:ln>
        </p:spPr>
        <p:style>
          <a:lnRef idx="0">
            <a:schemeClr val="accent1"/>
          </a:lnRef>
          <a:fillRef idx="1">
            <a:schemeClr val="accent1"/>
          </a:fillRef>
          <a:effectRef idx="0">
            <a:srgbClr val="000000"/>
          </a:effectRef>
          <a:fontRef idx="minor">
            <a:schemeClr val="lt1"/>
          </a:fontRef>
        </p:style>
        <p:txBody>
          <a:bodyPr lIns="91440" tIns="91440" rIns="91440" bIns="91440" rtlCol="0" anchor="t" anchorCtr="0"/>
          <a:lstStyle/>
          <a:p>
            <a:pPr>
              <a:spcAft>
                <a:spcPts val="300"/>
              </a:spcAft>
            </a:pPr>
            <a:r>
              <a:rPr lang="en-US" sz="800" b="1">
                <a:solidFill>
                  <a:srgbClr val="FFFFFF"/>
                </a:solidFill>
              </a:rPr>
              <a:t>Purple</a:t>
            </a:r>
          </a:p>
          <a:p>
            <a:r>
              <a:rPr lang="en-US" sz="800">
                <a:solidFill>
                  <a:srgbClr val="FFFFFF"/>
                </a:solidFill>
              </a:rPr>
              <a:t>R 136</a:t>
            </a:r>
          </a:p>
          <a:p>
            <a:r>
              <a:rPr lang="en-US" sz="800">
                <a:solidFill>
                  <a:srgbClr val="FFFFFF"/>
                </a:solidFill>
              </a:rPr>
              <a:t>G 30</a:t>
            </a:r>
          </a:p>
          <a:p>
            <a:r>
              <a:rPr lang="en-US" sz="800">
                <a:solidFill>
                  <a:srgbClr val="FFFFFF"/>
                </a:solidFill>
              </a:rPr>
              <a:t>B 135</a:t>
            </a:r>
          </a:p>
        </p:txBody>
      </p:sp>
      <p:sp>
        <p:nvSpPr>
          <p:cNvPr id="31" name="Swatch 6">
            <a:extLst>
              <a:ext uri="{FF2B5EF4-FFF2-40B4-BE49-F238E27FC236}">
                <a16:creationId xmlns:a16="http://schemas.microsoft.com/office/drawing/2014/main" id="{8365274B-D57B-5246-A22E-EA4F91B8D332}"/>
              </a:ext>
              <a:ext uri="{C183D7F6-B498-43B3-948B-1728B52AA6E4}">
                <adec:decorative xmlns:adec="http://schemas.microsoft.com/office/drawing/2017/decorative" val="1"/>
              </a:ext>
            </a:extLst>
          </p:cNvPr>
          <p:cNvSpPr/>
          <p:nvPr/>
        </p:nvSpPr>
        <p:spPr>
          <a:xfrm>
            <a:off x="5574182" y="3657600"/>
            <a:ext cx="1097280" cy="914400"/>
          </a:xfrm>
          <a:prstGeom prst="rect">
            <a:avLst/>
          </a:prstGeom>
          <a:solidFill>
            <a:srgbClr val="01B27C"/>
          </a:solidFill>
          <a:ln>
            <a:noFill/>
          </a:ln>
        </p:spPr>
        <p:style>
          <a:lnRef idx="0">
            <a:schemeClr val="accent1"/>
          </a:lnRef>
          <a:fillRef idx="1">
            <a:schemeClr val="accent1"/>
          </a:fillRef>
          <a:effectRef idx="0">
            <a:srgbClr val="000000"/>
          </a:effectRef>
          <a:fontRef idx="minor">
            <a:schemeClr val="lt1"/>
          </a:fontRef>
        </p:style>
        <p:txBody>
          <a:bodyPr lIns="91440" tIns="91440" rIns="91440" bIns="91440" rtlCol="0" anchor="t" anchorCtr="0"/>
          <a:lstStyle/>
          <a:p>
            <a:pPr>
              <a:spcAft>
                <a:spcPts val="300"/>
              </a:spcAft>
            </a:pPr>
            <a:r>
              <a:rPr lang="en-US" sz="800" b="1">
                <a:solidFill>
                  <a:srgbClr val="FFFFFF"/>
                </a:solidFill>
              </a:rPr>
              <a:t>Green</a:t>
            </a:r>
          </a:p>
          <a:p>
            <a:r>
              <a:rPr lang="en-US" sz="800">
                <a:solidFill>
                  <a:srgbClr val="FFFFFF"/>
                </a:solidFill>
              </a:rPr>
              <a:t>R 1</a:t>
            </a:r>
          </a:p>
          <a:p>
            <a:r>
              <a:rPr lang="en-US" sz="800">
                <a:solidFill>
                  <a:srgbClr val="FFFFFF"/>
                </a:solidFill>
              </a:rPr>
              <a:t>G 178</a:t>
            </a:r>
          </a:p>
          <a:p>
            <a:r>
              <a:rPr lang="en-US" sz="800">
                <a:solidFill>
                  <a:srgbClr val="FFFFFF"/>
                </a:solidFill>
              </a:rPr>
              <a:t>B 124</a:t>
            </a:r>
          </a:p>
        </p:txBody>
      </p:sp>
      <p:sp>
        <p:nvSpPr>
          <p:cNvPr id="24" name="Swatch 7">
            <a:extLst>
              <a:ext uri="{FF2B5EF4-FFF2-40B4-BE49-F238E27FC236}">
                <a16:creationId xmlns:a16="http://schemas.microsoft.com/office/drawing/2014/main" id="{F9095C3A-B6D7-2741-964B-2AA7F51ED174}"/>
              </a:ext>
              <a:ext uri="{C183D7F6-B498-43B3-948B-1728B52AA6E4}">
                <adec:decorative xmlns:adec="http://schemas.microsoft.com/office/drawing/2017/decorative" val="1"/>
              </a:ext>
            </a:extLst>
          </p:cNvPr>
          <p:cNvSpPr/>
          <p:nvPr/>
        </p:nvSpPr>
        <p:spPr>
          <a:xfrm>
            <a:off x="6862114" y="3657600"/>
            <a:ext cx="1097280" cy="914400"/>
          </a:xfrm>
          <a:prstGeom prst="rect">
            <a:avLst/>
          </a:prstGeom>
          <a:solidFill>
            <a:srgbClr val="003C51"/>
          </a:solidFill>
          <a:ln>
            <a:noFill/>
          </a:ln>
        </p:spPr>
        <p:style>
          <a:lnRef idx="0">
            <a:schemeClr val="accent1"/>
          </a:lnRef>
          <a:fillRef idx="1">
            <a:schemeClr val="accent1"/>
          </a:fillRef>
          <a:effectRef idx="0">
            <a:srgbClr val="000000"/>
          </a:effectRef>
          <a:fontRef idx="minor">
            <a:schemeClr val="lt1"/>
          </a:fontRef>
        </p:style>
        <p:txBody>
          <a:bodyPr lIns="91440" tIns="91440" rIns="91440" bIns="91440" rtlCol="0" anchor="t" anchorCtr="0"/>
          <a:lstStyle/>
          <a:p>
            <a:pPr>
              <a:spcAft>
                <a:spcPts val="300"/>
              </a:spcAft>
            </a:pPr>
            <a:r>
              <a:rPr lang="en-US" sz="800" b="1">
                <a:solidFill>
                  <a:srgbClr val="FFFFFF"/>
                </a:solidFill>
              </a:rPr>
              <a:t>Petrol</a:t>
            </a:r>
          </a:p>
          <a:p>
            <a:r>
              <a:rPr lang="en-US" sz="800">
                <a:solidFill>
                  <a:srgbClr val="FFFFFF"/>
                </a:solidFill>
              </a:rPr>
              <a:t>R 0</a:t>
            </a:r>
          </a:p>
          <a:p>
            <a:r>
              <a:rPr lang="en-US" sz="800">
                <a:solidFill>
                  <a:srgbClr val="FFFFFF"/>
                </a:solidFill>
              </a:rPr>
              <a:t>G 60</a:t>
            </a:r>
          </a:p>
          <a:p>
            <a:r>
              <a:rPr lang="en-US" sz="800">
                <a:solidFill>
                  <a:srgbClr val="FFFFFF"/>
                </a:solidFill>
              </a:rPr>
              <a:t>B 81</a:t>
            </a:r>
          </a:p>
        </p:txBody>
      </p:sp>
      <p:sp>
        <p:nvSpPr>
          <p:cNvPr id="32" name="Swatch 8">
            <a:extLst>
              <a:ext uri="{FF2B5EF4-FFF2-40B4-BE49-F238E27FC236}">
                <a16:creationId xmlns:a16="http://schemas.microsoft.com/office/drawing/2014/main" id="{DAAFBF66-8FED-7B48-9D0B-E67D2C0294FB}"/>
              </a:ext>
              <a:ext uri="{C183D7F6-B498-43B3-948B-1728B52AA6E4}">
                <adec:decorative xmlns:adec="http://schemas.microsoft.com/office/drawing/2017/decorative" val="1"/>
              </a:ext>
            </a:extLst>
          </p:cNvPr>
          <p:cNvSpPr/>
          <p:nvPr/>
        </p:nvSpPr>
        <p:spPr>
          <a:xfrm>
            <a:off x="8150046" y="3657600"/>
            <a:ext cx="1097280" cy="914400"/>
          </a:xfrm>
          <a:prstGeom prst="rect">
            <a:avLst/>
          </a:prstGeom>
          <a:solidFill>
            <a:srgbClr val="7A7480"/>
          </a:solidFill>
          <a:ln>
            <a:noFill/>
          </a:ln>
        </p:spPr>
        <p:style>
          <a:lnRef idx="0">
            <a:schemeClr val="accent1"/>
          </a:lnRef>
          <a:fillRef idx="1">
            <a:schemeClr val="accent1"/>
          </a:fillRef>
          <a:effectRef idx="0">
            <a:srgbClr val="000000"/>
          </a:effectRef>
          <a:fontRef idx="minor">
            <a:schemeClr val="lt1"/>
          </a:fontRef>
        </p:style>
        <p:txBody>
          <a:bodyPr lIns="91440" tIns="91440" rIns="91440" bIns="91440" rtlCol="0" anchor="t" anchorCtr="0"/>
          <a:lstStyle/>
          <a:p>
            <a:pPr>
              <a:spcAft>
                <a:spcPts val="300"/>
              </a:spcAft>
            </a:pPr>
            <a:r>
              <a:rPr lang="en-US" sz="800" b="1">
                <a:solidFill>
                  <a:srgbClr val="FFFFFF"/>
                </a:solidFill>
              </a:rPr>
              <a:t>Dark Gray</a:t>
            </a:r>
          </a:p>
          <a:p>
            <a:r>
              <a:rPr lang="en-US" sz="800">
                <a:solidFill>
                  <a:srgbClr val="FFFFFF"/>
                </a:solidFill>
              </a:rPr>
              <a:t>R 122</a:t>
            </a:r>
          </a:p>
          <a:p>
            <a:r>
              <a:rPr lang="en-US" sz="800">
                <a:solidFill>
                  <a:srgbClr val="FFFFFF"/>
                </a:solidFill>
              </a:rPr>
              <a:t>G 116</a:t>
            </a:r>
          </a:p>
          <a:p>
            <a:r>
              <a:rPr lang="en-US" sz="800">
                <a:solidFill>
                  <a:srgbClr val="FFFFFF"/>
                </a:solidFill>
              </a:rPr>
              <a:t>B 128</a:t>
            </a:r>
          </a:p>
        </p:txBody>
      </p:sp>
      <p:sp>
        <p:nvSpPr>
          <p:cNvPr id="33" name="Swatch 9">
            <a:extLst>
              <a:ext uri="{FF2B5EF4-FFF2-40B4-BE49-F238E27FC236}">
                <a16:creationId xmlns:a16="http://schemas.microsoft.com/office/drawing/2014/main" id="{F556870C-D7BD-1643-8D14-21C35520D690}"/>
              </a:ext>
              <a:ext uri="{C183D7F6-B498-43B3-948B-1728B52AA6E4}">
                <adec:decorative xmlns:adec="http://schemas.microsoft.com/office/drawing/2017/decorative" val="1"/>
              </a:ext>
            </a:extLst>
          </p:cNvPr>
          <p:cNvSpPr/>
          <p:nvPr/>
        </p:nvSpPr>
        <p:spPr>
          <a:xfrm>
            <a:off x="9437978" y="3657600"/>
            <a:ext cx="1097280" cy="914400"/>
          </a:xfrm>
          <a:prstGeom prst="rect">
            <a:avLst/>
          </a:prstGeom>
          <a:solidFill>
            <a:srgbClr val="FC6A59"/>
          </a:solidFill>
          <a:ln>
            <a:noFill/>
          </a:ln>
          <a:effectLst/>
        </p:spPr>
        <p:style>
          <a:lnRef idx="0">
            <a:schemeClr val="accent1"/>
          </a:lnRef>
          <a:fillRef idx="1">
            <a:schemeClr val="accent1"/>
          </a:fillRef>
          <a:effectRef idx="0">
            <a:srgbClr val="000000"/>
          </a:effectRef>
          <a:fontRef idx="minor">
            <a:schemeClr val="lt1"/>
          </a:fontRef>
        </p:style>
        <p:txBody>
          <a:bodyPr lIns="91440" tIns="91440" rIns="91440" bIns="91440" rtlCol="0" anchor="t" anchorCtr="0"/>
          <a:lstStyle/>
          <a:p>
            <a:pPr>
              <a:spcAft>
                <a:spcPts val="300"/>
              </a:spcAft>
            </a:pPr>
            <a:r>
              <a:rPr lang="en-US" sz="800" b="1">
                <a:solidFill>
                  <a:srgbClr val="FFFFFF"/>
                </a:solidFill>
              </a:rPr>
              <a:t>Orange</a:t>
            </a:r>
          </a:p>
          <a:p>
            <a:r>
              <a:rPr lang="en-US" sz="800">
                <a:solidFill>
                  <a:srgbClr val="FFFFFF"/>
                </a:solidFill>
              </a:rPr>
              <a:t>R 252</a:t>
            </a:r>
          </a:p>
          <a:p>
            <a:r>
              <a:rPr lang="en-US" sz="800">
                <a:solidFill>
                  <a:srgbClr val="FFFFFF"/>
                </a:solidFill>
              </a:rPr>
              <a:t>G 106</a:t>
            </a:r>
          </a:p>
          <a:p>
            <a:r>
              <a:rPr lang="en-US" sz="800">
                <a:solidFill>
                  <a:srgbClr val="FFFFFF"/>
                </a:solidFill>
              </a:rPr>
              <a:t>B 89</a:t>
            </a:r>
          </a:p>
        </p:txBody>
      </p:sp>
      <p:sp>
        <p:nvSpPr>
          <p:cNvPr id="25" name="Swatch 10">
            <a:extLst>
              <a:ext uri="{FF2B5EF4-FFF2-40B4-BE49-F238E27FC236}">
                <a16:creationId xmlns:a16="http://schemas.microsoft.com/office/drawing/2014/main" id="{0E61F987-EDB6-6348-83FB-C347BA4E43C6}"/>
              </a:ext>
              <a:ext uri="{C183D7F6-B498-43B3-948B-1728B52AA6E4}">
                <adec:decorative xmlns:adec="http://schemas.microsoft.com/office/drawing/2017/decorative" val="1"/>
              </a:ext>
            </a:extLst>
          </p:cNvPr>
          <p:cNvSpPr/>
          <p:nvPr/>
        </p:nvSpPr>
        <p:spPr>
          <a:xfrm>
            <a:off x="10725912" y="3657600"/>
            <a:ext cx="1097280" cy="914400"/>
          </a:xfrm>
          <a:prstGeom prst="rect">
            <a:avLst/>
          </a:prstGeom>
          <a:solidFill>
            <a:srgbClr val="DBD3BD"/>
          </a:solidFill>
          <a:ln>
            <a:noFill/>
          </a:ln>
        </p:spPr>
        <p:style>
          <a:lnRef idx="0">
            <a:schemeClr val="accent1"/>
          </a:lnRef>
          <a:fillRef idx="1">
            <a:schemeClr val="accent1"/>
          </a:fillRef>
          <a:effectRef idx="0">
            <a:srgbClr val="000000"/>
          </a:effectRef>
          <a:fontRef idx="minor">
            <a:schemeClr val="lt1"/>
          </a:fontRef>
        </p:style>
        <p:txBody>
          <a:bodyPr lIns="91440" tIns="91440" rIns="91440" bIns="91440" rtlCol="0" anchor="t" anchorCtr="0"/>
          <a:lstStyle/>
          <a:p>
            <a:pPr>
              <a:spcAft>
                <a:spcPts val="300"/>
              </a:spcAft>
            </a:pPr>
            <a:r>
              <a:rPr lang="en-US" sz="800" b="1">
                <a:solidFill>
                  <a:srgbClr val="231F20"/>
                </a:solidFill>
              </a:rPr>
              <a:t>Dark Sand</a:t>
            </a:r>
          </a:p>
          <a:p>
            <a:r>
              <a:rPr lang="en-US" sz="800">
                <a:solidFill>
                  <a:srgbClr val="231F20"/>
                </a:solidFill>
              </a:rPr>
              <a:t>R 219</a:t>
            </a:r>
          </a:p>
          <a:p>
            <a:r>
              <a:rPr lang="en-US" sz="800">
                <a:solidFill>
                  <a:srgbClr val="231F20"/>
                </a:solidFill>
              </a:rPr>
              <a:t>G 211</a:t>
            </a:r>
          </a:p>
          <a:p>
            <a:r>
              <a:rPr lang="en-US" sz="800">
                <a:solidFill>
                  <a:srgbClr val="231F20"/>
                </a:solidFill>
              </a:rPr>
              <a:t>B 189</a:t>
            </a:r>
          </a:p>
        </p:txBody>
      </p:sp>
      <p:sp>
        <p:nvSpPr>
          <p:cNvPr id="40" name="TextBox">
            <a:extLst>
              <a:ext uri="{FF2B5EF4-FFF2-40B4-BE49-F238E27FC236}">
                <a16:creationId xmlns:a16="http://schemas.microsoft.com/office/drawing/2014/main" id="{E29ADD51-4CC1-984F-A448-910A39048730}"/>
              </a:ext>
            </a:extLst>
          </p:cNvPr>
          <p:cNvSpPr txBox="1"/>
          <p:nvPr/>
        </p:nvSpPr>
        <p:spPr>
          <a:xfrm>
            <a:off x="4286253" y="4846319"/>
            <a:ext cx="2385207" cy="320040"/>
          </a:xfrm>
          <a:prstGeom prst="rect">
            <a:avLst/>
          </a:prstGeom>
          <a:noFill/>
        </p:spPr>
        <p:txBody>
          <a:bodyPr wrap="square" lIns="0" tIns="0" rIns="0" bIns="0" rtlCol="0">
            <a:noAutofit/>
          </a:bodyPr>
          <a:lstStyle/>
          <a:p>
            <a:pPr>
              <a:lnSpc>
                <a:spcPct val="100000"/>
              </a:lnSpc>
              <a:buSzPct val="100000"/>
            </a:pPr>
            <a:r>
              <a:rPr lang="en-US" sz="1200" b="1"/>
              <a:t>Color washes</a:t>
            </a:r>
          </a:p>
        </p:txBody>
      </p:sp>
      <p:sp>
        <p:nvSpPr>
          <p:cNvPr id="26" name="Swatch 11">
            <a:extLst>
              <a:ext uri="{FF2B5EF4-FFF2-40B4-BE49-F238E27FC236}">
                <a16:creationId xmlns:a16="http://schemas.microsoft.com/office/drawing/2014/main" id="{8FEF772C-2F4D-6D40-BCA8-362463EBE615}"/>
              </a:ext>
              <a:ext uri="{C183D7F6-B498-43B3-948B-1728B52AA6E4}">
                <adec:decorative xmlns:adec="http://schemas.microsoft.com/office/drawing/2017/decorative" val="1"/>
              </a:ext>
            </a:extLst>
          </p:cNvPr>
          <p:cNvSpPr/>
          <p:nvPr/>
        </p:nvSpPr>
        <p:spPr>
          <a:xfrm>
            <a:off x="4286250" y="5166360"/>
            <a:ext cx="1097280" cy="914400"/>
          </a:xfrm>
          <a:prstGeom prst="rect">
            <a:avLst/>
          </a:prstGeom>
          <a:solidFill>
            <a:srgbClr val="F2F7F8"/>
          </a:solidFill>
          <a:ln>
            <a:noFill/>
          </a:ln>
        </p:spPr>
        <p:style>
          <a:lnRef idx="0">
            <a:schemeClr val="accent1"/>
          </a:lnRef>
          <a:fillRef idx="1">
            <a:schemeClr val="accent1"/>
          </a:fillRef>
          <a:effectRef idx="0">
            <a:srgbClr val="000000"/>
          </a:effectRef>
          <a:fontRef idx="minor">
            <a:schemeClr val="lt1"/>
          </a:fontRef>
        </p:style>
        <p:txBody>
          <a:bodyPr lIns="91440" tIns="91440" rIns="91440" bIns="91440" rtlCol="0" anchor="t" anchorCtr="0"/>
          <a:lstStyle/>
          <a:p>
            <a:pPr>
              <a:spcAft>
                <a:spcPts val="300"/>
              </a:spcAft>
            </a:pPr>
            <a:r>
              <a:rPr lang="en-US" sz="800" b="1">
                <a:solidFill>
                  <a:srgbClr val="231F20"/>
                </a:solidFill>
              </a:rPr>
              <a:t>Light Gray Wash</a:t>
            </a:r>
          </a:p>
          <a:p>
            <a:r>
              <a:rPr lang="en-US" sz="800">
                <a:solidFill>
                  <a:srgbClr val="231F20"/>
                </a:solidFill>
              </a:rPr>
              <a:t>R 242</a:t>
            </a:r>
          </a:p>
          <a:p>
            <a:r>
              <a:rPr lang="en-US" sz="800">
                <a:solidFill>
                  <a:srgbClr val="231F20"/>
                </a:solidFill>
              </a:rPr>
              <a:t>G 247</a:t>
            </a:r>
          </a:p>
          <a:p>
            <a:r>
              <a:rPr lang="en-US" sz="800">
                <a:solidFill>
                  <a:srgbClr val="231F20"/>
                </a:solidFill>
              </a:rPr>
              <a:t>B 248</a:t>
            </a:r>
          </a:p>
        </p:txBody>
      </p:sp>
      <p:sp>
        <p:nvSpPr>
          <p:cNvPr id="46" name="Swatch 12">
            <a:extLst>
              <a:ext uri="{FF2B5EF4-FFF2-40B4-BE49-F238E27FC236}">
                <a16:creationId xmlns:a16="http://schemas.microsoft.com/office/drawing/2014/main" id="{B30D1203-079E-494D-8F83-559CC381055B}"/>
              </a:ext>
              <a:ext uri="{C183D7F6-B498-43B3-948B-1728B52AA6E4}">
                <adec:decorative xmlns:adec="http://schemas.microsoft.com/office/drawing/2017/decorative" val="1"/>
              </a:ext>
            </a:extLst>
          </p:cNvPr>
          <p:cNvSpPr/>
          <p:nvPr/>
        </p:nvSpPr>
        <p:spPr>
          <a:xfrm>
            <a:off x="5574182" y="5166360"/>
            <a:ext cx="1097280" cy="914400"/>
          </a:xfrm>
          <a:prstGeom prst="rect">
            <a:avLst/>
          </a:prstGeom>
          <a:solidFill>
            <a:srgbClr val="D7E0E3"/>
          </a:solidFill>
          <a:ln>
            <a:noFill/>
          </a:ln>
        </p:spPr>
        <p:style>
          <a:lnRef idx="0">
            <a:schemeClr val="accent1"/>
          </a:lnRef>
          <a:fillRef idx="1">
            <a:schemeClr val="accent1"/>
          </a:fillRef>
          <a:effectRef idx="0">
            <a:srgbClr val="000000"/>
          </a:effectRef>
          <a:fontRef idx="minor">
            <a:schemeClr val="lt1"/>
          </a:fontRef>
        </p:style>
        <p:txBody>
          <a:bodyPr lIns="91440" tIns="91440" rIns="91440" bIns="91440" rtlCol="0" anchor="t" anchorCtr="0"/>
          <a:lstStyle/>
          <a:p>
            <a:pPr>
              <a:spcAft>
                <a:spcPts val="300"/>
              </a:spcAft>
            </a:pPr>
            <a:r>
              <a:rPr lang="en-US" sz="800" b="1">
                <a:solidFill>
                  <a:srgbClr val="231F20"/>
                </a:solidFill>
              </a:rPr>
              <a:t>Mid Gray Wash</a:t>
            </a:r>
          </a:p>
          <a:p>
            <a:r>
              <a:rPr lang="en-US" sz="800">
                <a:solidFill>
                  <a:srgbClr val="231F20"/>
                </a:solidFill>
              </a:rPr>
              <a:t>R 215</a:t>
            </a:r>
          </a:p>
          <a:p>
            <a:r>
              <a:rPr lang="en-US" sz="800">
                <a:solidFill>
                  <a:srgbClr val="231F20"/>
                </a:solidFill>
              </a:rPr>
              <a:t>G 224</a:t>
            </a:r>
          </a:p>
          <a:p>
            <a:r>
              <a:rPr lang="en-US" sz="800">
                <a:solidFill>
                  <a:srgbClr val="231F20"/>
                </a:solidFill>
              </a:rPr>
              <a:t>B 227</a:t>
            </a:r>
          </a:p>
        </p:txBody>
      </p:sp>
      <p:sp>
        <p:nvSpPr>
          <p:cNvPr id="47" name="Swatch 13">
            <a:extLst>
              <a:ext uri="{FF2B5EF4-FFF2-40B4-BE49-F238E27FC236}">
                <a16:creationId xmlns:a16="http://schemas.microsoft.com/office/drawing/2014/main" id="{0C0F5253-7298-3647-9F5F-AAAFDFB7397B}"/>
              </a:ext>
              <a:ext uri="{C183D7F6-B498-43B3-948B-1728B52AA6E4}">
                <adec:decorative xmlns:adec="http://schemas.microsoft.com/office/drawing/2017/decorative" val="1"/>
              </a:ext>
            </a:extLst>
          </p:cNvPr>
          <p:cNvSpPr/>
          <p:nvPr/>
        </p:nvSpPr>
        <p:spPr>
          <a:xfrm>
            <a:off x="6862114" y="5166360"/>
            <a:ext cx="1097280" cy="914400"/>
          </a:xfrm>
          <a:prstGeom prst="rect">
            <a:avLst/>
          </a:prstGeom>
          <a:solidFill>
            <a:srgbClr val="C2BCBE"/>
          </a:solidFill>
          <a:ln>
            <a:noFill/>
          </a:ln>
        </p:spPr>
        <p:style>
          <a:lnRef idx="0">
            <a:schemeClr val="accent1"/>
          </a:lnRef>
          <a:fillRef idx="1">
            <a:schemeClr val="accent1"/>
          </a:fillRef>
          <a:effectRef idx="0">
            <a:srgbClr val="000000"/>
          </a:effectRef>
          <a:fontRef idx="minor">
            <a:schemeClr val="lt1"/>
          </a:fontRef>
        </p:style>
        <p:txBody>
          <a:bodyPr lIns="91440" tIns="91440" rIns="91440" bIns="91440" rtlCol="0" anchor="t" anchorCtr="0"/>
          <a:lstStyle/>
          <a:p>
            <a:pPr>
              <a:spcAft>
                <a:spcPts val="300"/>
              </a:spcAft>
            </a:pPr>
            <a:r>
              <a:rPr lang="en-US" sz="800" b="1">
                <a:solidFill>
                  <a:srgbClr val="231F20"/>
                </a:solidFill>
              </a:rPr>
              <a:t>Dark Gray Wash</a:t>
            </a:r>
          </a:p>
          <a:p>
            <a:r>
              <a:rPr lang="en-US" sz="800">
                <a:solidFill>
                  <a:srgbClr val="231F20"/>
                </a:solidFill>
              </a:rPr>
              <a:t>R 194</a:t>
            </a:r>
          </a:p>
          <a:p>
            <a:r>
              <a:rPr lang="en-US" sz="800">
                <a:solidFill>
                  <a:srgbClr val="231F20"/>
                </a:solidFill>
              </a:rPr>
              <a:t>G 188</a:t>
            </a:r>
          </a:p>
          <a:p>
            <a:r>
              <a:rPr lang="en-US" sz="800">
                <a:solidFill>
                  <a:srgbClr val="231F20"/>
                </a:solidFill>
              </a:rPr>
              <a:t>B 190</a:t>
            </a:r>
          </a:p>
        </p:txBody>
      </p:sp>
      <p:sp>
        <p:nvSpPr>
          <p:cNvPr id="53" name="Swatch 14">
            <a:extLst>
              <a:ext uri="{FF2B5EF4-FFF2-40B4-BE49-F238E27FC236}">
                <a16:creationId xmlns:a16="http://schemas.microsoft.com/office/drawing/2014/main" id="{91354C9B-CFA4-404F-A0F9-2C764986C537}"/>
              </a:ext>
              <a:ext uri="{C183D7F6-B498-43B3-948B-1728B52AA6E4}">
                <adec:decorative xmlns:adec="http://schemas.microsoft.com/office/drawing/2017/decorative" val="1"/>
              </a:ext>
            </a:extLst>
          </p:cNvPr>
          <p:cNvSpPr/>
          <p:nvPr/>
        </p:nvSpPr>
        <p:spPr>
          <a:xfrm>
            <a:off x="8150046" y="5166360"/>
            <a:ext cx="1097280" cy="914400"/>
          </a:xfrm>
          <a:prstGeom prst="rect">
            <a:avLst/>
          </a:prstGeom>
          <a:solidFill>
            <a:srgbClr val="ECECE1"/>
          </a:solidFill>
          <a:ln>
            <a:noFill/>
          </a:ln>
        </p:spPr>
        <p:style>
          <a:lnRef idx="0">
            <a:schemeClr val="accent1"/>
          </a:lnRef>
          <a:fillRef idx="1">
            <a:schemeClr val="accent1"/>
          </a:fillRef>
          <a:effectRef idx="0">
            <a:srgbClr val="000000"/>
          </a:effectRef>
          <a:fontRef idx="minor">
            <a:schemeClr val="lt1"/>
          </a:fontRef>
        </p:style>
        <p:txBody>
          <a:bodyPr lIns="91440" tIns="91440" rIns="91440" bIns="91440" rtlCol="0" anchor="t" anchorCtr="0"/>
          <a:lstStyle/>
          <a:p>
            <a:pPr>
              <a:spcAft>
                <a:spcPts val="300"/>
              </a:spcAft>
            </a:pPr>
            <a:r>
              <a:rPr lang="en-US" sz="800" b="1">
                <a:solidFill>
                  <a:srgbClr val="231F20"/>
                </a:solidFill>
              </a:rPr>
              <a:t>Sand</a:t>
            </a:r>
          </a:p>
          <a:p>
            <a:r>
              <a:rPr lang="en-US" sz="800">
                <a:solidFill>
                  <a:srgbClr val="231F20"/>
                </a:solidFill>
              </a:rPr>
              <a:t>R 236</a:t>
            </a:r>
          </a:p>
          <a:p>
            <a:r>
              <a:rPr lang="en-US" sz="800">
                <a:solidFill>
                  <a:srgbClr val="231F20"/>
                </a:solidFill>
              </a:rPr>
              <a:t>G 236</a:t>
            </a:r>
          </a:p>
          <a:p>
            <a:r>
              <a:rPr lang="en-US" sz="800">
                <a:solidFill>
                  <a:srgbClr val="231F20"/>
                </a:solidFill>
              </a:rPr>
              <a:t>B 225</a:t>
            </a:r>
          </a:p>
        </p:txBody>
      </p:sp>
      <p:grpSp>
        <p:nvGrpSpPr>
          <p:cNvPr id="10" name="Callouts">
            <a:extLst>
              <a:ext uri="{FF2B5EF4-FFF2-40B4-BE49-F238E27FC236}">
                <a16:creationId xmlns:a16="http://schemas.microsoft.com/office/drawing/2014/main" id="{078CED77-FB79-734A-A363-7F7B125462D5}"/>
              </a:ext>
            </a:extLst>
          </p:cNvPr>
          <p:cNvGrpSpPr/>
          <p:nvPr/>
        </p:nvGrpSpPr>
        <p:grpSpPr>
          <a:xfrm>
            <a:off x="9437976" y="2038669"/>
            <a:ext cx="1004068" cy="1298891"/>
            <a:chOff x="9136224" y="549594"/>
            <a:chExt cx="1004068" cy="1298891"/>
          </a:xfrm>
        </p:grpSpPr>
        <p:sp>
          <p:nvSpPr>
            <p:cNvPr id="37" name="Text">
              <a:extLst>
                <a:ext uri="{FF2B5EF4-FFF2-40B4-BE49-F238E27FC236}">
                  <a16:creationId xmlns:a16="http://schemas.microsoft.com/office/drawing/2014/main" id="{BB478F36-8573-A148-B02E-EFE183CCE86C}"/>
                </a:ext>
              </a:extLst>
            </p:cNvPr>
            <p:cNvSpPr txBox="1"/>
            <p:nvPr/>
          </p:nvSpPr>
          <p:spPr>
            <a:xfrm>
              <a:off x="9136224" y="549594"/>
              <a:ext cx="867311" cy="182880"/>
            </a:xfrm>
            <a:prstGeom prst="rect">
              <a:avLst/>
            </a:prstGeom>
            <a:noFill/>
          </p:spPr>
          <p:txBody>
            <a:bodyPr wrap="square" lIns="0" tIns="0" rIns="0" bIns="18288" rtlCol="0" anchor="ctr" anchorCtr="0">
              <a:noAutofit/>
            </a:bodyPr>
            <a:lstStyle/>
            <a:p>
              <a:pPr algn="r">
                <a:lnSpc>
                  <a:spcPct val="95000"/>
                </a:lnSpc>
                <a:spcBef>
                  <a:spcPts val="1200"/>
                </a:spcBef>
                <a:buSzPct val="100000"/>
              </a:pPr>
              <a:r>
                <a:rPr lang="en-US" sz="1000"/>
                <a:t>Automatic</a:t>
              </a:r>
            </a:p>
          </p:txBody>
        </p:sp>
        <p:cxnSp>
          <p:nvCxnSpPr>
            <p:cNvPr id="35" name="Line">
              <a:extLst>
                <a:ext uri="{FF2B5EF4-FFF2-40B4-BE49-F238E27FC236}">
                  <a16:creationId xmlns:a16="http://schemas.microsoft.com/office/drawing/2014/main" id="{1FF6D954-9F85-7E42-A31C-4F7A9EC43AB9}"/>
                </a:ext>
                <a:ext uri="{C183D7F6-B498-43B3-948B-1728B52AA6E4}">
                  <adec:decorative xmlns:adec="http://schemas.microsoft.com/office/drawing/2017/decorative" val="1"/>
                </a:ext>
              </a:extLst>
            </p:cNvPr>
            <p:cNvCxnSpPr>
              <a:cxnSpLocks/>
            </p:cNvCxnSpPr>
            <p:nvPr/>
          </p:nvCxnSpPr>
          <p:spPr>
            <a:xfrm>
              <a:off x="10140292" y="549594"/>
              <a:ext cx="0" cy="182880"/>
            </a:xfrm>
            <a:prstGeom prst="line">
              <a:avLst/>
            </a:prstGeom>
            <a:ln w="6350" cap="sq">
              <a:solidFill>
                <a:schemeClr val="tx1"/>
              </a:solidFill>
            </a:ln>
          </p:spPr>
          <p:style>
            <a:lnRef idx="1">
              <a:schemeClr val="accent1"/>
            </a:lnRef>
            <a:fillRef idx="0">
              <a:schemeClr val="accent1"/>
            </a:fillRef>
            <a:effectRef idx="0">
              <a:schemeClr val="dk1"/>
            </a:effectRef>
            <a:fontRef idx="minor">
              <a:schemeClr val="lt1"/>
            </a:fontRef>
          </p:style>
        </p:cxnSp>
        <p:cxnSp>
          <p:nvCxnSpPr>
            <p:cNvPr id="36" name="Line">
              <a:extLst>
                <a:ext uri="{FF2B5EF4-FFF2-40B4-BE49-F238E27FC236}">
                  <a16:creationId xmlns:a16="http://schemas.microsoft.com/office/drawing/2014/main" id="{7A9CF08E-A0F8-EC4B-BBBD-89A75F959104}"/>
                </a:ext>
                <a:ext uri="{C183D7F6-B498-43B3-948B-1728B52AA6E4}">
                  <adec:decorative xmlns:adec="http://schemas.microsoft.com/office/drawing/2017/decorative" val="1"/>
                </a:ext>
              </a:extLst>
            </p:cNvPr>
            <p:cNvCxnSpPr>
              <a:cxnSpLocks/>
            </p:cNvCxnSpPr>
            <p:nvPr/>
          </p:nvCxnSpPr>
          <p:spPr>
            <a:xfrm>
              <a:off x="10045800" y="641034"/>
              <a:ext cx="94492" cy="0"/>
            </a:xfrm>
            <a:prstGeom prst="line">
              <a:avLst/>
            </a:prstGeom>
            <a:ln w="6350" cap="sq">
              <a:solidFill>
                <a:schemeClr val="tx1"/>
              </a:solidFill>
            </a:ln>
          </p:spPr>
          <p:style>
            <a:lnRef idx="1">
              <a:schemeClr val="accent1"/>
            </a:lnRef>
            <a:fillRef idx="0">
              <a:schemeClr val="accent1"/>
            </a:fillRef>
            <a:effectRef idx="0">
              <a:schemeClr val="dk1"/>
            </a:effectRef>
            <a:fontRef idx="minor">
              <a:schemeClr val="lt1"/>
            </a:fontRef>
          </p:style>
        </p:cxnSp>
        <p:sp>
          <p:nvSpPr>
            <p:cNvPr id="43" name="Text">
              <a:extLst>
                <a:ext uri="{FF2B5EF4-FFF2-40B4-BE49-F238E27FC236}">
                  <a16:creationId xmlns:a16="http://schemas.microsoft.com/office/drawing/2014/main" id="{CEB47E9A-BE78-0645-83AA-5BEF0E3A9825}"/>
                </a:ext>
              </a:extLst>
            </p:cNvPr>
            <p:cNvSpPr txBox="1"/>
            <p:nvPr/>
          </p:nvSpPr>
          <p:spPr>
            <a:xfrm>
              <a:off x="9136224" y="1574164"/>
              <a:ext cx="867311" cy="274305"/>
            </a:xfrm>
            <a:prstGeom prst="rect">
              <a:avLst/>
            </a:prstGeom>
            <a:noFill/>
          </p:spPr>
          <p:txBody>
            <a:bodyPr wrap="square" lIns="0" tIns="0" rIns="0" bIns="18288" rtlCol="0" anchor="ctr" anchorCtr="0">
              <a:noAutofit/>
            </a:bodyPr>
            <a:lstStyle/>
            <a:p>
              <a:pPr algn="r">
                <a:lnSpc>
                  <a:spcPct val="95000"/>
                </a:lnSpc>
                <a:spcBef>
                  <a:spcPts val="1200"/>
                </a:spcBef>
                <a:buSzPct val="100000"/>
              </a:pPr>
              <a:r>
                <a:rPr lang="en-US" sz="1000"/>
                <a:t>Manual</a:t>
              </a:r>
            </a:p>
          </p:txBody>
        </p:sp>
        <p:cxnSp>
          <p:nvCxnSpPr>
            <p:cNvPr id="38" name="Line">
              <a:extLst>
                <a:ext uri="{FF2B5EF4-FFF2-40B4-BE49-F238E27FC236}">
                  <a16:creationId xmlns:a16="http://schemas.microsoft.com/office/drawing/2014/main" id="{29795CBD-EEAB-D041-95B2-EFD4BE67AA9A}"/>
                </a:ext>
                <a:ext uri="{C183D7F6-B498-43B3-948B-1728B52AA6E4}">
                  <adec:decorative xmlns:adec="http://schemas.microsoft.com/office/drawing/2017/decorative" val="1"/>
                </a:ext>
              </a:extLst>
            </p:cNvPr>
            <p:cNvCxnSpPr>
              <a:cxnSpLocks/>
            </p:cNvCxnSpPr>
            <p:nvPr/>
          </p:nvCxnSpPr>
          <p:spPr>
            <a:xfrm>
              <a:off x="10140292" y="1574165"/>
              <a:ext cx="0" cy="274320"/>
            </a:xfrm>
            <a:prstGeom prst="line">
              <a:avLst/>
            </a:prstGeom>
            <a:ln w="6350" cap="sq">
              <a:solidFill>
                <a:schemeClr val="tx1"/>
              </a:solidFill>
            </a:ln>
          </p:spPr>
          <p:style>
            <a:lnRef idx="1">
              <a:schemeClr val="accent1"/>
            </a:lnRef>
            <a:fillRef idx="0">
              <a:schemeClr val="accent1"/>
            </a:fillRef>
            <a:effectRef idx="0">
              <a:schemeClr val="dk1"/>
            </a:effectRef>
            <a:fontRef idx="minor">
              <a:schemeClr val="lt1"/>
            </a:fontRef>
          </p:style>
        </p:cxnSp>
        <p:cxnSp>
          <p:nvCxnSpPr>
            <p:cNvPr id="41" name="Line">
              <a:extLst>
                <a:ext uri="{FF2B5EF4-FFF2-40B4-BE49-F238E27FC236}">
                  <a16:creationId xmlns:a16="http://schemas.microsoft.com/office/drawing/2014/main" id="{78FCF89D-C5DE-7C48-93EC-D2B526985CDB}"/>
                </a:ext>
                <a:ext uri="{C183D7F6-B498-43B3-948B-1728B52AA6E4}">
                  <adec:decorative xmlns:adec="http://schemas.microsoft.com/office/drawing/2017/decorative" val="1"/>
                </a:ext>
              </a:extLst>
            </p:cNvPr>
            <p:cNvCxnSpPr>
              <a:cxnSpLocks/>
            </p:cNvCxnSpPr>
            <p:nvPr/>
          </p:nvCxnSpPr>
          <p:spPr>
            <a:xfrm>
              <a:off x="10045800" y="1711325"/>
              <a:ext cx="94492" cy="0"/>
            </a:xfrm>
            <a:prstGeom prst="line">
              <a:avLst/>
            </a:prstGeom>
            <a:ln w="6350" cap="sq">
              <a:solidFill>
                <a:schemeClr val="tx1"/>
              </a:solidFill>
            </a:ln>
          </p:spPr>
          <p:style>
            <a:lnRef idx="1">
              <a:schemeClr val="accent1"/>
            </a:lnRef>
            <a:fillRef idx="0">
              <a:schemeClr val="accent1"/>
            </a:fillRef>
            <a:effectRef idx="0">
              <a:schemeClr val="dk1"/>
            </a:effectRef>
            <a:fontRef idx="minor">
              <a:schemeClr val="lt1"/>
            </a:fontRef>
          </p:style>
        </p:cxnSp>
      </p:grpSp>
      <p:pic>
        <p:nvPicPr>
          <p:cNvPr id="5" name="Theme Colors" descr="Graphic showing theme and custom colors">
            <a:extLst>
              <a:ext uri="{FF2B5EF4-FFF2-40B4-BE49-F238E27FC236}">
                <a16:creationId xmlns:a16="http://schemas.microsoft.com/office/drawing/2014/main" id="{BA3A34F8-7E91-B049-8893-379D2D886530}"/>
              </a:ext>
            </a:extLst>
          </p:cNvPr>
          <p:cNvPicPr>
            <a:picLocks noChangeAspect="1"/>
          </p:cNvPicPr>
          <p:nvPr/>
        </p:nvPicPr>
        <p:blipFill>
          <a:blip r:embed="rId2"/>
          <a:srcRect/>
          <a:stretch/>
        </p:blipFill>
        <p:spPr>
          <a:xfrm>
            <a:off x="10535259" y="1828799"/>
            <a:ext cx="1287934" cy="1569207"/>
          </a:xfrm>
          <a:prstGeom prst="rect">
            <a:avLst/>
          </a:prstGeom>
        </p:spPr>
      </p:pic>
    </p:spTree>
    <p:extLst>
      <p:ext uri="{BB962C8B-B14F-4D97-AF65-F5344CB8AC3E}">
        <p14:creationId xmlns:p14="http://schemas.microsoft.com/office/powerpoint/2010/main" val="1946059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626-6715-8F4A-BA65-B34ACF3C4C11}"/>
              </a:ext>
            </a:extLst>
          </p:cNvPr>
          <p:cNvSpPr>
            <a:spLocks noGrp="1"/>
          </p:cNvSpPr>
          <p:nvPr>
            <p:ph type="title"/>
          </p:nvPr>
        </p:nvSpPr>
        <p:spPr/>
        <p:txBody>
          <a:bodyPr/>
          <a:lstStyle/>
          <a:p>
            <a:r>
              <a:rPr lang="en-US"/>
              <a:t>Tables</a:t>
            </a:r>
          </a:p>
        </p:txBody>
      </p:sp>
      <p:sp>
        <p:nvSpPr>
          <p:cNvPr id="7" name="Content Placeholder 2">
            <a:extLst>
              <a:ext uri="{FF2B5EF4-FFF2-40B4-BE49-F238E27FC236}">
                <a16:creationId xmlns:a16="http://schemas.microsoft.com/office/drawing/2014/main" id="{ABBF4FD1-9F6F-2945-8B35-6219C17E8654}"/>
              </a:ext>
            </a:extLst>
          </p:cNvPr>
          <p:cNvSpPr>
            <a:spLocks noGrp="1"/>
          </p:cNvSpPr>
          <p:nvPr>
            <p:ph sz="half" idx="1"/>
          </p:nvPr>
        </p:nvSpPr>
        <p:spPr/>
        <p:txBody>
          <a:bodyPr>
            <a:noAutofit/>
          </a:bodyPr>
          <a:lstStyle/>
          <a:p>
            <a:pPr marL="0" indent="0">
              <a:spcBef>
                <a:spcPts val="900"/>
              </a:spcBef>
              <a:buNone/>
            </a:pPr>
            <a:r>
              <a:rPr lang="en-US"/>
              <a:t>To help achieve a consistent look, a basic UST table style is built into this template.</a:t>
            </a:r>
          </a:p>
          <a:p>
            <a:pPr marL="0" indent="0">
              <a:spcBef>
                <a:spcPts val="900"/>
              </a:spcBef>
              <a:buNone/>
            </a:pPr>
            <a:r>
              <a:rPr lang="en-US" b="1"/>
              <a:t>Table Design &gt; Table Styles</a:t>
            </a:r>
          </a:p>
          <a:p>
            <a:pPr marL="0" indent="0">
              <a:spcBef>
                <a:spcPts val="900"/>
              </a:spcBef>
              <a:buNone/>
            </a:pPr>
            <a:r>
              <a:rPr lang="en-US"/>
              <a:t>Use the table options to control the formatting of header rows, total rows, banded rows, banded columns, first columns and last columns.</a:t>
            </a:r>
          </a:p>
          <a:p>
            <a:pPr marL="0" indent="0">
              <a:spcBef>
                <a:spcPts val="900"/>
              </a:spcBef>
              <a:buNone/>
            </a:pPr>
            <a:r>
              <a:rPr lang="en-US"/>
              <a:t>The two examples are the same table style with different table style options selected.</a:t>
            </a:r>
          </a:p>
          <a:p>
            <a:pPr marL="0" indent="0">
              <a:spcBef>
                <a:spcPts val="900"/>
              </a:spcBef>
              <a:buNone/>
            </a:pPr>
            <a:r>
              <a:rPr lang="en-US" b="1"/>
              <a:t>Table Design &gt; Table Style Options</a:t>
            </a:r>
          </a:p>
          <a:p>
            <a:pPr marL="0" indent="0">
              <a:spcBef>
                <a:spcPts val="900"/>
              </a:spcBef>
              <a:buNone/>
            </a:pPr>
            <a:r>
              <a:rPr lang="en-US"/>
              <a:t>This table style is a good starting point but adjust as needed. For example, change the font size to work with the amount of data in the table and right-align or left-align data as appropriate.</a:t>
            </a:r>
          </a:p>
        </p:txBody>
      </p:sp>
      <p:graphicFrame>
        <p:nvGraphicFramePr>
          <p:cNvPr id="9" name="Content Placeholder 3" descr="Table">
            <a:extLst>
              <a:ext uri="{FF2B5EF4-FFF2-40B4-BE49-F238E27FC236}">
                <a16:creationId xmlns:a16="http://schemas.microsoft.com/office/drawing/2014/main" id="{47044EAA-4EB0-ED43-9081-47632CC1ABB6}"/>
              </a:ext>
            </a:extLst>
          </p:cNvPr>
          <p:cNvGraphicFramePr>
            <a:graphicFrameLocks noGrp="1"/>
          </p:cNvGraphicFramePr>
          <p:nvPr>
            <p:ph sz="half" idx="2"/>
            <p:extLst>
              <p:ext uri="{D42A27DB-BD31-4B8C-83A1-F6EECF244321}">
                <p14:modId xmlns:p14="http://schemas.microsoft.com/office/powerpoint/2010/main" val="3550173981"/>
              </p:ext>
            </p:extLst>
          </p:nvPr>
        </p:nvGraphicFramePr>
        <p:xfrm>
          <a:off x="6245224" y="1828800"/>
          <a:ext cx="5578476" cy="1916481"/>
        </p:xfrm>
        <a:graphic>
          <a:graphicData uri="http://schemas.openxmlformats.org/drawingml/2006/table">
            <a:tbl>
              <a:tblPr firstRow="1" lastRow="1" bandRow="1">
                <a:tableStyleId>{87103D19-456E-4ACA-AAA1-257D443D96B4}</a:tableStyleId>
              </a:tblPr>
              <a:tblGrid>
                <a:gridCol w="1394619">
                  <a:extLst>
                    <a:ext uri="{9D8B030D-6E8A-4147-A177-3AD203B41FA5}">
                      <a16:colId xmlns:a16="http://schemas.microsoft.com/office/drawing/2014/main" val="20000"/>
                    </a:ext>
                  </a:extLst>
                </a:gridCol>
                <a:gridCol w="1394619">
                  <a:extLst>
                    <a:ext uri="{9D8B030D-6E8A-4147-A177-3AD203B41FA5}">
                      <a16:colId xmlns:a16="http://schemas.microsoft.com/office/drawing/2014/main" val="20001"/>
                    </a:ext>
                  </a:extLst>
                </a:gridCol>
                <a:gridCol w="1394619">
                  <a:extLst>
                    <a:ext uri="{9D8B030D-6E8A-4147-A177-3AD203B41FA5}">
                      <a16:colId xmlns:a16="http://schemas.microsoft.com/office/drawing/2014/main" val="20002"/>
                    </a:ext>
                  </a:extLst>
                </a:gridCol>
                <a:gridCol w="1394619">
                  <a:extLst>
                    <a:ext uri="{9D8B030D-6E8A-4147-A177-3AD203B41FA5}">
                      <a16:colId xmlns:a16="http://schemas.microsoft.com/office/drawing/2014/main" val="20003"/>
                    </a:ext>
                  </a:extLst>
                </a:gridCol>
              </a:tblGrid>
              <a:tr h="273783">
                <a:tc>
                  <a:txBody>
                    <a:bodyPr/>
                    <a:lstStyle/>
                    <a:p>
                      <a:endParaRPr lang="en-US" sz="1200" cap="none" baseline="0"/>
                    </a:p>
                  </a:txBody>
                  <a:tcPr marT="0" marB="0" anchor="ctr"/>
                </a:tc>
                <a:tc>
                  <a:txBody>
                    <a:bodyPr/>
                    <a:lstStyle/>
                    <a:p>
                      <a:pPr algn="l"/>
                      <a:r>
                        <a:rPr lang="en-US" sz="1200" cap="none" baseline="0"/>
                        <a:t>Column 1</a:t>
                      </a:r>
                    </a:p>
                  </a:txBody>
                  <a:tcPr marT="0" marB="0" anchor="ctr"/>
                </a:tc>
                <a:tc>
                  <a:txBody>
                    <a:bodyPr/>
                    <a:lstStyle/>
                    <a:p>
                      <a:pPr algn="l"/>
                      <a:r>
                        <a:rPr lang="en-US" sz="1200" cap="none" baseline="0"/>
                        <a:t>Column 2</a:t>
                      </a:r>
                    </a:p>
                  </a:txBody>
                  <a:tcPr marT="0" marB="0" anchor="ctr"/>
                </a:tc>
                <a:tc>
                  <a:txBody>
                    <a:bodyPr/>
                    <a:lstStyle/>
                    <a:p>
                      <a:pPr algn="l"/>
                      <a:r>
                        <a:rPr lang="en-US" sz="1200" cap="none" baseline="0"/>
                        <a:t>Column 3</a:t>
                      </a:r>
                    </a:p>
                  </a:txBody>
                  <a:tcPr marT="0" marB="0" anchor="ctr"/>
                </a:tc>
                <a:extLst>
                  <a:ext uri="{0D108BD9-81ED-4DB2-BD59-A6C34878D82A}">
                    <a16:rowId xmlns:a16="http://schemas.microsoft.com/office/drawing/2014/main" val="10000"/>
                  </a:ext>
                </a:extLst>
              </a:tr>
              <a:tr h="273783">
                <a:tc>
                  <a:txBody>
                    <a:bodyPr/>
                    <a:lstStyle/>
                    <a:p>
                      <a:r>
                        <a:rPr lang="en-US" sz="1200"/>
                        <a:t>Row 1</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1"/>
                  </a:ext>
                </a:extLst>
              </a:tr>
              <a:tr h="273783">
                <a:tc>
                  <a:txBody>
                    <a:bodyPr/>
                    <a:lstStyle/>
                    <a:p>
                      <a:r>
                        <a:rPr lang="en-US" sz="1200"/>
                        <a:t>Row 2</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2"/>
                  </a:ext>
                </a:extLst>
              </a:tr>
              <a:tr h="273783">
                <a:tc>
                  <a:txBody>
                    <a:bodyPr/>
                    <a:lstStyle/>
                    <a:p>
                      <a:r>
                        <a:rPr lang="en-US" sz="1200"/>
                        <a:t>Row 3</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3"/>
                  </a:ext>
                </a:extLst>
              </a:tr>
              <a:tr h="273783">
                <a:tc>
                  <a:txBody>
                    <a:bodyPr/>
                    <a:lstStyle/>
                    <a:p>
                      <a:r>
                        <a:rPr lang="en-US" sz="1200"/>
                        <a:t>Row 4</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4"/>
                  </a:ext>
                </a:extLst>
              </a:tr>
              <a:tr h="273783">
                <a:tc>
                  <a:txBody>
                    <a:bodyPr/>
                    <a:lstStyle/>
                    <a:p>
                      <a:r>
                        <a:rPr lang="en-US" sz="1200"/>
                        <a:t>Row 5</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5"/>
                  </a:ext>
                </a:extLst>
              </a:tr>
              <a:tr h="273783">
                <a:tc>
                  <a:txBody>
                    <a:bodyPr/>
                    <a:lstStyle/>
                    <a:p>
                      <a:r>
                        <a:rPr lang="en-US" sz="1200"/>
                        <a:t>Total</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6"/>
                  </a:ext>
                </a:extLst>
              </a:tr>
            </a:tbl>
          </a:graphicData>
        </a:graphic>
      </p:graphicFrame>
      <p:graphicFrame>
        <p:nvGraphicFramePr>
          <p:cNvPr id="10" name="Table" descr="Table">
            <a:extLst>
              <a:ext uri="{FF2B5EF4-FFF2-40B4-BE49-F238E27FC236}">
                <a16:creationId xmlns:a16="http://schemas.microsoft.com/office/drawing/2014/main" id="{9A2C2C01-3D91-D542-B6FC-BB64812A3C28}"/>
              </a:ext>
            </a:extLst>
          </p:cNvPr>
          <p:cNvGraphicFramePr>
            <a:graphicFrameLocks/>
          </p:cNvGraphicFramePr>
          <p:nvPr>
            <p:extLst>
              <p:ext uri="{D42A27DB-BD31-4B8C-83A1-F6EECF244321}">
                <p14:modId xmlns:p14="http://schemas.microsoft.com/office/powerpoint/2010/main" val="1763315300"/>
              </p:ext>
            </p:extLst>
          </p:nvPr>
        </p:nvGraphicFramePr>
        <p:xfrm>
          <a:off x="6248400" y="4023360"/>
          <a:ext cx="5574792" cy="1370435"/>
        </p:xfrm>
        <a:graphic>
          <a:graphicData uri="http://schemas.openxmlformats.org/drawingml/2006/table">
            <a:tbl>
              <a:tblPr firstCol="1">
                <a:tableStyleId>{87103D19-456E-4ACA-AAA1-257D443D96B4}</a:tableStyleId>
              </a:tblPr>
              <a:tblGrid>
                <a:gridCol w="1393698">
                  <a:extLst>
                    <a:ext uri="{9D8B030D-6E8A-4147-A177-3AD203B41FA5}">
                      <a16:colId xmlns:a16="http://schemas.microsoft.com/office/drawing/2014/main" val="20000"/>
                    </a:ext>
                  </a:extLst>
                </a:gridCol>
                <a:gridCol w="1393698">
                  <a:extLst>
                    <a:ext uri="{9D8B030D-6E8A-4147-A177-3AD203B41FA5}">
                      <a16:colId xmlns:a16="http://schemas.microsoft.com/office/drawing/2014/main" val="20001"/>
                    </a:ext>
                  </a:extLst>
                </a:gridCol>
                <a:gridCol w="1393698">
                  <a:extLst>
                    <a:ext uri="{9D8B030D-6E8A-4147-A177-3AD203B41FA5}">
                      <a16:colId xmlns:a16="http://schemas.microsoft.com/office/drawing/2014/main" val="20002"/>
                    </a:ext>
                  </a:extLst>
                </a:gridCol>
                <a:gridCol w="1393698">
                  <a:extLst>
                    <a:ext uri="{9D8B030D-6E8A-4147-A177-3AD203B41FA5}">
                      <a16:colId xmlns:a16="http://schemas.microsoft.com/office/drawing/2014/main" val="20003"/>
                    </a:ext>
                  </a:extLst>
                </a:gridCol>
              </a:tblGrid>
              <a:tr h="274087">
                <a:tc>
                  <a:txBody>
                    <a:bodyPr/>
                    <a:lstStyle/>
                    <a:p>
                      <a:r>
                        <a:rPr lang="en-US" sz="1200"/>
                        <a:t>Row 1</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1"/>
                  </a:ext>
                </a:extLst>
              </a:tr>
              <a:tr h="274087">
                <a:tc>
                  <a:txBody>
                    <a:bodyPr/>
                    <a:lstStyle/>
                    <a:p>
                      <a:r>
                        <a:rPr lang="en-US" sz="1200"/>
                        <a:t>Row 2</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2"/>
                  </a:ext>
                </a:extLst>
              </a:tr>
              <a:tr h="274087">
                <a:tc>
                  <a:txBody>
                    <a:bodyPr/>
                    <a:lstStyle/>
                    <a:p>
                      <a:r>
                        <a:rPr lang="en-US" sz="1200"/>
                        <a:t>Row 3</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3"/>
                  </a:ext>
                </a:extLst>
              </a:tr>
              <a:tr h="274087">
                <a:tc>
                  <a:txBody>
                    <a:bodyPr/>
                    <a:lstStyle/>
                    <a:p>
                      <a:r>
                        <a:rPr lang="en-US" sz="1200"/>
                        <a:t>Row 4</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4"/>
                  </a:ext>
                </a:extLst>
              </a:tr>
              <a:tr h="274087">
                <a:tc>
                  <a:txBody>
                    <a:bodyPr/>
                    <a:lstStyle/>
                    <a:p>
                      <a:r>
                        <a:rPr lang="en-US" sz="1200"/>
                        <a:t>Row 5</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tc>
                  <a:txBody>
                    <a:bodyPr/>
                    <a:lstStyle/>
                    <a:p>
                      <a:pPr algn="l"/>
                      <a:r>
                        <a:rPr lang="en-US" sz="1200"/>
                        <a:t>000</a:t>
                      </a:r>
                    </a:p>
                  </a:txBody>
                  <a:tcPr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661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626-6715-8F4A-BA65-B34ACF3C4C11}"/>
              </a:ext>
            </a:extLst>
          </p:cNvPr>
          <p:cNvSpPr>
            <a:spLocks noGrp="1"/>
          </p:cNvSpPr>
          <p:nvPr>
            <p:ph type="title"/>
          </p:nvPr>
        </p:nvSpPr>
        <p:spPr/>
        <p:txBody>
          <a:bodyPr/>
          <a:lstStyle/>
          <a:p>
            <a:r>
              <a:rPr lang="en-US"/>
              <a:t>Charts</a:t>
            </a:r>
          </a:p>
        </p:txBody>
      </p:sp>
      <p:sp>
        <p:nvSpPr>
          <p:cNvPr id="7" name="Content Placeholder 2">
            <a:extLst>
              <a:ext uri="{FF2B5EF4-FFF2-40B4-BE49-F238E27FC236}">
                <a16:creationId xmlns:a16="http://schemas.microsoft.com/office/drawing/2014/main" id="{E66A7DF4-7E19-6A45-89F8-BB4526921A1C}"/>
              </a:ext>
            </a:extLst>
          </p:cNvPr>
          <p:cNvSpPr>
            <a:spLocks noGrp="1"/>
          </p:cNvSpPr>
          <p:nvPr>
            <p:ph sz="half" idx="1"/>
          </p:nvPr>
        </p:nvSpPr>
        <p:spPr/>
        <p:txBody>
          <a:bodyPr>
            <a:noAutofit/>
          </a:bodyPr>
          <a:lstStyle/>
          <a:p>
            <a:pPr marL="0" indent="0">
              <a:spcBef>
                <a:spcPts val="900"/>
              </a:spcBef>
              <a:buNone/>
            </a:pPr>
            <a:r>
              <a:rPr lang="en-US"/>
              <a:t>When creating new charts, follow the style of the sample charts in this template. Consistent formatting from chart to chart, slide to slide and presentation to presentation is important.</a:t>
            </a:r>
          </a:p>
          <a:p>
            <a:pPr>
              <a:spcBef>
                <a:spcPts val="900"/>
              </a:spcBef>
            </a:pPr>
            <a:r>
              <a:rPr lang="en-US"/>
              <a:t>By default, charts use the six built-in theme colors for the first six bars/lines/slices</a:t>
            </a:r>
          </a:p>
          <a:p>
            <a:pPr>
              <a:spcBef>
                <a:spcPts val="900"/>
              </a:spcBef>
            </a:pPr>
            <a:r>
              <a:rPr lang="en-US"/>
              <a:t>When a chart has six or more bars, PowerPoint automatically uses darker shades and lighter tints of the same six colors in the same sequence</a:t>
            </a:r>
          </a:p>
          <a:p>
            <a:pPr>
              <a:spcBef>
                <a:spcPts val="900"/>
              </a:spcBef>
            </a:pPr>
            <a:r>
              <a:rPr lang="en-US"/>
              <a:t>Approved colors can be manually applied to charts</a:t>
            </a:r>
          </a:p>
          <a:p>
            <a:pPr>
              <a:spcBef>
                <a:spcPts val="900"/>
              </a:spcBef>
            </a:pPr>
            <a:r>
              <a:rPr lang="en-US"/>
              <a:t>Eliminate unneeded grid and axis lines to allow the data to shine</a:t>
            </a:r>
          </a:p>
          <a:p>
            <a:pPr>
              <a:spcBef>
                <a:spcPts val="900"/>
              </a:spcBef>
            </a:pPr>
            <a:r>
              <a:rPr lang="en-US"/>
              <a:t>Lines in charts are 0.75pt and 1.5pt</a:t>
            </a:r>
          </a:p>
        </p:txBody>
      </p:sp>
      <p:graphicFrame>
        <p:nvGraphicFramePr>
          <p:cNvPr id="9" name="Content Placeholder 3" descr="Chart">
            <a:extLst>
              <a:ext uri="{FF2B5EF4-FFF2-40B4-BE49-F238E27FC236}">
                <a16:creationId xmlns:a16="http://schemas.microsoft.com/office/drawing/2014/main" id="{2849C24F-B1CE-B24F-82B9-A634539AF126}"/>
              </a:ext>
            </a:extLst>
          </p:cNvPr>
          <p:cNvGraphicFramePr>
            <a:graphicFrameLocks noGrp="1"/>
          </p:cNvGraphicFramePr>
          <p:nvPr>
            <p:ph sz="half" idx="2"/>
            <p:extLst>
              <p:ext uri="{D42A27DB-BD31-4B8C-83A1-F6EECF244321}">
                <p14:modId xmlns:p14="http://schemas.microsoft.com/office/powerpoint/2010/main" val="30382213"/>
              </p:ext>
            </p:extLst>
          </p:nvPr>
        </p:nvGraphicFramePr>
        <p:xfrm>
          <a:off x="6245225" y="1828800"/>
          <a:ext cx="5578475" cy="42513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163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870-96A6-4C4E-BE1E-5E51C4CB728A}"/>
              </a:ext>
            </a:extLst>
          </p:cNvPr>
          <p:cNvSpPr>
            <a:spLocks noGrp="1"/>
          </p:cNvSpPr>
          <p:nvPr>
            <p:ph type="title"/>
          </p:nvPr>
        </p:nvSpPr>
        <p:spPr/>
        <p:txBody>
          <a:bodyPr/>
          <a:lstStyle/>
          <a:p>
            <a:r>
              <a:rPr lang="en-US"/>
              <a:t>Charts</a:t>
            </a:r>
            <a:br>
              <a:rPr lang="en-US"/>
            </a:br>
            <a:r>
              <a:rPr lang="en-US" sz="2400" b="0"/>
              <a:t>Continued</a:t>
            </a:r>
          </a:p>
        </p:txBody>
      </p:sp>
      <p:graphicFrame>
        <p:nvGraphicFramePr>
          <p:cNvPr id="9" name="Content Placeholder 2" descr="Chart">
            <a:extLst>
              <a:ext uri="{FF2B5EF4-FFF2-40B4-BE49-F238E27FC236}">
                <a16:creationId xmlns:a16="http://schemas.microsoft.com/office/drawing/2014/main" id="{369F6790-9ED4-614C-88A9-E72E83D8FB30}"/>
              </a:ext>
            </a:extLst>
          </p:cNvPr>
          <p:cNvGraphicFramePr>
            <a:graphicFrameLocks noGrp="1"/>
          </p:cNvGraphicFramePr>
          <p:nvPr>
            <p:ph sz="half" idx="1"/>
            <p:extLst>
              <p:ext uri="{D42A27DB-BD31-4B8C-83A1-F6EECF244321}">
                <p14:modId xmlns:p14="http://schemas.microsoft.com/office/powerpoint/2010/main" val="3968561636"/>
              </p:ext>
            </p:extLst>
          </p:nvPr>
        </p:nvGraphicFramePr>
        <p:xfrm>
          <a:off x="365125" y="1828801"/>
          <a:ext cx="3613150" cy="360749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3" descr="Chart">
            <a:extLst>
              <a:ext uri="{FF2B5EF4-FFF2-40B4-BE49-F238E27FC236}">
                <a16:creationId xmlns:a16="http://schemas.microsoft.com/office/drawing/2014/main" id="{8FBFDF21-8725-564C-8E31-329CD66DF69A}"/>
              </a:ext>
            </a:extLst>
          </p:cNvPr>
          <p:cNvGraphicFramePr>
            <a:graphicFrameLocks noGrp="1"/>
          </p:cNvGraphicFramePr>
          <p:nvPr>
            <p:ph sz="half" idx="2"/>
            <p:extLst>
              <p:ext uri="{D42A27DB-BD31-4B8C-83A1-F6EECF244321}">
                <p14:modId xmlns:p14="http://schemas.microsoft.com/office/powerpoint/2010/main" val="3075487741"/>
              </p:ext>
            </p:extLst>
          </p:nvPr>
        </p:nvGraphicFramePr>
        <p:xfrm>
          <a:off x="4287838" y="1828800"/>
          <a:ext cx="3613150" cy="360749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ontent Placeholder 4" descr="Chart">
            <a:extLst>
              <a:ext uri="{FF2B5EF4-FFF2-40B4-BE49-F238E27FC236}">
                <a16:creationId xmlns:a16="http://schemas.microsoft.com/office/drawing/2014/main" id="{712E9F49-3CCD-0A4D-A8FE-A14A3DFF033D}"/>
              </a:ext>
            </a:extLst>
          </p:cNvPr>
          <p:cNvGraphicFramePr>
            <a:graphicFrameLocks noGrp="1"/>
          </p:cNvGraphicFramePr>
          <p:nvPr>
            <p:ph sz="quarter" idx="13"/>
            <p:extLst>
              <p:ext uri="{D42A27DB-BD31-4B8C-83A1-F6EECF244321}">
                <p14:modId xmlns:p14="http://schemas.microsoft.com/office/powerpoint/2010/main" val="3520727620"/>
              </p:ext>
            </p:extLst>
          </p:nvPr>
        </p:nvGraphicFramePr>
        <p:xfrm>
          <a:off x="8210550" y="1828800"/>
          <a:ext cx="3613150" cy="360749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4749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8870-96A6-4C4E-BE1E-5E51C4CB728A}"/>
              </a:ext>
            </a:extLst>
          </p:cNvPr>
          <p:cNvSpPr>
            <a:spLocks noGrp="1"/>
          </p:cNvSpPr>
          <p:nvPr>
            <p:ph type="title"/>
          </p:nvPr>
        </p:nvSpPr>
        <p:spPr/>
        <p:txBody>
          <a:bodyPr/>
          <a:lstStyle/>
          <a:p>
            <a:r>
              <a:rPr lang="en-US"/>
              <a:t>Charts</a:t>
            </a:r>
            <a:br>
              <a:rPr lang="en-US"/>
            </a:br>
            <a:r>
              <a:rPr lang="en-US" sz="2400" b="0"/>
              <a:t>Continued</a:t>
            </a:r>
          </a:p>
        </p:txBody>
      </p:sp>
      <p:graphicFrame>
        <p:nvGraphicFramePr>
          <p:cNvPr id="9" name="Content Placeholder 2" descr="Chart">
            <a:extLst>
              <a:ext uri="{FF2B5EF4-FFF2-40B4-BE49-F238E27FC236}">
                <a16:creationId xmlns:a16="http://schemas.microsoft.com/office/drawing/2014/main" id="{EF1F74B7-B8C7-134D-9DF0-BCE8635AE922}"/>
              </a:ext>
            </a:extLst>
          </p:cNvPr>
          <p:cNvGraphicFramePr>
            <a:graphicFrameLocks noGrp="1"/>
          </p:cNvGraphicFramePr>
          <p:nvPr>
            <p:ph sz="half" idx="1"/>
            <p:extLst>
              <p:ext uri="{D42A27DB-BD31-4B8C-83A1-F6EECF244321}">
                <p14:modId xmlns:p14="http://schemas.microsoft.com/office/powerpoint/2010/main" val="3338857569"/>
              </p:ext>
            </p:extLst>
          </p:nvPr>
        </p:nvGraphicFramePr>
        <p:xfrm>
          <a:off x="365125" y="1828800"/>
          <a:ext cx="3613150" cy="36137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3" descr="Chart">
            <a:extLst>
              <a:ext uri="{FF2B5EF4-FFF2-40B4-BE49-F238E27FC236}">
                <a16:creationId xmlns:a16="http://schemas.microsoft.com/office/drawing/2014/main" id="{96F93F83-2720-824A-933A-FD435D39383D}"/>
              </a:ext>
            </a:extLst>
          </p:cNvPr>
          <p:cNvGraphicFramePr>
            <a:graphicFrameLocks noGrp="1"/>
          </p:cNvGraphicFramePr>
          <p:nvPr>
            <p:ph sz="half" idx="2"/>
            <p:extLst>
              <p:ext uri="{D42A27DB-BD31-4B8C-83A1-F6EECF244321}">
                <p14:modId xmlns:p14="http://schemas.microsoft.com/office/powerpoint/2010/main" val="3272551077"/>
              </p:ext>
            </p:extLst>
          </p:nvPr>
        </p:nvGraphicFramePr>
        <p:xfrm>
          <a:off x="4287838" y="1828800"/>
          <a:ext cx="3613150" cy="361375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ontent Placeholder 4" descr="Chart">
            <a:extLst>
              <a:ext uri="{FF2B5EF4-FFF2-40B4-BE49-F238E27FC236}">
                <a16:creationId xmlns:a16="http://schemas.microsoft.com/office/drawing/2014/main" id="{8B46C5E1-A55C-0F40-8673-2D8CA655D44E}"/>
              </a:ext>
            </a:extLst>
          </p:cNvPr>
          <p:cNvGraphicFramePr>
            <a:graphicFrameLocks noGrp="1"/>
          </p:cNvGraphicFramePr>
          <p:nvPr>
            <p:ph sz="quarter" idx="13"/>
            <p:extLst>
              <p:ext uri="{D42A27DB-BD31-4B8C-83A1-F6EECF244321}">
                <p14:modId xmlns:p14="http://schemas.microsoft.com/office/powerpoint/2010/main" val="1146384747"/>
              </p:ext>
            </p:extLst>
          </p:nvPr>
        </p:nvGraphicFramePr>
        <p:xfrm>
          <a:off x="8210550" y="1828800"/>
          <a:ext cx="3613150" cy="36137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835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626-6715-8F4A-BA65-B34ACF3C4C11}"/>
              </a:ext>
            </a:extLst>
          </p:cNvPr>
          <p:cNvSpPr>
            <a:spLocks noGrp="1"/>
          </p:cNvSpPr>
          <p:nvPr>
            <p:ph type="title"/>
          </p:nvPr>
        </p:nvSpPr>
        <p:spPr/>
        <p:txBody>
          <a:bodyPr/>
          <a:lstStyle/>
          <a:p>
            <a:r>
              <a:rPr lang="en-US"/>
              <a:t>Graphics and SmartArt</a:t>
            </a:r>
          </a:p>
        </p:txBody>
      </p:sp>
      <p:sp>
        <p:nvSpPr>
          <p:cNvPr id="7" name="Content Placeholder 2">
            <a:extLst>
              <a:ext uri="{FF2B5EF4-FFF2-40B4-BE49-F238E27FC236}">
                <a16:creationId xmlns:a16="http://schemas.microsoft.com/office/drawing/2014/main" id="{B876C772-B546-E841-AA67-AC8A7619ACF1}"/>
              </a:ext>
            </a:extLst>
          </p:cNvPr>
          <p:cNvSpPr>
            <a:spLocks noGrp="1"/>
          </p:cNvSpPr>
          <p:nvPr>
            <p:ph sz="half" idx="1"/>
          </p:nvPr>
        </p:nvSpPr>
        <p:spPr/>
        <p:txBody>
          <a:bodyPr/>
          <a:lstStyle/>
          <a:p>
            <a:pPr marL="0" indent="0">
              <a:buNone/>
            </a:pPr>
            <a:r>
              <a:rPr lang="en-US"/>
              <a:t>If graphics are needed, keep shapes simple. Avoid distracting effects such as 3D and drop shadows. Use graphics consistently from slide to slide. Use approved fonts and colors.</a:t>
            </a:r>
          </a:p>
          <a:p>
            <a:pPr marL="0" indent="0">
              <a:buNone/>
            </a:pPr>
            <a:r>
              <a:rPr lang="en-US"/>
              <a:t>SmartArt (PowerPoint’s built-in graphics) can be a timesaver when creating editable process/ hierarchy graphics. As with all graphics, avoid distracting effects. Keep things simple and consistent.</a:t>
            </a:r>
          </a:p>
        </p:txBody>
      </p:sp>
      <p:grpSp>
        <p:nvGrpSpPr>
          <p:cNvPr id="22" name="Graphic">
            <a:extLst>
              <a:ext uri="{FF2B5EF4-FFF2-40B4-BE49-F238E27FC236}">
                <a16:creationId xmlns:a16="http://schemas.microsoft.com/office/drawing/2014/main" id="{F8FF9F5E-3478-5649-AD1E-9B8105D3C4B5}"/>
              </a:ext>
            </a:extLst>
          </p:cNvPr>
          <p:cNvGrpSpPr/>
          <p:nvPr/>
        </p:nvGrpSpPr>
        <p:grpSpPr>
          <a:xfrm>
            <a:off x="4286249" y="1833054"/>
            <a:ext cx="3616439" cy="2144586"/>
            <a:chOff x="8130542" y="1828799"/>
            <a:chExt cx="3337662" cy="2144586"/>
          </a:xfrm>
        </p:grpSpPr>
        <p:sp>
          <p:nvSpPr>
            <p:cNvPr id="23" name="Freeform: Shape 1">
              <a:extLst>
                <a:ext uri="{FF2B5EF4-FFF2-40B4-BE49-F238E27FC236}">
                  <a16:creationId xmlns:a16="http://schemas.microsoft.com/office/drawing/2014/main" id="{CA30B9C9-3E09-6C4F-AF6B-C700088BB5FE}"/>
                </a:ext>
              </a:extLst>
            </p:cNvPr>
            <p:cNvSpPr/>
            <p:nvPr/>
          </p:nvSpPr>
          <p:spPr bwMode="gray">
            <a:xfrm>
              <a:off x="8130543" y="1828799"/>
              <a:ext cx="3337557" cy="685800"/>
            </a:xfrm>
            <a:custGeom>
              <a:avLst/>
              <a:gdLst>
                <a:gd name="connsiteX0" fmla="*/ 0 w 2560049"/>
                <a:gd name="connsiteY0" fmla="*/ 0 h 730943"/>
                <a:gd name="connsiteX1" fmla="*/ 2560049 w 2560049"/>
                <a:gd name="connsiteY1" fmla="*/ 0 h 730943"/>
                <a:gd name="connsiteX2" fmla="*/ 2560049 w 2560049"/>
                <a:gd name="connsiteY2" fmla="*/ 730943 h 730943"/>
                <a:gd name="connsiteX3" fmla="*/ 0 w 2560049"/>
                <a:gd name="connsiteY3" fmla="*/ 730943 h 730943"/>
                <a:gd name="connsiteX4" fmla="*/ 0 w 2560049"/>
                <a:gd name="connsiteY4" fmla="*/ 0 h 73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0049" h="730943">
                  <a:moveTo>
                    <a:pt x="0" y="0"/>
                  </a:moveTo>
                  <a:lnTo>
                    <a:pt x="2560049" y="0"/>
                  </a:lnTo>
                  <a:lnTo>
                    <a:pt x="2560049" y="730943"/>
                  </a:lnTo>
                  <a:lnTo>
                    <a:pt x="0" y="730943"/>
                  </a:lnTo>
                  <a:lnTo>
                    <a:pt x="0" y="0"/>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640" tIns="40640" rIns="40640" bIns="40640" numCol="1" spcCol="1270" anchor="ctr" anchorCtr="0">
              <a:noAutofit/>
            </a:bodyPr>
            <a:lstStyle/>
            <a:p>
              <a:pPr algn="ctr" defTabSz="474121">
                <a:lnSpc>
                  <a:spcPct val="90000"/>
                </a:lnSpc>
                <a:spcBef>
                  <a:spcPct val="0"/>
                </a:spcBef>
                <a:spcAft>
                  <a:spcPct val="35000"/>
                </a:spcAft>
              </a:pPr>
              <a:r>
                <a:rPr lang="en-US" sz="1200">
                  <a:solidFill>
                    <a:schemeClr val="bg1"/>
                  </a:solidFill>
                </a:rPr>
                <a:t>1</a:t>
              </a:r>
            </a:p>
          </p:txBody>
        </p:sp>
        <p:sp>
          <p:nvSpPr>
            <p:cNvPr id="24" name="Freeform: Shape 2">
              <a:extLst>
                <a:ext uri="{FF2B5EF4-FFF2-40B4-BE49-F238E27FC236}">
                  <a16:creationId xmlns:a16="http://schemas.microsoft.com/office/drawing/2014/main" id="{79E43831-A8EB-324A-84F7-7ED6EA8F9AE8}"/>
                </a:ext>
              </a:extLst>
            </p:cNvPr>
            <p:cNvSpPr/>
            <p:nvPr/>
          </p:nvSpPr>
          <p:spPr bwMode="gray">
            <a:xfrm>
              <a:off x="8130542" y="2556065"/>
              <a:ext cx="1309116" cy="685800"/>
            </a:xfrm>
            <a:custGeom>
              <a:avLst/>
              <a:gdLst>
                <a:gd name="connsiteX0" fmla="*/ 0 w 1003382"/>
                <a:gd name="connsiteY0" fmla="*/ 0 h 730943"/>
                <a:gd name="connsiteX1" fmla="*/ 1003382 w 1003382"/>
                <a:gd name="connsiteY1" fmla="*/ 0 h 730943"/>
                <a:gd name="connsiteX2" fmla="*/ 1003382 w 1003382"/>
                <a:gd name="connsiteY2" fmla="*/ 730943 h 730943"/>
                <a:gd name="connsiteX3" fmla="*/ 0 w 1003382"/>
                <a:gd name="connsiteY3" fmla="*/ 730943 h 730943"/>
                <a:gd name="connsiteX4" fmla="*/ 0 w 1003382"/>
                <a:gd name="connsiteY4" fmla="*/ 0 h 73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382" h="730943">
                  <a:moveTo>
                    <a:pt x="0" y="0"/>
                  </a:moveTo>
                  <a:lnTo>
                    <a:pt x="1003382" y="0"/>
                  </a:lnTo>
                  <a:lnTo>
                    <a:pt x="1003382" y="730943"/>
                  </a:lnTo>
                  <a:lnTo>
                    <a:pt x="0" y="730943"/>
                  </a:lnTo>
                  <a:lnTo>
                    <a:pt x="0" y="0"/>
                  </a:lnTo>
                  <a:close/>
                </a:path>
              </a:pathLst>
            </a:custGeom>
            <a:solidFill>
              <a:schemeClr val="accent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0640" tIns="40640" rIns="40640" bIns="40640" numCol="1" spcCol="1270" anchor="ctr" anchorCtr="0">
              <a:noAutofit/>
            </a:bodyPr>
            <a:lstStyle/>
            <a:p>
              <a:pPr algn="ctr" defTabSz="474121">
                <a:lnSpc>
                  <a:spcPct val="90000"/>
                </a:lnSpc>
                <a:spcBef>
                  <a:spcPct val="0"/>
                </a:spcBef>
                <a:spcAft>
                  <a:spcPct val="35000"/>
                </a:spcAft>
              </a:pPr>
              <a:r>
                <a:rPr lang="en-US" sz="1200">
                  <a:solidFill>
                    <a:schemeClr val="bg1"/>
                  </a:solidFill>
                </a:rPr>
                <a:t>1.1</a:t>
              </a:r>
            </a:p>
          </p:txBody>
        </p:sp>
        <p:sp>
          <p:nvSpPr>
            <p:cNvPr id="25" name="Freeform: Shape 3">
              <a:extLst>
                <a:ext uri="{FF2B5EF4-FFF2-40B4-BE49-F238E27FC236}">
                  <a16:creationId xmlns:a16="http://schemas.microsoft.com/office/drawing/2014/main" id="{947DA615-424A-8148-8553-520EDE794BE0}"/>
                </a:ext>
              </a:extLst>
            </p:cNvPr>
            <p:cNvSpPr/>
            <p:nvPr/>
          </p:nvSpPr>
          <p:spPr bwMode="gray">
            <a:xfrm>
              <a:off x="9482217" y="2556065"/>
              <a:ext cx="1985882" cy="685800"/>
            </a:xfrm>
            <a:custGeom>
              <a:avLst/>
              <a:gdLst>
                <a:gd name="connsiteX0" fmla="*/ 0 w 1515391"/>
                <a:gd name="connsiteY0" fmla="*/ 0 h 730943"/>
                <a:gd name="connsiteX1" fmla="*/ 1515391 w 1515391"/>
                <a:gd name="connsiteY1" fmla="*/ 0 h 730943"/>
                <a:gd name="connsiteX2" fmla="*/ 1515391 w 1515391"/>
                <a:gd name="connsiteY2" fmla="*/ 730943 h 730943"/>
                <a:gd name="connsiteX3" fmla="*/ 0 w 1515391"/>
                <a:gd name="connsiteY3" fmla="*/ 730943 h 730943"/>
                <a:gd name="connsiteX4" fmla="*/ 0 w 1515391"/>
                <a:gd name="connsiteY4" fmla="*/ 0 h 73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5391" h="730943">
                  <a:moveTo>
                    <a:pt x="0" y="0"/>
                  </a:moveTo>
                  <a:lnTo>
                    <a:pt x="1515391" y="0"/>
                  </a:lnTo>
                  <a:lnTo>
                    <a:pt x="1515391" y="730943"/>
                  </a:lnTo>
                  <a:lnTo>
                    <a:pt x="0" y="730943"/>
                  </a:lnTo>
                  <a:lnTo>
                    <a:pt x="0" y="0"/>
                  </a:lnTo>
                  <a:close/>
                </a:path>
              </a:pathLst>
            </a:custGeom>
            <a:solidFill>
              <a:schemeClr val="accent2"/>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0640" tIns="40640" rIns="40640" bIns="40640" numCol="1" spcCol="1270" anchor="ctr" anchorCtr="0">
              <a:noAutofit/>
            </a:bodyPr>
            <a:lstStyle/>
            <a:p>
              <a:pPr algn="ctr" defTabSz="474121">
                <a:lnSpc>
                  <a:spcPct val="90000"/>
                </a:lnSpc>
                <a:spcBef>
                  <a:spcPct val="0"/>
                </a:spcBef>
                <a:spcAft>
                  <a:spcPct val="35000"/>
                </a:spcAft>
              </a:pPr>
              <a:r>
                <a:rPr lang="en-US" sz="1200">
                  <a:solidFill>
                    <a:schemeClr val="bg1"/>
                  </a:solidFill>
                </a:rPr>
                <a:t>1.2</a:t>
              </a:r>
            </a:p>
          </p:txBody>
        </p:sp>
        <p:sp>
          <p:nvSpPr>
            <p:cNvPr id="26" name="Freeform: Shape 4">
              <a:extLst>
                <a:ext uri="{FF2B5EF4-FFF2-40B4-BE49-F238E27FC236}">
                  <a16:creationId xmlns:a16="http://schemas.microsoft.com/office/drawing/2014/main" id="{2AD35E96-B798-6849-9BC0-1018213338A2}"/>
                </a:ext>
              </a:extLst>
            </p:cNvPr>
            <p:cNvSpPr/>
            <p:nvPr/>
          </p:nvSpPr>
          <p:spPr bwMode="gray">
            <a:xfrm>
              <a:off x="8130543" y="3287585"/>
              <a:ext cx="632934" cy="685800"/>
            </a:xfrm>
            <a:custGeom>
              <a:avLst/>
              <a:gdLst>
                <a:gd name="connsiteX0" fmla="*/ 0 w 491372"/>
                <a:gd name="connsiteY0" fmla="*/ 0 h 730943"/>
                <a:gd name="connsiteX1" fmla="*/ 491372 w 491372"/>
                <a:gd name="connsiteY1" fmla="*/ 0 h 730943"/>
                <a:gd name="connsiteX2" fmla="*/ 491372 w 491372"/>
                <a:gd name="connsiteY2" fmla="*/ 730943 h 730943"/>
                <a:gd name="connsiteX3" fmla="*/ 0 w 491372"/>
                <a:gd name="connsiteY3" fmla="*/ 730943 h 730943"/>
                <a:gd name="connsiteX4" fmla="*/ 0 w 491372"/>
                <a:gd name="connsiteY4" fmla="*/ 0 h 73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372" h="730943">
                  <a:moveTo>
                    <a:pt x="0" y="0"/>
                  </a:moveTo>
                  <a:lnTo>
                    <a:pt x="491372" y="0"/>
                  </a:lnTo>
                  <a:lnTo>
                    <a:pt x="491372" y="730943"/>
                  </a:lnTo>
                  <a:lnTo>
                    <a:pt x="0" y="730943"/>
                  </a:lnTo>
                  <a:lnTo>
                    <a:pt x="0" y="0"/>
                  </a:lnTo>
                  <a:close/>
                </a:path>
              </a:pathLst>
            </a:custGeom>
            <a:solidFill>
              <a:schemeClr val="accent3"/>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0640" tIns="40640" rIns="40640" bIns="40640" numCol="1" spcCol="1270" anchor="ctr" anchorCtr="0">
              <a:noAutofit/>
            </a:bodyPr>
            <a:lstStyle/>
            <a:p>
              <a:pPr algn="ctr" defTabSz="474121">
                <a:lnSpc>
                  <a:spcPct val="90000"/>
                </a:lnSpc>
                <a:spcBef>
                  <a:spcPct val="0"/>
                </a:spcBef>
                <a:spcAft>
                  <a:spcPct val="35000"/>
                </a:spcAft>
              </a:pPr>
              <a:r>
                <a:rPr lang="en-US" sz="1200">
                  <a:solidFill>
                    <a:schemeClr val="bg1"/>
                  </a:solidFill>
                </a:rPr>
                <a:t>1.1.1</a:t>
              </a:r>
            </a:p>
          </p:txBody>
        </p:sp>
        <p:sp>
          <p:nvSpPr>
            <p:cNvPr id="27" name="Freeform: Shape 5">
              <a:extLst>
                <a:ext uri="{FF2B5EF4-FFF2-40B4-BE49-F238E27FC236}">
                  <a16:creationId xmlns:a16="http://schemas.microsoft.com/office/drawing/2014/main" id="{A5FA10B5-FE95-1748-86D1-BD9AC4467745}"/>
                </a:ext>
              </a:extLst>
            </p:cNvPr>
            <p:cNvSpPr/>
            <p:nvPr/>
          </p:nvSpPr>
          <p:spPr bwMode="gray">
            <a:xfrm>
              <a:off x="8806724" y="3287585"/>
              <a:ext cx="632934" cy="685800"/>
            </a:xfrm>
            <a:custGeom>
              <a:avLst/>
              <a:gdLst>
                <a:gd name="connsiteX0" fmla="*/ 0 w 491372"/>
                <a:gd name="connsiteY0" fmla="*/ 0 h 730943"/>
                <a:gd name="connsiteX1" fmla="*/ 491372 w 491372"/>
                <a:gd name="connsiteY1" fmla="*/ 0 h 730943"/>
                <a:gd name="connsiteX2" fmla="*/ 491372 w 491372"/>
                <a:gd name="connsiteY2" fmla="*/ 730943 h 730943"/>
                <a:gd name="connsiteX3" fmla="*/ 0 w 491372"/>
                <a:gd name="connsiteY3" fmla="*/ 730943 h 730943"/>
                <a:gd name="connsiteX4" fmla="*/ 0 w 491372"/>
                <a:gd name="connsiteY4" fmla="*/ 0 h 73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372" h="730943">
                  <a:moveTo>
                    <a:pt x="0" y="0"/>
                  </a:moveTo>
                  <a:lnTo>
                    <a:pt x="491372" y="0"/>
                  </a:lnTo>
                  <a:lnTo>
                    <a:pt x="491372" y="730943"/>
                  </a:lnTo>
                  <a:lnTo>
                    <a:pt x="0" y="730943"/>
                  </a:lnTo>
                  <a:lnTo>
                    <a:pt x="0" y="0"/>
                  </a:lnTo>
                  <a:close/>
                </a:path>
              </a:pathLst>
            </a:custGeom>
            <a:solidFill>
              <a:schemeClr val="accent3"/>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0640" tIns="40640" rIns="40640" bIns="40640" numCol="1" spcCol="1270" anchor="ctr" anchorCtr="0">
              <a:noAutofit/>
            </a:bodyPr>
            <a:lstStyle/>
            <a:p>
              <a:pPr algn="ctr" defTabSz="474121">
                <a:lnSpc>
                  <a:spcPct val="90000"/>
                </a:lnSpc>
                <a:spcBef>
                  <a:spcPct val="0"/>
                </a:spcBef>
                <a:spcAft>
                  <a:spcPct val="35000"/>
                </a:spcAft>
              </a:pPr>
              <a:r>
                <a:rPr lang="en-US" sz="1200">
                  <a:solidFill>
                    <a:schemeClr val="bg1"/>
                  </a:solidFill>
                </a:rPr>
                <a:t>1.1.2</a:t>
              </a:r>
            </a:p>
          </p:txBody>
        </p:sp>
        <p:sp>
          <p:nvSpPr>
            <p:cNvPr id="28" name="Freeform: Shape 6">
              <a:extLst>
                <a:ext uri="{FF2B5EF4-FFF2-40B4-BE49-F238E27FC236}">
                  <a16:creationId xmlns:a16="http://schemas.microsoft.com/office/drawing/2014/main" id="{6CDA35DA-4EC5-5D48-9119-FD58BB57A43B}"/>
                </a:ext>
              </a:extLst>
            </p:cNvPr>
            <p:cNvSpPr/>
            <p:nvPr/>
          </p:nvSpPr>
          <p:spPr bwMode="gray">
            <a:xfrm>
              <a:off x="9482905" y="3287585"/>
              <a:ext cx="632934" cy="685800"/>
            </a:xfrm>
            <a:custGeom>
              <a:avLst/>
              <a:gdLst>
                <a:gd name="connsiteX0" fmla="*/ 0 w 491372"/>
                <a:gd name="connsiteY0" fmla="*/ 0 h 730943"/>
                <a:gd name="connsiteX1" fmla="*/ 491372 w 491372"/>
                <a:gd name="connsiteY1" fmla="*/ 0 h 730943"/>
                <a:gd name="connsiteX2" fmla="*/ 491372 w 491372"/>
                <a:gd name="connsiteY2" fmla="*/ 730943 h 730943"/>
                <a:gd name="connsiteX3" fmla="*/ 0 w 491372"/>
                <a:gd name="connsiteY3" fmla="*/ 730943 h 730943"/>
                <a:gd name="connsiteX4" fmla="*/ 0 w 491372"/>
                <a:gd name="connsiteY4" fmla="*/ 0 h 73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372" h="730943">
                  <a:moveTo>
                    <a:pt x="0" y="0"/>
                  </a:moveTo>
                  <a:lnTo>
                    <a:pt x="491372" y="0"/>
                  </a:lnTo>
                  <a:lnTo>
                    <a:pt x="491372" y="730943"/>
                  </a:lnTo>
                  <a:lnTo>
                    <a:pt x="0" y="730943"/>
                  </a:lnTo>
                  <a:lnTo>
                    <a:pt x="0" y="0"/>
                  </a:lnTo>
                  <a:close/>
                </a:path>
              </a:pathLst>
            </a:custGeom>
            <a:solidFill>
              <a:schemeClr val="accent3"/>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0640" tIns="40640" rIns="40640" bIns="40640" numCol="1" spcCol="1270" anchor="ctr" anchorCtr="0">
              <a:noAutofit/>
            </a:bodyPr>
            <a:lstStyle/>
            <a:p>
              <a:pPr algn="ctr" defTabSz="474121">
                <a:lnSpc>
                  <a:spcPct val="90000"/>
                </a:lnSpc>
                <a:spcBef>
                  <a:spcPct val="0"/>
                </a:spcBef>
                <a:spcAft>
                  <a:spcPct val="35000"/>
                </a:spcAft>
              </a:pPr>
              <a:r>
                <a:rPr lang="en-US" sz="1200">
                  <a:solidFill>
                    <a:schemeClr val="bg1"/>
                  </a:solidFill>
                </a:rPr>
                <a:t>1.2.1</a:t>
              </a:r>
            </a:p>
          </p:txBody>
        </p:sp>
        <p:sp>
          <p:nvSpPr>
            <p:cNvPr id="29" name="Freeform: Shape 7">
              <a:extLst>
                <a:ext uri="{FF2B5EF4-FFF2-40B4-BE49-F238E27FC236}">
                  <a16:creationId xmlns:a16="http://schemas.microsoft.com/office/drawing/2014/main" id="{F20241EF-A68E-6849-95F0-3D8F1E159081}"/>
                </a:ext>
              </a:extLst>
            </p:cNvPr>
            <p:cNvSpPr/>
            <p:nvPr/>
          </p:nvSpPr>
          <p:spPr bwMode="gray">
            <a:xfrm>
              <a:off x="10159087" y="3287585"/>
              <a:ext cx="632934" cy="685800"/>
            </a:xfrm>
            <a:custGeom>
              <a:avLst/>
              <a:gdLst>
                <a:gd name="connsiteX0" fmla="*/ 0 w 491372"/>
                <a:gd name="connsiteY0" fmla="*/ 0 h 730943"/>
                <a:gd name="connsiteX1" fmla="*/ 491372 w 491372"/>
                <a:gd name="connsiteY1" fmla="*/ 0 h 730943"/>
                <a:gd name="connsiteX2" fmla="*/ 491372 w 491372"/>
                <a:gd name="connsiteY2" fmla="*/ 730943 h 730943"/>
                <a:gd name="connsiteX3" fmla="*/ 0 w 491372"/>
                <a:gd name="connsiteY3" fmla="*/ 730943 h 730943"/>
                <a:gd name="connsiteX4" fmla="*/ 0 w 491372"/>
                <a:gd name="connsiteY4" fmla="*/ 0 h 73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372" h="730943">
                  <a:moveTo>
                    <a:pt x="0" y="0"/>
                  </a:moveTo>
                  <a:lnTo>
                    <a:pt x="491372" y="0"/>
                  </a:lnTo>
                  <a:lnTo>
                    <a:pt x="491372" y="730943"/>
                  </a:lnTo>
                  <a:lnTo>
                    <a:pt x="0" y="730943"/>
                  </a:lnTo>
                  <a:lnTo>
                    <a:pt x="0" y="0"/>
                  </a:lnTo>
                  <a:close/>
                </a:path>
              </a:pathLst>
            </a:custGeom>
            <a:solidFill>
              <a:schemeClr val="accent3"/>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0640" tIns="40640" rIns="40640" bIns="40640" numCol="1" spcCol="1270" anchor="ctr" anchorCtr="0">
              <a:noAutofit/>
            </a:bodyPr>
            <a:lstStyle/>
            <a:p>
              <a:pPr algn="ctr" defTabSz="474121">
                <a:lnSpc>
                  <a:spcPct val="90000"/>
                </a:lnSpc>
                <a:spcBef>
                  <a:spcPct val="0"/>
                </a:spcBef>
                <a:spcAft>
                  <a:spcPct val="35000"/>
                </a:spcAft>
              </a:pPr>
              <a:r>
                <a:rPr lang="en-US" sz="1200">
                  <a:solidFill>
                    <a:schemeClr val="bg1"/>
                  </a:solidFill>
                </a:rPr>
                <a:t>1.2.2</a:t>
              </a:r>
            </a:p>
          </p:txBody>
        </p:sp>
        <p:sp>
          <p:nvSpPr>
            <p:cNvPr id="30" name="Freeform: Shape 8">
              <a:extLst>
                <a:ext uri="{FF2B5EF4-FFF2-40B4-BE49-F238E27FC236}">
                  <a16:creationId xmlns:a16="http://schemas.microsoft.com/office/drawing/2014/main" id="{519FE1AD-4277-7940-A8DE-8C943F172C47}"/>
                </a:ext>
              </a:extLst>
            </p:cNvPr>
            <p:cNvSpPr/>
            <p:nvPr/>
          </p:nvSpPr>
          <p:spPr bwMode="gray">
            <a:xfrm>
              <a:off x="10835270" y="3287585"/>
              <a:ext cx="632934" cy="685800"/>
            </a:xfrm>
            <a:custGeom>
              <a:avLst/>
              <a:gdLst>
                <a:gd name="connsiteX0" fmla="*/ 0 w 491372"/>
                <a:gd name="connsiteY0" fmla="*/ 0 h 730943"/>
                <a:gd name="connsiteX1" fmla="*/ 491372 w 491372"/>
                <a:gd name="connsiteY1" fmla="*/ 0 h 730943"/>
                <a:gd name="connsiteX2" fmla="*/ 491372 w 491372"/>
                <a:gd name="connsiteY2" fmla="*/ 730943 h 730943"/>
                <a:gd name="connsiteX3" fmla="*/ 0 w 491372"/>
                <a:gd name="connsiteY3" fmla="*/ 730943 h 730943"/>
                <a:gd name="connsiteX4" fmla="*/ 0 w 491372"/>
                <a:gd name="connsiteY4" fmla="*/ 0 h 730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372" h="730943">
                  <a:moveTo>
                    <a:pt x="0" y="0"/>
                  </a:moveTo>
                  <a:lnTo>
                    <a:pt x="491372" y="0"/>
                  </a:lnTo>
                  <a:lnTo>
                    <a:pt x="491372" y="730943"/>
                  </a:lnTo>
                  <a:lnTo>
                    <a:pt x="0" y="730943"/>
                  </a:lnTo>
                  <a:lnTo>
                    <a:pt x="0" y="0"/>
                  </a:lnTo>
                  <a:close/>
                </a:path>
              </a:pathLst>
            </a:custGeom>
            <a:solidFill>
              <a:schemeClr val="accent3"/>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0640" tIns="40640" rIns="40640" bIns="40640" numCol="1" spcCol="1270" anchor="ctr" anchorCtr="0">
              <a:noAutofit/>
            </a:bodyPr>
            <a:lstStyle/>
            <a:p>
              <a:pPr algn="ctr" defTabSz="474121">
                <a:lnSpc>
                  <a:spcPct val="90000"/>
                </a:lnSpc>
                <a:spcBef>
                  <a:spcPct val="0"/>
                </a:spcBef>
                <a:spcAft>
                  <a:spcPct val="35000"/>
                </a:spcAft>
              </a:pPr>
              <a:r>
                <a:rPr lang="en-US" sz="1200">
                  <a:solidFill>
                    <a:schemeClr val="bg1"/>
                  </a:solidFill>
                </a:rPr>
                <a:t>1.2.3</a:t>
              </a:r>
            </a:p>
          </p:txBody>
        </p:sp>
      </p:grpSp>
      <p:graphicFrame>
        <p:nvGraphicFramePr>
          <p:cNvPr id="32" name="Content Placeholder 4" descr="SmartArt Graphic">
            <a:extLst>
              <a:ext uri="{FF2B5EF4-FFF2-40B4-BE49-F238E27FC236}">
                <a16:creationId xmlns:a16="http://schemas.microsoft.com/office/drawing/2014/main" id="{A5033566-BF92-9A46-BCD3-510C91F3E46D}"/>
              </a:ext>
            </a:extLst>
          </p:cNvPr>
          <p:cNvGraphicFramePr>
            <a:graphicFrameLocks noGrp="1"/>
          </p:cNvGraphicFramePr>
          <p:nvPr>
            <p:ph sz="quarter" idx="13"/>
            <p:extLst>
              <p:ext uri="{D42A27DB-BD31-4B8C-83A1-F6EECF244321}">
                <p14:modId xmlns:p14="http://schemas.microsoft.com/office/powerpoint/2010/main" val="4204763646"/>
              </p:ext>
            </p:extLst>
          </p:nvPr>
        </p:nvGraphicFramePr>
        <p:xfrm>
          <a:off x="8210550" y="1828801"/>
          <a:ext cx="3613150" cy="3607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886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4F7E-CA0D-F145-AB87-907FC05F1508}"/>
              </a:ext>
            </a:extLst>
          </p:cNvPr>
          <p:cNvSpPr>
            <a:spLocks noGrp="1"/>
          </p:cNvSpPr>
          <p:nvPr>
            <p:ph type="title"/>
          </p:nvPr>
        </p:nvSpPr>
        <p:spPr/>
        <p:txBody>
          <a:bodyPr/>
          <a:lstStyle/>
          <a:p>
            <a:r>
              <a:rPr lang="en-US"/>
              <a:t>Transitions, animations and graphic effects</a:t>
            </a:r>
          </a:p>
        </p:txBody>
      </p:sp>
      <p:sp>
        <p:nvSpPr>
          <p:cNvPr id="3" name="Content Placeholder 2">
            <a:extLst>
              <a:ext uri="{FF2B5EF4-FFF2-40B4-BE49-F238E27FC236}">
                <a16:creationId xmlns:a16="http://schemas.microsoft.com/office/drawing/2014/main" id="{7C759271-6E40-2D4E-877B-E388656A4375}"/>
              </a:ext>
            </a:extLst>
          </p:cNvPr>
          <p:cNvSpPr>
            <a:spLocks noGrp="1"/>
          </p:cNvSpPr>
          <p:nvPr>
            <p:ph sz="half" idx="1"/>
          </p:nvPr>
        </p:nvSpPr>
        <p:spPr/>
        <p:txBody>
          <a:bodyPr/>
          <a:lstStyle/>
          <a:p>
            <a:pPr marL="0" indent="0">
              <a:buNone/>
            </a:pPr>
            <a:r>
              <a:rPr lang="en-US"/>
              <a:t>This template uses a simple fade transition between slides. Avoid other transitions, animations and graphic effects unless they improve audience understanding.</a:t>
            </a:r>
          </a:p>
          <a:p>
            <a:pPr marL="0" indent="0">
              <a:buNone/>
            </a:pPr>
            <a:r>
              <a:rPr lang="en-US"/>
              <a:t>If used, keep transitions and animations simple.</a:t>
            </a:r>
          </a:p>
          <a:p>
            <a:r>
              <a:rPr lang="en-US"/>
              <a:t>A simple fade can visually clarify the sequence of steps in a process.</a:t>
            </a:r>
          </a:p>
          <a:p>
            <a:r>
              <a:rPr lang="en-US"/>
              <a:t>A simple left-to-right wipe can lend direction to a process.</a:t>
            </a:r>
          </a:p>
        </p:txBody>
      </p:sp>
      <p:sp>
        <p:nvSpPr>
          <p:cNvPr id="4" name="Content Placeholder 3">
            <a:extLst>
              <a:ext uri="{FF2B5EF4-FFF2-40B4-BE49-F238E27FC236}">
                <a16:creationId xmlns:a16="http://schemas.microsoft.com/office/drawing/2014/main" id="{BC39131D-464D-1A49-A699-CD540B7DFEB6}"/>
              </a:ext>
            </a:extLst>
          </p:cNvPr>
          <p:cNvSpPr>
            <a:spLocks noGrp="1"/>
          </p:cNvSpPr>
          <p:nvPr>
            <p:ph sz="half" idx="2"/>
          </p:nvPr>
        </p:nvSpPr>
        <p:spPr>
          <a:xfrm>
            <a:off x="6400800" y="2286000"/>
            <a:ext cx="5422392" cy="3794760"/>
          </a:xfrm>
        </p:spPr>
        <p:txBody>
          <a:bodyPr/>
          <a:lstStyle/>
          <a:p>
            <a:r>
              <a:rPr lang="en-US"/>
              <a:t>Avoid distracting transitions, animations and graphic effects.</a:t>
            </a:r>
          </a:p>
        </p:txBody>
      </p:sp>
    </p:spTree>
    <p:extLst>
      <p:ext uri="{BB962C8B-B14F-4D97-AF65-F5344CB8AC3E}">
        <p14:creationId xmlns:p14="http://schemas.microsoft.com/office/powerpoint/2010/main" val="1666721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626-6715-8F4A-BA65-B34ACF3C4C11}"/>
              </a:ext>
            </a:extLst>
          </p:cNvPr>
          <p:cNvSpPr>
            <a:spLocks noGrp="1"/>
          </p:cNvSpPr>
          <p:nvPr>
            <p:ph type="title"/>
          </p:nvPr>
        </p:nvSpPr>
        <p:spPr>
          <a:xfrm>
            <a:off x="365760" y="365760"/>
            <a:ext cx="11457432" cy="914400"/>
          </a:xfrm>
        </p:spPr>
        <p:txBody>
          <a:bodyPr/>
          <a:lstStyle/>
          <a:p>
            <a:r>
              <a:rPr lang="en-US"/>
              <a:t>Conserving resources when printing</a:t>
            </a:r>
          </a:p>
        </p:txBody>
      </p:sp>
      <p:sp>
        <p:nvSpPr>
          <p:cNvPr id="7" name="Content Placeholder 2">
            <a:extLst>
              <a:ext uri="{FF2B5EF4-FFF2-40B4-BE49-F238E27FC236}">
                <a16:creationId xmlns:a16="http://schemas.microsoft.com/office/drawing/2014/main" id="{5779A671-B89D-2E4C-B175-9E61005841E8}"/>
              </a:ext>
            </a:extLst>
          </p:cNvPr>
          <p:cNvSpPr>
            <a:spLocks noGrp="1"/>
          </p:cNvSpPr>
          <p:nvPr>
            <p:ph sz="half" idx="1"/>
          </p:nvPr>
        </p:nvSpPr>
        <p:spPr/>
        <p:txBody>
          <a:bodyPr/>
          <a:lstStyle/>
          <a:p>
            <a:pPr marL="0" indent="0">
              <a:buNone/>
            </a:pPr>
            <a:r>
              <a:rPr lang="en-US"/>
              <a:t>To conserve resources, when this presentation is printed in grayscale, background colors and graphics are omitted.</a:t>
            </a:r>
          </a:p>
          <a:p>
            <a:pPr marL="0" indent="0">
              <a:buNone/>
            </a:pPr>
            <a:r>
              <a:rPr lang="en-US"/>
              <a:t>In the current version of PowerPoint for PC (shown here) or Mac, select grayscale in the print dialog box.</a:t>
            </a:r>
          </a:p>
        </p:txBody>
      </p:sp>
      <p:grpSp>
        <p:nvGrpSpPr>
          <p:cNvPr id="8" name="Graphic" descr="Graphic showing print dialog box with grayscale option highlighted">
            <a:extLst>
              <a:ext uri="{FF2B5EF4-FFF2-40B4-BE49-F238E27FC236}">
                <a16:creationId xmlns:a16="http://schemas.microsoft.com/office/drawing/2014/main" id="{B5F6C184-9FCC-3A4F-BEEC-8D47E7D5DB96}"/>
              </a:ext>
            </a:extLst>
          </p:cNvPr>
          <p:cNvGrpSpPr/>
          <p:nvPr/>
        </p:nvGrpSpPr>
        <p:grpSpPr>
          <a:xfrm>
            <a:off x="6245353" y="1828799"/>
            <a:ext cx="1664131" cy="2906681"/>
            <a:chOff x="8053191" y="1600201"/>
            <a:chExt cx="1604375" cy="2802308"/>
          </a:xfrm>
        </p:grpSpPr>
        <p:pic>
          <p:nvPicPr>
            <p:cNvPr id="9" name="Picture" descr="Graphic showing print dialog box">
              <a:extLst>
                <a:ext uri="{FF2B5EF4-FFF2-40B4-BE49-F238E27FC236}">
                  <a16:creationId xmlns:a16="http://schemas.microsoft.com/office/drawing/2014/main" id="{F81CE41C-EBBB-7341-A2E5-3724CEB3093D}"/>
                </a:ext>
              </a:extLst>
            </p:cNvPr>
            <p:cNvPicPr>
              <a:picLocks noChangeAspect="1"/>
            </p:cNvPicPr>
            <p:nvPr/>
          </p:nvPicPr>
          <p:blipFill>
            <a:blip r:embed="rId2"/>
            <a:stretch>
              <a:fillRect/>
            </a:stretch>
          </p:blipFill>
          <p:spPr>
            <a:xfrm>
              <a:off x="8053191" y="1600201"/>
              <a:ext cx="1604375" cy="2802308"/>
            </a:xfrm>
            <a:prstGeom prst="rect">
              <a:avLst/>
            </a:prstGeom>
          </p:spPr>
        </p:pic>
        <p:sp>
          <p:nvSpPr>
            <p:cNvPr id="11" name="Rectangle">
              <a:extLst>
                <a:ext uri="{FF2B5EF4-FFF2-40B4-BE49-F238E27FC236}">
                  <a16:creationId xmlns:a16="http://schemas.microsoft.com/office/drawing/2014/main" id="{14D9DC5D-5C34-3C4D-838C-81E7B3CDE8DC}"/>
                </a:ext>
                <a:ext uri="{C183D7F6-B498-43B3-948B-1728B52AA6E4}">
                  <adec:decorative xmlns:adec="http://schemas.microsoft.com/office/drawing/2017/decorative" val="1"/>
                </a:ext>
              </a:extLst>
            </p:cNvPr>
            <p:cNvSpPr/>
            <p:nvPr/>
          </p:nvSpPr>
          <p:spPr>
            <a:xfrm>
              <a:off x="8163990" y="3959573"/>
              <a:ext cx="1375101" cy="221902"/>
            </a:xfrm>
            <a:prstGeom prst="rect">
              <a:avLst/>
            </a:prstGeom>
            <a:noFill/>
            <a:ln w="38100">
              <a:solidFill>
                <a:srgbClr val="006E74"/>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90000"/>
                </a:lnSpc>
              </a:pPr>
              <a:endParaRPr lang="en-US" sz="2400"/>
            </a:p>
          </p:txBody>
        </p:sp>
      </p:grpSp>
      <p:pic>
        <p:nvPicPr>
          <p:cNvPr id="12" name="Color to Grayscale" descr="Graphic showing color slides printed in grayscale">
            <a:extLst>
              <a:ext uri="{FF2B5EF4-FFF2-40B4-BE49-F238E27FC236}">
                <a16:creationId xmlns:a16="http://schemas.microsoft.com/office/drawing/2014/main" id="{3040320C-5E73-2B45-B16A-869996FF2697}"/>
              </a:ext>
            </a:extLst>
          </p:cNvPr>
          <p:cNvPicPr>
            <a:picLocks noChangeAspect="1"/>
          </p:cNvPicPr>
          <p:nvPr/>
        </p:nvPicPr>
        <p:blipFill>
          <a:blip r:embed="rId3"/>
          <a:srcRect/>
          <a:stretch/>
        </p:blipFill>
        <p:spPr>
          <a:xfrm>
            <a:off x="8261312" y="1828799"/>
            <a:ext cx="3561880" cy="2902273"/>
          </a:xfrm>
          <a:prstGeom prst="rect">
            <a:avLst/>
          </a:prstGeom>
        </p:spPr>
      </p:pic>
    </p:spTree>
    <p:extLst>
      <p:ext uri="{BB962C8B-B14F-4D97-AF65-F5344CB8AC3E}">
        <p14:creationId xmlns:p14="http://schemas.microsoft.com/office/powerpoint/2010/main" val="1223723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p:txBody>
          <a:bodyPr/>
          <a:lstStyle/>
          <a:p>
            <a:r>
              <a:rPr lang="en-US"/>
              <a:t>Presentation title </a:t>
            </a:r>
            <a:br>
              <a:rPr lang="en-US"/>
            </a:br>
            <a:r>
              <a:rPr lang="en-US"/>
              <a:t>is Arial Regular 32pt, </a:t>
            </a:r>
            <a:br>
              <a:rPr lang="en-US"/>
            </a:br>
            <a:r>
              <a:rPr lang="en-US"/>
              <a:t>sentence case, </a:t>
            </a:r>
            <a:br>
              <a:rPr lang="en-US"/>
            </a:br>
            <a:r>
              <a:rPr lang="en-US"/>
              <a:t>four lines max</a:t>
            </a:r>
          </a:p>
        </p:txBody>
      </p:sp>
      <p:sp>
        <p:nvSpPr>
          <p:cNvPr id="4" name="Subtitle 2">
            <a:extLst>
              <a:ext uri="{FF2B5EF4-FFF2-40B4-BE49-F238E27FC236}">
                <a16:creationId xmlns:a16="http://schemas.microsoft.com/office/drawing/2014/main" id="{2A94B361-FE74-EE42-83B2-588F9BABF449}"/>
              </a:ext>
            </a:extLst>
          </p:cNvPr>
          <p:cNvSpPr>
            <a:spLocks noGrp="1"/>
          </p:cNvSpPr>
          <p:nvPr>
            <p:ph type="subTitle" idx="1"/>
          </p:nvPr>
        </p:nvSpPr>
        <p:spPr/>
        <p:txBody>
          <a:bodyPr/>
          <a:lstStyle/>
          <a:p>
            <a:r>
              <a:rPr lang="en-US"/>
              <a:t>Optional subtitle is Arial Regular 20pt, sentence case, two lines max</a:t>
            </a:r>
          </a:p>
        </p:txBody>
      </p:sp>
      <p:sp>
        <p:nvSpPr>
          <p:cNvPr id="26" name="Text Placeholder 3">
            <a:extLst>
              <a:ext uri="{FF2B5EF4-FFF2-40B4-BE49-F238E27FC236}">
                <a16:creationId xmlns:a16="http://schemas.microsoft.com/office/drawing/2014/main" id="{9FB1D850-F815-674D-B510-ABCC2BADE57A}"/>
              </a:ext>
            </a:extLst>
          </p:cNvPr>
          <p:cNvSpPr>
            <a:spLocks noGrp="1"/>
          </p:cNvSpPr>
          <p:nvPr>
            <p:ph type="body" sz="quarter" idx="11"/>
          </p:nvPr>
        </p:nvSpPr>
        <p:spPr/>
        <p:txBody>
          <a:bodyPr/>
          <a:lstStyle/>
          <a:p>
            <a:r>
              <a:rPr lang="en-US"/>
              <a:t>Month 00, 0000</a:t>
            </a:r>
          </a:p>
          <a:p>
            <a:pPr lvl="1"/>
            <a:r>
              <a:rPr lang="en-US"/>
              <a:t>Presenter Name</a:t>
            </a:r>
          </a:p>
          <a:p>
            <a:pPr lvl="1"/>
            <a:r>
              <a:rPr lang="en-US"/>
              <a:t>Title</a:t>
            </a:r>
          </a:p>
        </p:txBody>
      </p:sp>
      <p:sp>
        <p:nvSpPr>
          <p:cNvPr id="40" name="Picture Placeholder 4">
            <a:extLst>
              <a:ext uri="{FF2B5EF4-FFF2-40B4-BE49-F238E27FC236}">
                <a16:creationId xmlns:a16="http://schemas.microsoft.com/office/drawing/2014/main" id="{9A4D0477-22AB-2746-97C2-6A105E1E7945}"/>
              </a:ext>
            </a:extLst>
          </p:cNvPr>
          <p:cNvSpPr>
            <a:spLocks noGrp="1"/>
          </p:cNvSpPr>
          <p:nvPr>
            <p:ph type="pic" sz="quarter" idx="10"/>
          </p:nvPr>
        </p:nvSpPr>
        <p:spPr/>
      </p:sp>
      <p:sp>
        <p:nvSpPr>
          <p:cNvPr id="27" name="Instructions">
            <a:extLst>
              <a:ext uri="{FF2B5EF4-FFF2-40B4-BE49-F238E27FC236}">
                <a16:creationId xmlns:a16="http://schemas.microsoft.com/office/drawing/2014/main" id="{DE65ED53-8DDE-6B49-A575-DD93D1C08170}"/>
              </a:ext>
            </a:extLst>
          </p:cNvPr>
          <p:cNvSpPr/>
          <p:nvPr/>
        </p:nvSpPr>
        <p:spPr>
          <a:xfrm>
            <a:off x="9190228" y="365125"/>
            <a:ext cx="2633472" cy="869315"/>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Photo must fill the entire gray placeholder.</a:t>
            </a:r>
          </a:p>
        </p:txBody>
      </p:sp>
      <p:sp>
        <p:nvSpPr>
          <p:cNvPr id="36" name="Instructions">
            <a:extLst>
              <a:ext uri="{FF2B5EF4-FFF2-40B4-BE49-F238E27FC236}">
                <a16:creationId xmlns:a16="http://schemas.microsoft.com/office/drawing/2014/main" id="{E23C8C21-A2A0-2644-9057-290D466329E9}"/>
              </a:ext>
            </a:extLst>
          </p:cNvPr>
          <p:cNvSpPr/>
          <p:nvPr/>
        </p:nvSpPr>
        <p:spPr>
          <a:xfrm>
            <a:off x="3721608" y="5624195"/>
            <a:ext cx="2633472" cy="868680"/>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Use level 1 text for date. </a:t>
            </a:r>
            <a:br>
              <a:rPr lang="en-US" sz="800">
                <a:solidFill>
                  <a:schemeClr val="bg1"/>
                </a:solidFill>
              </a:rPr>
            </a:br>
            <a:r>
              <a:rPr lang="en-US" sz="800">
                <a:solidFill>
                  <a:schemeClr val="bg1"/>
                </a:solidFill>
              </a:rPr>
              <a:t>Use level 2 text for presenter name and title.</a:t>
            </a:r>
          </a:p>
        </p:txBody>
      </p:sp>
    </p:spTree>
    <p:extLst>
      <p:ext uri="{BB962C8B-B14F-4D97-AF65-F5344CB8AC3E}">
        <p14:creationId xmlns:p14="http://schemas.microsoft.com/office/powerpoint/2010/main" val="2518753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D98CD5-1BB6-F34D-891E-873AE2799585}"/>
              </a:ext>
            </a:extLst>
          </p:cNvPr>
          <p:cNvSpPr/>
          <p:nvPr/>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 name="TextBox 2">
            <a:extLst>
              <a:ext uri="{FF2B5EF4-FFF2-40B4-BE49-F238E27FC236}">
                <a16:creationId xmlns:a16="http://schemas.microsoft.com/office/drawing/2014/main" id="{A08C52AC-F3A9-214D-9E12-F7ED017A1676}"/>
              </a:ext>
            </a:extLst>
          </p:cNvPr>
          <p:cNvSpPr txBox="1"/>
          <p:nvPr/>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349973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640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14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2C44ACE-6F70-B34A-A81A-344E2207C657}"/>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861105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AB5C960-4723-43ED-A5EC-026091AEAAF9}"/>
              </a:ext>
            </a:extLst>
          </p:cNvPr>
          <p:cNvSpPr>
            <a:spLocks noGrp="1"/>
          </p:cNvSpPr>
          <p:nvPr>
            <p:ph type="body" sz="quarter" idx="10"/>
          </p:nvPr>
        </p:nvSpPr>
        <p:spPr/>
        <p:txBody>
          <a:bodyPr/>
          <a:lstStyle/>
          <a:p>
            <a:endParaRPr lang="en-IN"/>
          </a:p>
        </p:txBody>
      </p:sp>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AE90A-105A-3744-834B-FFAFB6BF8220}"/>
              </a:ext>
            </a:extLst>
          </p:cNvPr>
          <p:cNvSpPr>
            <a:spLocks noGrp="1"/>
          </p:cNvSpPr>
          <p:nvPr>
            <p:ph type="ctrTitle"/>
          </p:nvPr>
        </p:nvSpPr>
        <p:spPr/>
        <p:txBody>
          <a:bodyPr/>
          <a:lstStyle/>
          <a:p>
            <a:r>
              <a:rPr lang="en-US"/>
              <a:t>Presentation title </a:t>
            </a:r>
            <a:br>
              <a:rPr lang="en-US"/>
            </a:br>
            <a:r>
              <a:rPr lang="en-US"/>
              <a:t>is Arial Regular 32pt, </a:t>
            </a:r>
            <a:br>
              <a:rPr lang="en-US"/>
            </a:br>
            <a:r>
              <a:rPr lang="en-US"/>
              <a:t>sentence case, </a:t>
            </a:r>
            <a:br>
              <a:rPr lang="en-US"/>
            </a:br>
            <a:r>
              <a:rPr lang="en-US"/>
              <a:t>four lines max</a:t>
            </a:r>
          </a:p>
        </p:txBody>
      </p:sp>
      <p:sp>
        <p:nvSpPr>
          <p:cNvPr id="4" name="Subtitle 2">
            <a:extLst>
              <a:ext uri="{FF2B5EF4-FFF2-40B4-BE49-F238E27FC236}">
                <a16:creationId xmlns:a16="http://schemas.microsoft.com/office/drawing/2014/main" id="{2A94B361-FE74-EE42-83B2-588F9BABF449}"/>
              </a:ext>
            </a:extLst>
          </p:cNvPr>
          <p:cNvSpPr>
            <a:spLocks noGrp="1"/>
          </p:cNvSpPr>
          <p:nvPr>
            <p:ph type="subTitle" idx="1"/>
          </p:nvPr>
        </p:nvSpPr>
        <p:spPr/>
        <p:txBody>
          <a:bodyPr/>
          <a:lstStyle/>
          <a:p>
            <a:r>
              <a:rPr lang="en-US"/>
              <a:t>Optional subtitle is Arial Regular 20pt, sentence case, two lines max</a:t>
            </a:r>
          </a:p>
        </p:txBody>
      </p:sp>
      <p:sp>
        <p:nvSpPr>
          <p:cNvPr id="26" name="Text Placeholder 3">
            <a:extLst>
              <a:ext uri="{FF2B5EF4-FFF2-40B4-BE49-F238E27FC236}">
                <a16:creationId xmlns:a16="http://schemas.microsoft.com/office/drawing/2014/main" id="{9FB1D850-F815-674D-B510-ABCC2BADE57A}"/>
              </a:ext>
            </a:extLst>
          </p:cNvPr>
          <p:cNvSpPr>
            <a:spLocks noGrp="1"/>
          </p:cNvSpPr>
          <p:nvPr>
            <p:ph type="body" sz="quarter" idx="11"/>
          </p:nvPr>
        </p:nvSpPr>
        <p:spPr/>
        <p:txBody>
          <a:bodyPr/>
          <a:lstStyle/>
          <a:p>
            <a:r>
              <a:rPr lang="en-US"/>
              <a:t>Month 00, 0000</a:t>
            </a:r>
          </a:p>
          <a:p>
            <a:pPr lvl="1"/>
            <a:r>
              <a:rPr lang="en-US"/>
              <a:t>Presenter Name</a:t>
            </a:r>
          </a:p>
          <a:p>
            <a:pPr lvl="1"/>
            <a:r>
              <a:rPr lang="en-US"/>
              <a:t>Title</a:t>
            </a:r>
          </a:p>
        </p:txBody>
      </p:sp>
      <p:sp>
        <p:nvSpPr>
          <p:cNvPr id="20" name="Picture Placeholder 4">
            <a:extLst>
              <a:ext uri="{FF2B5EF4-FFF2-40B4-BE49-F238E27FC236}">
                <a16:creationId xmlns:a16="http://schemas.microsoft.com/office/drawing/2014/main" id="{331AF04F-0969-9641-9DD9-DCFB9E4A30FC}"/>
              </a:ext>
            </a:extLst>
          </p:cNvPr>
          <p:cNvSpPr>
            <a:spLocks noGrp="1"/>
          </p:cNvSpPr>
          <p:nvPr>
            <p:ph type="pic" sz="quarter" idx="10"/>
          </p:nvPr>
        </p:nvSpPr>
        <p:spPr>
          <a:xfrm>
            <a:off x="1188720" y="1234440"/>
            <a:ext cx="5166360" cy="5257800"/>
          </a:xfrm>
        </p:spPr>
      </p:sp>
      <p:sp>
        <p:nvSpPr>
          <p:cNvPr id="27" name="Instructions">
            <a:extLst>
              <a:ext uri="{FF2B5EF4-FFF2-40B4-BE49-F238E27FC236}">
                <a16:creationId xmlns:a16="http://schemas.microsoft.com/office/drawing/2014/main" id="{DE65ED53-8DDE-6B49-A575-DD93D1C08170}"/>
              </a:ext>
            </a:extLst>
          </p:cNvPr>
          <p:cNvSpPr/>
          <p:nvPr/>
        </p:nvSpPr>
        <p:spPr>
          <a:xfrm>
            <a:off x="368300" y="5623560"/>
            <a:ext cx="2633472" cy="868680"/>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Photo must fill the entire gray placeholder.</a:t>
            </a:r>
          </a:p>
        </p:txBody>
      </p:sp>
      <p:sp>
        <p:nvSpPr>
          <p:cNvPr id="36" name="Instructions">
            <a:extLst>
              <a:ext uri="{FF2B5EF4-FFF2-40B4-BE49-F238E27FC236}">
                <a16:creationId xmlns:a16="http://schemas.microsoft.com/office/drawing/2014/main" id="{E23C8C21-A2A0-2644-9057-290D466329E9}"/>
              </a:ext>
            </a:extLst>
          </p:cNvPr>
          <p:cNvSpPr/>
          <p:nvPr/>
        </p:nvSpPr>
        <p:spPr>
          <a:xfrm>
            <a:off x="9190228" y="5623560"/>
            <a:ext cx="2633472" cy="868680"/>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Use level 1 text for date. </a:t>
            </a:r>
            <a:br>
              <a:rPr lang="en-US" sz="800">
                <a:solidFill>
                  <a:schemeClr val="bg1"/>
                </a:solidFill>
              </a:rPr>
            </a:br>
            <a:r>
              <a:rPr lang="en-US" sz="800">
                <a:solidFill>
                  <a:schemeClr val="bg1"/>
                </a:solidFill>
              </a:rPr>
              <a:t>Use level 2 text for presenter name and title.</a:t>
            </a:r>
          </a:p>
        </p:txBody>
      </p:sp>
    </p:spTree>
    <p:extLst>
      <p:ext uri="{BB962C8B-B14F-4D97-AF65-F5344CB8AC3E}">
        <p14:creationId xmlns:p14="http://schemas.microsoft.com/office/powerpoint/2010/main" val="358122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C44-6EA8-1C43-BD61-EA3134502A1D}"/>
              </a:ext>
            </a:extLst>
          </p:cNvPr>
          <p:cNvSpPr>
            <a:spLocks noGrp="1"/>
          </p:cNvSpPr>
          <p:nvPr>
            <p:ph type="title"/>
          </p:nvPr>
        </p:nvSpPr>
        <p:spPr/>
        <p:txBody>
          <a:bodyPr/>
          <a:lstStyle/>
          <a:p>
            <a:r>
              <a:rPr lang="en-US"/>
              <a:t>Let’s get started</a:t>
            </a:r>
          </a:p>
        </p:txBody>
      </p:sp>
      <p:sp>
        <p:nvSpPr>
          <p:cNvPr id="7" name="Content Placeholder 2">
            <a:extLst>
              <a:ext uri="{FF2B5EF4-FFF2-40B4-BE49-F238E27FC236}">
                <a16:creationId xmlns:a16="http://schemas.microsoft.com/office/drawing/2014/main" id="{34AAF1F3-771B-C840-B912-DF6FFAE64F4F}"/>
              </a:ext>
            </a:extLst>
          </p:cNvPr>
          <p:cNvSpPr>
            <a:spLocks noGrp="1"/>
          </p:cNvSpPr>
          <p:nvPr>
            <p:ph idx="1"/>
          </p:nvPr>
        </p:nvSpPr>
        <p:spPr/>
        <p:txBody>
          <a:bodyPr/>
          <a:lstStyle/>
          <a:p>
            <a:r>
              <a:rPr lang="en-US"/>
              <a:t>Agenda items are Arial Regular 18pt	00</a:t>
            </a:r>
          </a:p>
          <a:p>
            <a:pPr lvl="1"/>
            <a:r>
              <a:rPr lang="en-US"/>
              <a:t>Additional text levels are possible</a:t>
            </a:r>
          </a:p>
          <a:p>
            <a:r>
              <a:rPr lang="en-US"/>
              <a:t>Section title	00</a:t>
            </a:r>
          </a:p>
          <a:p>
            <a:r>
              <a:rPr lang="en-US"/>
              <a:t>Section title	00</a:t>
            </a:r>
          </a:p>
          <a:p>
            <a:r>
              <a:rPr lang="en-US"/>
              <a:t>Section title	00</a:t>
            </a:r>
          </a:p>
          <a:p>
            <a:r>
              <a:rPr lang="en-US"/>
              <a:t>Section title	00</a:t>
            </a:r>
          </a:p>
          <a:p>
            <a:r>
              <a:rPr lang="en-US"/>
              <a:t>Section title	00</a:t>
            </a:r>
          </a:p>
          <a:p>
            <a:r>
              <a:rPr lang="en-US"/>
              <a:t>Section title	00</a:t>
            </a:r>
          </a:p>
          <a:p>
            <a:r>
              <a:rPr lang="en-US"/>
              <a:t>Section title	00</a:t>
            </a:r>
          </a:p>
          <a:p>
            <a:r>
              <a:rPr lang="en-US"/>
              <a:t>Section title	00</a:t>
            </a:r>
          </a:p>
          <a:p>
            <a:r>
              <a:rPr lang="en-US"/>
              <a:t>If needed, content automatically 	00</a:t>
            </a:r>
            <a:br>
              <a:rPr lang="en-US"/>
            </a:br>
            <a:r>
              <a:rPr lang="en-US"/>
              <a:t>continues here in the second column</a:t>
            </a:r>
          </a:p>
        </p:txBody>
      </p:sp>
      <p:sp>
        <p:nvSpPr>
          <p:cNvPr id="13" name="Instructions">
            <a:extLst>
              <a:ext uri="{FF2B5EF4-FFF2-40B4-BE49-F238E27FC236}">
                <a16:creationId xmlns:a16="http://schemas.microsoft.com/office/drawing/2014/main" id="{E474A111-0589-8C44-988D-A5031A6BB261}"/>
              </a:ext>
            </a:extLst>
          </p:cNvPr>
          <p:cNvSpPr/>
          <p:nvPr/>
        </p:nvSpPr>
        <p:spPr>
          <a:xfrm>
            <a:off x="9189720" y="365760"/>
            <a:ext cx="2633472" cy="868680"/>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Use tab to position page numbers. </a:t>
            </a:r>
            <a:br>
              <a:rPr lang="en-US" sz="800">
                <a:solidFill>
                  <a:schemeClr val="bg1"/>
                </a:solidFill>
              </a:rPr>
            </a:br>
            <a:r>
              <a:rPr lang="en-US" sz="800">
                <a:solidFill>
                  <a:schemeClr val="bg1"/>
                </a:solidFill>
              </a:rPr>
              <a:t>Page numbers are optional — delete if not needed.</a:t>
            </a:r>
          </a:p>
        </p:txBody>
      </p:sp>
    </p:spTree>
    <p:extLst>
      <p:ext uri="{BB962C8B-B14F-4D97-AF65-F5344CB8AC3E}">
        <p14:creationId xmlns:p14="http://schemas.microsoft.com/office/powerpoint/2010/main" val="263627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F4F5130B-745D-9649-A761-225A629F7120}"/>
              </a:ext>
            </a:extLst>
          </p:cNvPr>
          <p:cNvSpPr>
            <a:spLocks noGrp="1"/>
          </p:cNvSpPr>
          <p:nvPr>
            <p:ph type="title"/>
          </p:nvPr>
        </p:nvSpPr>
        <p:spPr/>
        <p:txBody>
          <a:bodyPr/>
          <a:lstStyle/>
          <a:p>
            <a:r>
              <a:rPr lang="en-US"/>
              <a:t>This is an “Agenda with Numbers” slide</a:t>
            </a:r>
            <a:br>
              <a:rPr lang="en-US"/>
            </a:br>
            <a:r>
              <a:rPr lang="en-US" sz="2400" b="0"/>
              <a:t>Let’s get started</a:t>
            </a:r>
          </a:p>
        </p:txBody>
      </p:sp>
      <p:sp>
        <p:nvSpPr>
          <p:cNvPr id="4" name="Text Placeholder 2">
            <a:extLst>
              <a:ext uri="{FF2B5EF4-FFF2-40B4-BE49-F238E27FC236}">
                <a16:creationId xmlns:a16="http://schemas.microsoft.com/office/drawing/2014/main" id="{EF93083B-ABF4-524E-9C73-4A6B577B734C}"/>
              </a:ext>
            </a:extLst>
          </p:cNvPr>
          <p:cNvSpPr>
            <a:spLocks noGrp="1"/>
          </p:cNvSpPr>
          <p:nvPr>
            <p:ph type="body" sz="quarter" idx="13"/>
          </p:nvPr>
        </p:nvSpPr>
        <p:spPr/>
        <p:txBody>
          <a:bodyPr/>
          <a:lstStyle/>
          <a:p>
            <a:r>
              <a:rPr lang="en-US"/>
              <a:t>00</a:t>
            </a:r>
          </a:p>
        </p:txBody>
      </p:sp>
      <p:sp>
        <p:nvSpPr>
          <p:cNvPr id="5" name="Text Placeholder 3">
            <a:extLst>
              <a:ext uri="{FF2B5EF4-FFF2-40B4-BE49-F238E27FC236}">
                <a16:creationId xmlns:a16="http://schemas.microsoft.com/office/drawing/2014/main" id="{952234A5-8BA5-4549-930C-7DDAECA0F87D}"/>
              </a:ext>
            </a:extLst>
          </p:cNvPr>
          <p:cNvSpPr>
            <a:spLocks noGrp="1"/>
          </p:cNvSpPr>
          <p:nvPr>
            <p:ph type="body" sz="quarter" idx="14"/>
          </p:nvPr>
        </p:nvSpPr>
        <p:spPr/>
        <p:txBody>
          <a:bodyPr/>
          <a:lstStyle/>
          <a:p>
            <a:r>
              <a:rPr lang="en-US"/>
              <a:t>Section title</a:t>
            </a:r>
          </a:p>
          <a:p>
            <a:pPr lvl="1"/>
            <a:r>
              <a:rPr lang="en-US"/>
              <a:t>Use level 2 text for optional section description</a:t>
            </a:r>
          </a:p>
        </p:txBody>
      </p:sp>
      <p:sp>
        <p:nvSpPr>
          <p:cNvPr id="6" name="Text Placeholder 4">
            <a:extLst>
              <a:ext uri="{FF2B5EF4-FFF2-40B4-BE49-F238E27FC236}">
                <a16:creationId xmlns:a16="http://schemas.microsoft.com/office/drawing/2014/main" id="{E8B6BDB9-F691-D641-A05D-7239A43F8CEE}"/>
              </a:ext>
            </a:extLst>
          </p:cNvPr>
          <p:cNvSpPr>
            <a:spLocks noGrp="1"/>
          </p:cNvSpPr>
          <p:nvPr>
            <p:ph type="body" sz="quarter" idx="15"/>
          </p:nvPr>
        </p:nvSpPr>
        <p:spPr/>
        <p:txBody>
          <a:bodyPr/>
          <a:lstStyle/>
          <a:p>
            <a:r>
              <a:rPr lang="en-US"/>
              <a:t>00</a:t>
            </a:r>
          </a:p>
        </p:txBody>
      </p:sp>
      <p:sp>
        <p:nvSpPr>
          <p:cNvPr id="7" name="Text Placeholder 5">
            <a:extLst>
              <a:ext uri="{FF2B5EF4-FFF2-40B4-BE49-F238E27FC236}">
                <a16:creationId xmlns:a16="http://schemas.microsoft.com/office/drawing/2014/main" id="{54DC40B0-7909-EB42-90C9-19A9FB7383D5}"/>
              </a:ext>
            </a:extLst>
          </p:cNvPr>
          <p:cNvSpPr>
            <a:spLocks noGrp="1"/>
          </p:cNvSpPr>
          <p:nvPr>
            <p:ph type="body" sz="quarter" idx="16"/>
          </p:nvPr>
        </p:nvSpPr>
        <p:spPr/>
        <p:txBody>
          <a:bodyPr/>
          <a:lstStyle/>
          <a:p>
            <a:r>
              <a:rPr lang="en-US"/>
              <a:t>Section title</a:t>
            </a:r>
          </a:p>
          <a:p>
            <a:pPr lvl="1"/>
            <a:r>
              <a:rPr lang="en-US"/>
              <a:t>Use level 2 text for optional section description</a:t>
            </a:r>
          </a:p>
        </p:txBody>
      </p:sp>
      <p:sp>
        <p:nvSpPr>
          <p:cNvPr id="8" name="Text Placeholder 6">
            <a:extLst>
              <a:ext uri="{FF2B5EF4-FFF2-40B4-BE49-F238E27FC236}">
                <a16:creationId xmlns:a16="http://schemas.microsoft.com/office/drawing/2014/main" id="{8F0E1ED1-E8FB-7741-81C5-EE269890668C}"/>
              </a:ext>
            </a:extLst>
          </p:cNvPr>
          <p:cNvSpPr>
            <a:spLocks noGrp="1"/>
          </p:cNvSpPr>
          <p:nvPr>
            <p:ph type="body" sz="quarter" idx="17"/>
          </p:nvPr>
        </p:nvSpPr>
        <p:spPr/>
        <p:txBody>
          <a:bodyPr/>
          <a:lstStyle/>
          <a:p>
            <a:r>
              <a:rPr lang="en-US"/>
              <a:t>00</a:t>
            </a:r>
          </a:p>
        </p:txBody>
      </p:sp>
      <p:sp>
        <p:nvSpPr>
          <p:cNvPr id="9" name="Text Placeholder 7">
            <a:extLst>
              <a:ext uri="{FF2B5EF4-FFF2-40B4-BE49-F238E27FC236}">
                <a16:creationId xmlns:a16="http://schemas.microsoft.com/office/drawing/2014/main" id="{C16D41DD-A80C-1B4E-8008-15DE3DADE06B}"/>
              </a:ext>
            </a:extLst>
          </p:cNvPr>
          <p:cNvSpPr>
            <a:spLocks noGrp="1"/>
          </p:cNvSpPr>
          <p:nvPr>
            <p:ph type="body" sz="quarter" idx="18"/>
          </p:nvPr>
        </p:nvSpPr>
        <p:spPr/>
        <p:txBody>
          <a:bodyPr/>
          <a:lstStyle/>
          <a:p>
            <a:r>
              <a:rPr lang="en-US"/>
              <a:t>Section title</a:t>
            </a:r>
          </a:p>
          <a:p>
            <a:pPr lvl="1"/>
            <a:r>
              <a:rPr lang="en-US"/>
              <a:t>Use level 2 text for optional section description</a:t>
            </a:r>
          </a:p>
        </p:txBody>
      </p:sp>
      <p:sp>
        <p:nvSpPr>
          <p:cNvPr id="22" name="Text Placeholder 8">
            <a:extLst>
              <a:ext uri="{FF2B5EF4-FFF2-40B4-BE49-F238E27FC236}">
                <a16:creationId xmlns:a16="http://schemas.microsoft.com/office/drawing/2014/main" id="{1C5004F1-C8A2-2A4C-8484-969E3997158C}"/>
              </a:ext>
            </a:extLst>
          </p:cNvPr>
          <p:cNvSpPr>
            <a:spLocks noGrp="1"/>
          </p:cNvSpPr>
          <p:nvPr>
            <p:ph type="body" sz="quarter" idx="19"/>
          </p:nvPr>
        </p:nvSpPr>
        <p:spPr/>
        <p:txBody>
          <a:bodyPr/>
          <a:lstStyle/>
          <a:p>
            <a:r>
              <a:rPr lang="en-US"/>
              <a:t>00</a:t>
            </a:r>
          </a:p>
        </p:txBody>
      </p:sp>
      <p:sp>
        <p:nvSpPr>
          <p:cNvPr id="23" name="Text Placeholder 9">
            <a:extLst>
              <a:ext uri="{FF2B5EF4-FFF2-40B4-BE49-F238E27FC236}">
                <a16:creationId xmlns:a16="http://schemas.microsoft.com/office/drawing/2014/main" id="{9222DAF0-36F4-494E-99BD-691BA0674510}"/>
              </a:ext>
            </a:extLst>
          </p:cNvPr>
          <p:cNvSpPr>
            <a:spLocks noGrp="1"/>
          </p:cNvSpPr>
          <p:nvPr>
            <p:ph type="body" sz="quarter" idx="20"/>
          </p:nvPr>
        </p:nvSpPr>
        <p:spPr/>
        <p:txBody>
          <a:bodyPr/>
          <a:lstStyle/>
          <a:p>
            <a:r>
              <a:rPr lang="en-US"/>
              <a:t>Section title</a:t>
            </a:r>
          </a:p>
          <a:p>
            <a:pPr lvl="1"/>
            <a:r>
              <a:rPr lang="en-US"/>
              <a:t>Use level 2 text for optional section description</a:t>
            </a:r>
          </a:p>
        </p:txBody>
      </p:sp>
      <p:sp>
        <p:nvSpPr>
          <p:cNvPr id="24" name="Text Placeholder 10">
            <a:extLst>
              <a:ext uri="{FF2B5EF4-FFF2-40B4-BE49-F238E27FC236}">
                <a16:creationId xmlns:a16="http://schemas.microsoft.com/office/drawing/2014/main" id="{C4A96B61-6EE1-A641-A437-67BC9F76DF17}"/>
              </a:ext>
            </a:extLst>
          </p:cNvPr>
          <p:cNvSpPr>
            <a:spLocks noGrp="1"/>
          </p:cNvSpPr>
          <p:nvPr>
            <p:ph type="body" sz="quarter" idx="21"/>
          </p:nvPr>
        </p:nvSpPr>
        <p:spPr/>
        <p:txBody>
          <a:bodyPr/>
          <a:lstStyle/>
          <a:p>
            <a:r>
              <a:rPr lang="en-US"/>
              <a:t>00</a:t>
            </a:r>
          </a:p>
        </p:txBody>
      </p:sp>
      <p:sp>
        <p:nvSpPr>
          <p:cNvPr id="25" name="Text Placeholder 11">
            <a:extLst>
              <a:ext uri="{FF2B5EF4-FFF2-40B4-BE49-F238E27FC236}">
                <a16:creationId xmlns:a16="http://schemas.microsoft.com/office/drawing/2014/main" id="{E34D545F-1E70-7A4D-BCF4-1DF911CDD71C}"/>
              </a:ext>
            </a:extLst>
          </p:cNvPr>
          <p:cNvSpPr>
            <a:spLocks noGrp="1"/>
          </p:cNvSpPr>
          <p:nvPr>
            <p:ph type="body" sz="quarter" idx="22"/>
          </p:nvPr>
        </p:nvSpPr>
        <p:spPr/>
        <p:txBody>
          <a:bodyPr/>
          <a:lstStyle/>
          <a:p>
            <a:r>
              <a:rPr lang="en-US"/>
              <a:t>Section title</a:t>
            </a:r>
          </a:p>
          <a:p>
            <a:pPr lvl="1"/>
            <a:r>
              <a:rPr lang="en-US"/>
              <a:t>Use level 2 text for optional section description</a:t>
            </a:r>
          </a:p>
        </p:txBody>
      </p:sp>
      <p:sp>
        <p:nvSpPr>
          <p:cNvPr id="26" name="Text Placeholder 12">
            <a:extLst>
              <a:ext uri="{FF2B5EF4-FFF2-40B4-BE49-F238E27FC236}">
                <a16:creationId xmlns:a16="http://schemas.microsoft.com/office/drawing/2014/main" id="{6459AF7F-338B-3748-9907-B7FB7FDF751D}"/>
              </a:ext>
            </a:extLst>
          </p:cNvPr>
          <p:cNvSpPr>
            <a:spLocks noGrp="1"/>
          </p:cNvSpPr>
          <p:nvPr>
            <p:ph type="body" sz="quarter" idx="23"/>
          </p:nvPr>
        </p:nvSpPr>
        <p:spPr/>
        <p:txBody>
          <a:bodyPr/>
          <a:lstStyle/>
          <a:p>
            <a:r>
              <a:rPr lang="en-US"/>
              <a:t>00</a:t>
            </a:r>
          </a:p>
        </p:txBody>
      </p:sp>
      <p:sp>
        <p:nvSpPr>
          <p:cNvPr id="27" name="Text Placeholder 13">
            <a:extLst>
              <a:ext uri="{FF2B5EF4-FFF2-40B4-BE49-F238E27FC236}">
                <a16:creationId xmlns:a16="http://schemas.microsoft.com/office/drawing/2014/main" id="{EE091CC0-D924-E84C-91DE-AA69EDE75354}"/>
              </a:ext>
            </a:extLst>
          </p:cNvPr>
          <p:cNvSpPr>
            <a:spLocks noGrp="1"/>
          </p:cNvSpPr>
          <p:nvPr>
            <p:ph type="body" sz="quarter" idx="24"/>
          </p:nvPr>
        </p:nvSpPr>
        <p:spPr/>
        <p:txBody>
          <a:bodyPr/>
          <a:lstStyle/>
          <a:p>
            <a:r>
              <a:rPr lang="en-US"/>
              <a:t>Section title</a:t>
            </a:r>
          </a:p>
          <a:p>
            <a:pPr lvl="1"/>
            <a:r>
              <a:rPr lang="en-US"/>
              <a:t>Use level 2 text for optional section description</a:t>
            </a:r>
          </a:p>
        </p:txBody>
      </p:sp>
      <p:sp>
        <p:nvSpPr>
          <p:cNvPr id="28" name="Text Placeholder 14">
            <a:extLst>
              <a:ext uri="{FF2B5EF4-FFF2-40B4-BE49-F238E27FC236}">
                <a16:creationId xmlns:a16="http://schemas.microsoft.com/office/drawing/2014/main" id="{87F77F27-2D82-6A45-AFAB-927B77958ECD}"/>
              </a:ext>
            </a:extLst>
          </p:cNvPr>
          <p:cNvSpPr>
            <a:spLocks noGrp="1"/>
          </p:cNvSpPr>
          <p:nvPr>
            <p:ph type="body" sz="quarter" idx="25"/>
          </p:nvPr>
        </p:nvSpPr>
        <p:spPr/>
        <p:txBody>
          <a:bodyPr/>
          <a:lstStyle/>
          <a:p>
            <a:r>
              <a:rPr lang="en-US"/>
              <a:t>00</a:t>
            </a:r>
          </a:p>
        </p:txBody>
      </p:sp>
      <p:sp>
        <p:nvSpPr>
          <p:cNvPr id="29" name="Text Placeholder 15">
            <a:extLst>
              <a:ext uri="{FF2B5EF4-FFF2-40B4-BE49-F238E27FC236}">
                <a16:creationId xmlns:a16="http://schemas.microsoft.com/office/drawing/2014/main" id="{40DEE9A1-AA8B-D841-B314-287674693A96}"/>
              </a:ext>
            </a:extLst>
          </p:cNvPr>
          <p:cNvSpPr>
            <a:spLocks noGrp="1"/>
          </p:cNvSpPr>
          <p:nvPr>
            <p:ph type="body" sz="quarter" idx="26"/>
          </p:nvPr>
        </p:nvSpPr>
        <p:spPr/>
        <p:txBody>
          <a:bodyPr/>
          <a:lstStyle/>
          <a:p>
            <a:r>
              <a:rPr lang="en-US"/>
              <a:t>Section title</a:t>
            </a:r>
          </a:p>
          <a:p>
            <a:pPr lvl="1"/>
            <a:r>
              <a:rPr lang="en-US"/>
              <a:t>Use level 2 text for optional section description</a:t>
            </a:r>
          </a:p>
        </p:txBody>
      </p:sp>
      <p:sp>
        <p:nvSpPr>
          <p:cNvPr id="30" name="Text Placeholder 16">
            <a:extLst>
              <a:ext uri="{FF2B5EF4-FFF2-40B4-BE49-F238E27FC236}">
                <a16:creationId xmlns:a16="http://schemas.microsoft.com/office/drawing/2014/main" id="{FAEF377C-AD33-854E-A61F-4CFBBD774B85}"/>
              </a:ext>
            </a:extLst>
          </p:cNvPr>
          <p:cNvSpPr>
            <a:spLocks noGrp="1"/>
          </p:cNvSpPr>
          <p:nvPr>
            <p:ph type="body" sz="quarter" idx="27"/>
          </p:nvPr>
        </p:nvSpPr>
        <p:spPr/>
        <p:txBody>
          <a:bodyPr/>
          <a:lstStyle/>
          <a:p>
            <a:r>
              <a:rPr lang="en-US"/>
              <a:t>00</a:t>
            </a:r>
          </a:p>
        </p:txBody>
      </p:sp>
      <p:sp>
        <p:nvSpPr>
          <p:cNvPr id="31" name="Text Placeholder 17">
            <a:extLst>
              <a:ext uri="{FF2B5EF4-FFF2-40B4-BE49-F238E27FC236}">
                <a16:creationId xmlns:a16="http://schemas.microsoft.com/office/drawing/2014/main" id="{BDEC5411-1E22-B846-BA98-FD7A1FCF06F7}"/>
              </a:ext>
            </a:extLst>
          </p:cNvPr>
          <p:cNvSpPr>
            <a:spLocks noGrp="1"/>
          </p:cNvSpPr>
          <p:nvPr>
            <p:ph type="body" sz="quarter" idx="28"/>
          </p:nvPr>
        </p:nvSpPr>
        <p:spPr/>
        <p:txBody>
          <a:bodyPr/>
          <a:lstStyle/>
          <a:p>
            <a:r>
              <a:rPr lang="en-US"/>
              <a:t>Section title</a:t>
            </a:r>
          </a:p>
          <a:p>
            <a:pPr lvl="1"/>
            <a:r>
              <a:rPr lang="en-US"/>
              <a:t>Use level 2 text for optional section description</a:t>
            </a:r>
          </a:p>
        </p:txBody>
      </p:sp>
      <p:sp>
        <p:nvSpPr>
          <p:cNvPr id="32" name="Text Placeholder 18">
            <a:extLst>
              <a:ext uri="{FF2B5EF4-FFF2-40B4-BE49-F238E27FC236}">
                <a16:creationId xmlns:a16="http://schemas.microsoft.com/office/drawing/2014/main" id="{504493BF-4E04-1946-A3A9-5F90347ED1F4}"/>
              </a:ext>
            </a:extLst>
          </p:cNvPr>
          <p:cNvSpPr>
            <a:spLocks noGrp="1"/>
          </p:cNvSpPr>
          <p:nvPr>
            <p:ph type="body" sz="quarter" idx="29"/>
          </p:nvPr>
        </p:nvSpPr>
        <p:spPr/>
        <p:txBody>
          <a:bodyPr/>
          <a:lstStyle/>
          <a:p>
            <a:r>
              <a:rPr lang="en-US"/>
              <a:t>00</a:t>
            </a:r>
          </a:p>
        </p:txBody>
      </p:sp>
      <p:sp>
        <p:nvSpPr>
          <p:cNvPr id="33" name="Text Placeholder 19">
            <a:extLst>
              <a:ext uri="{FF2B5EF4-FFF2-40B4-BE49-F238E27FC236}">
                <a16:creationId xmlns:a16="http://schemas.microsoft.com/office/drawing/2014/main" id="{455BAFB3-E79E-1147-82A2-CF4486F8B8FC}"/>
              </a:ext>
            </a:extLst>
          </p:cNvPr>
          <p:cNvSpPr>
            <a:spLocks noGrp="1"/>
          </p:cNvSpPr>
          <p:nvPr>
            <p:ph type="body" sz="quarter" idx="30"/>
          </p:nvPr>
        </p:nvSpPr>
        <p:spPr/>
        <p:txBody>
          <a:bodyPr/>
          <a:lstStyle/>
          <a:p>
            <a:r>
              <a:rPr lang="en-US"/>
              <a:t>Section title</a:t>
            </a:r>
          </a:p>
          <a:p>
            <a:pPr lvl="1"/>
            <a:r>
              <a:rPr lang="en-US"/>
              <a:t>Use level 2 text for optional section description</a:t>
            </a:r>
          </a:p>
        </p:txBody>
      </p:sp>
      <p:sp>
        <p:nvSpPr>
          <p:cNvPr id="34" name="Instructions">
            <a:extLst>
              <a:ext uri="{FF2B5EF4-FFF2-40B4-BE49-F238E27FC236}">
                <a16:creationId xmlns:a16="http://schemas.microsoft.com/office/drawing/2014/main" id="{0BFC2A75-BF39-0B4B-A74B-9CDE3BAD96A4}"/>
              </a:ext>
            </a:extLst>
          </p:cNvPr>
          <p:cNvSpPr/>
          <p:nvPr/>
        </p:nvSpPr>
        <p:spPr>
          <a:xfrm>
            <a:off x="9189720" y="365760"/>
            <a:ext cx="2633472" cy="868680"/>
          </a:xfrm>
          <a:prstGeom prst="rect">
            <a:avLst/>
          </a:prstGeom>
          <a:solidFill>
            <a:srgbClr val="D8117D"/>
          </a:solidFill>
          <a:ln>
            <a:noFill/>
          </a:ln>
        </p:spPr>
        <p:style>
          <a:lnRef idx="0">
            <a:schemeClr val="accent1"/>
          </a:lnRef>
          <a:fillRef idx="1">
            <a:schemeClr val="accent1"/>
          </a:fillRef>
          <a:effectRef idx="0">
            <a:schemeClr val="dk1"/>
          </a:effectRef>
          <a:fontRef idx="minor">
            <a:schemeClr val="dk1"/>
          </a:fontRef>
        </p:style>
        <p:txBody>
          <a:bodyPr rtlCol="0" anchor="ctr"/>
          <a:lstStyle/>
          <a:p>
            <a:pPr algn="ctr">
              <a:spcBef>
                <a:spcPts val="300"/>
              </a:spcBef>
            </a:pPr>
            <a:r>
              <a:rPr lang="en-US" sz="800" b="1">
                <a:solidFill>
                  <a:schemeClr val="bg1"/>
                </a:solidFill>
              </a:rPr>
              <a:t>READ &amp; DELETE BEFORE USING</a:t>
            </a:r>
          </a:p>
          <a:p>
            <a:pPr algn="ctr">
              <a:spcBef>
                <a:spcPts val="300"/>
              </a:spcBef>
            </a:pPr>
            <a:r>
              <a:rPr lang="en-US" sz="800">
                <a:solidFill>
                  <a:schemeClr val="bg1"/>
                </a:solidFill>
              </a:rPr>
              <a:t>Use multiple pages for more than nine sections. </a:t>
            </a:r>
            <a:br>
              <a:rPr lang="en-US" sz="800">
                <a:solidFill>
                  <a:schemeClr val="bg1"/>
                </a:solidFill>
              </a:rPr>
            </a:br>
            <a:r>
              <a:rPr lang="en-US" sz="800">
                <a:solidFill>
                  <a:schemeClr val="bg1"/>
                </a:solidFill>
              </a:rPr>
              <a:t>Delete any unneeded text boxes.</a:t>
            </a:r>
          </a:p>
        </p:txBody>
      </p:sp>
    </p:spTree>
    <p:extLst>
      <p:ext uri="{BB962C8B-B14F-4D97-AF65-F5344CB8AC3E}">
        <p14:creationId xmlns:p14="http://schemas.microsoft.com/office/powerpoint/2010/main" val="394087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CECE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990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66F445E10A0E44980ABF14EA8244AC" ma:contentTypeVersion="13" ma:contentTypeDescription="Create a new document." ma:contentTypeScope="" ma:versionID="aeca07c7475f7641e9ac1a8688efd6b6">
  <xsd:schema xmlns:xsd="http://www.w3.org/2001/XMLSchema" xmlns:xs="http://www.w3.org/2001/XMLSchema" xmlns:p="http://schemas.microsoft.com/office/2006/metadata/properties" xmlns:ns2="2a5145cd-5f35-4e40-804b-04ad7a33edf7" xmlns:ns3="f7113b4e-2ce0-4a3d-8ddb-863e1beee682" targetNamespace="http://schemas.microsoft.com/office/2006/metadata/properties" ma:root="true" ma:fieldsID="0078760a24b3dc7352439c0f51bf8340" ns2:_="" ns3:_="">
    <xsd:import namespace="2a5145cd-5f35-4e40-804b-04ad7a33edf7"/>
    <xsd:import namespace="f7113b4e-2ce0-4a3d-8ddb-863e1beee682"/>
    <xsd:element name="properties">
      <xsd:complexType>
        <xsd:sequence>
          <xsd:element name="documentManagement">
            <xsd:complexType>
              <xsd:all>
                <xsd:element ref="ns2:Status"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5145cd-5f35-4e40-804b-04ad7a33edf7" elementFormDefault="qualified">
    <xsd:import namespace="http://schemas.microsoft.com/office/2006/documentManagement/types"/>
    <xsd:import namespace="http://schemas.microsoft.com/office/infopath/2007/PartnerControls"/>
    <xsd:element name="Status" ma:index="4" nillable="true" ma:displayName="Status" ma:internalName="Status" ma:readOnly="false">
      <xsd:simpleType>
        <xsd:restriction base="dms:Note">
          <xsd:maxLength value="255"/>
        </xsd:restriction>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113b4e-2ce0-4a3d-8ddb-863e1beee682"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2a5145cd-5f35-4e40-804b-04ad7a33edf7" xsi:nil="true"/>
    <SharedWithUsers xmlns="f7113b4e-2ce0-4a3d-8ddb-863e1beee682">
      <UserInfo>
        <DisplayName>Lucas Warren(UST,US)</DisplayName>
        <AccountId>17221</AccountId>
        <AccountType/>
      </UserInfo>
      <UserInfo>
        <DisplayName>Alexey Medvedsky(UST,US)</DisplayName>
        <AccountId>19149</AccountId>
        <AccountType/>
      </UserInfo>
    </SharedWithUsers>
  </documentManagement>
</p:properties>
</file>

<file path=customXml/itemProps1.xml><?xml version="1.0" encoding="utf-8"?>
<ds:datastoreItem xmlns:ds="http://schemas.openxmlformats.org/officeDocument/2006/customXml" ds:itemID="{2FFDA136-08C9-450F-A048-EEBB622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5145cd-5f35-4e40-804b-04ad7a33edf7"/>
    <ds:schemaRef ds:uri="f7113b4e-2ce0-4a3d-8ddb-863e1beee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 ds:uri="2a5145cd-5f35-4e40-804b-04ad7a33edf7"/>
    <ds:schemaRef ds:uri="f7113b4e-2ce0-4a3d-8ddb-863e1beee682"/>
  </ds:schemaRefs>
</ds:datastoreItem>
</file>

<file path=docProps/app.xml><?xml version="1.0" encoding="utf-8"?>
<Properties xmlns="http://schemas.openxmlformats.org/officeDocument/2006/extended-properties" xmlns:vt="http://schemas.openxmlformats.org/officeDocument/2006/docPropsVTypes">
  <Template/>
  <TotalTime>169</TotalTime>
  <Words>4460</Words>
  <Application>Microsoft Office PowerPoint</Application>
  <PresentationFormat>Widescreen</PresentationFormat>
  <Paragraphs>612</Paragraphs>
  <Slides>54</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54</vt:i4>
      </vt:variant>
    </vt:vector>
  </HeadingPairs>
  <TitlesOfParts>
    <vt:vector size="56" baseType="lpstr">
      <vt:lpstr>Arial</vt:lpstr>
      <vt:lpstr>UST</vt:lpstr>
      <vt:lpstr>DUT Training</vt:lpstr>
      <vt:lpstr>DUT Training Models</vt:lpstr>
      <vt:lpstr>PowerPoint Presentation</vt:lpstr>
      <vt:lpstr>This is a “Text Cluster 02” slide</vt:lpstr>
      <vt:lpstr>Presentation title  is Arial Regular 32pt,  sentence case,  four lines max</vt:lpstr>
      <vt:lpstr>Presentation title  is Arial Regular 32pt,  sentence case,  four lines max</vt:lpstr>
      <vt:lpstr>Let’s get started</vt:lpstr>
      <vt:lpstr>This is an “Agenda with Numbers” slide Let’s get started</vt:lpstr>
      <vt:lpstr>PowerPoint Presentation</vt:lpstr>
      <vt:lpstr>PowerPoint Presentation</vt:lpstr>
      <vt:lpstr>Our new brand is simple, modern and impactful</vt:lpstr>
      <vt:lpstr>Slide title is Arial Bold 32pt, sentence case Second line may be manually formatted as a subtitle in Arial Regular 24pt</vt:lpstr>
      <vt:lpstr>This is a “Two Content” slide</vt:lpstr>
      <vt:lpstr>This is a “Two Content” slide Used for a two-column infographic</vt:lpstr>
      <vt:lpstr>This is a “Three Content” slide</vt:lpstr>
      <vt:lpstr>This is a “Four Content” slide</vt:lpstr>
      <vt:lpstr>This is a “Four Content” slide Used for four photos with supporting text</vt:lpstr>
      <vt:lpstr>This is a “Four Content” slide Used for an offset three-column layout</vt:lpstr>
      <vt:lpstr>This is a “Sidebar Right” slide</vt:lpstr>
      <vt:lpstr>This is a “Sidebar Left” slide</vt:lpstr>
      <vt:lpstr>This is a “Content and Big Statement” slide. This slide title is three lines max.</vt:lpstr>
      <vt:lpstr>PowerPoint Presentation</vt:lpstr>
      <vt:lpstr>PowerPoint Presentation</vt:lpstr>
      <vt:lpstr>This is a “Black Matrix” slide</vt:lpstr>
      <vt:lpstr>This is a “White Matrix” slide</vt:lpstr>
      <vt:lpstr>PowerPoint Presentation</vt:lpstr>
      <vt:lpstr>This is a “Photo and Statement” slide</vt:lpstr>
      <vt:lpstr>This is a “Photo and Sidebar” slide</vt:lpstr>
      <vt:lpstr>PowerPoint Presentation</vt:lpstr>
      <vt:lpstr>This is a “Photo and Sidebar” slide</vt:lpstr>
      <vt:lpstr>This is a “Text Cluster 01” slide Use selectively to make several points</vt:lpstr>
      <vt:lpstr>This is a “Text Cluster 03” slide</vt:lpstr>
      <vt:lpstr>Meet the UST team</vt:lpstr>
      <vt:lpstr>This is a “Three Quarters Sand” slide Can be used flexibly by advanced users</vt:lpstr>
      <vt:lpstr>This is a “Three Quarters Black” slide Can be used flexibly by advanced users</vt:lpstr>
      <vt:lpstr>This is a “Three Quarters Black” slide Can be used flexibly by advanced users</vt:lpstr>
      <vt:lpstr>This is a “Three Quarters Sand” slide Can be used flexibly by advanced users</vt:lpstr>
      <vt:lpstr>Meet the UST team Europe directors, Spain &amp; LATAM</vt:lpstr>
      <vt:lpstr>Section header title is  Arial Regular 48pt, sentence  case, three lines max</vt:lpstr>
      <vt:lpstr>Section header title is  Arial Regular 48pt, sentence  case, three lines max</vt:lpstr>
      <vt:lpstr>Fonts</vt:lpstr>
      <vt:lpstr>Colors</vt:lpstr>
      <vt:lpstr>Tables</vt:lpstr>
      <vt:lpstr>Charts</vt:lpstr>
      <vt:lpstr>Charts Continued</vt:lpstr>
      <vt:lpstr>Charts Continued</vt:lpstr>
      <vt:lpstr>Graphics and SmartArt</vt:lpstr>
      <vt:lpstr>Transitions, animations and graphic effects</vt:lpstr>
      <vt:lpstr>Conserving resources when printing</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Ashwin Ckocheril(UST,IN)</cp:lastModifiedBy>
  <cp:revision>15</cp:revision>
  <cp:lastPrinted>2019-10-06T00:46:52Z</cp:lastPrinted>
  <dcterms:created xsi:type="dcterms:W3CDTF">2020-12-03T20:34:18Z</dcterms:created>
  <dcterms:modified xsi:type="dcterms:W3CDTF">2023-10-31T09:05:35Z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