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93" name="Shape 15"/>
        <p:cNvGrpSpPr/>
        <p:nvPr/>
      </p:nvGrpSpPr>
      <p:grpSpPr>
        <a:xfrm>
          <a:off x="0" y="0"/>
          <a:ext cx="0" cy="0"/>
          <a:chOff x="0" y="0"/>
          <a:chExt cx="0" cy="0"/>
        </a:xfrm>
      </p:grpSpPr>
      <p:sp>
        <p:nvSpPr>
          <p:cNvPr id="1048714" name="Google Shape;16;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5" name="Google Shape;17;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6" name="Google Shape;18;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7" name="Google Shape;19;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18" name="Google Shape;20;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9" name="Google Shape;21;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05"/>
        <p:cNvGrpSpPr/>
        <p:nvPr/>
      </p:nvGrpSpPr>
      <p:grpSpPr>
        <a:xfrm>
          <a:off x="0" y="0"/>
          <a:ext cx="0" cy="0"/>
          <a:chOff x="0" y="0"/>
          <a:chExt cx="0" cy="0"/>
        </a:xfrm>
      </p:grpSpPr>
      <p:sp>
        <p:nvSpPr>
          <p:cNvPr id="1048592" name="Google Shape;106;p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107;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60"/>
        <p:cNvGrpSpPr/>
        <p:nvPr/>
      </p:nvGrpSpPr>
      <p:grpSpPr>
        <a:xfrm>
          <a:off x="0" y="0"/>
          <a:ext cx="0" cy="0"/>
          <a:chOff x="0" y="0"/>
          <a:chExt cx="0" cy="0"/>
        </a:xfrm>
      </p:grpSpPr>
      <p:sp>
        <p:nvSpPr>
          <p:cNvPr id="1048631" name="Google Shape;161;p1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2" name="Google Shape;162;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6"/>
        <p:cNvGrpSpPr/>
        <p:nvPr/>
      </p:nvGrpSpPr>
      <p:grpSpPr>
        <a:xfrm>
          <a:off x="0" y="0"/>
          <a:ext cx="0" cy="0"/>
          <a:chOff x="0" y="0"/>
          <a:chExt cx="0" cy="0"/>
        </a:xfrm>
      </p:grpSpPr>
      <p:sp>
        <p:nvSpPr>
          <p:cNvPr id="1048635" name="Google Shape;167;p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168;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72"/>
        <p:cNvGrpSpPr/>
        <p:nvPr/>
      </p:nvGrpSpPr>
      <p:grpSpPr>
        <a:xfrm>
          <a:off x="0" y="0"/>
          <a:ext cx="0" cy="0"/>
          <a:chOff x="0" y="0"/>
          <a:chExt cx="0" cy="0"/>
        </a:xfrm>
      </p:grpSpPr>
      <p:sp>
        <p:nvSpPr>
          <p:cNvPr id="1048639" name="Google Shape;173;p1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0" name="Google Shape;174;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78"/>
        <p:cNvGrpSpPr/>
        <p:nvPr/>
      </p:nvGrpSpPr>
      <p:grpSpPr>
        <a:xfrm>
          <a:off x="0" y="0"/>
          <a:ext cx="0" cy="0"/>
          <a:chOff x="0" y="0"/>
          <a:chExt cx="0" cy="0"/>
        </a:xfrm>
      </p:grpSpPr>
      <p:sp>
        <p:nvSpPr>
          <p:cNvPr id="1048643" name="Google Shape;179;p1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4" name="Google Shape;180;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84"/>
        <p:cNvGrpSpPr/>
        <p:nvPr/>
      </p:nvGrpSpPr>
      <p:grpSpPr>
        <a:xfrm>
          <a:off x="0" y="0"/>
          <a:ext cx="0" cy="0"/>
          <a:chOff x="0" y="0"/>
          <a:chExt cx="0" cy="0"/>
        </a:xfrm>
      </p:grpSpPr>
      <p:sp>
        <p:nvSpPr>
          <p:cNvPr id="1048647" name="Google Shape;185;p1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8" name="Google Shape;186;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90"/>
        <p:cNvGrpSpPr/>
        <p:nvPr/>
      </p:nvGrpSpPr>
      <p:grpSpPr>
        <a:xfrm>
          <a:off x="0" y="0"/>
          <a:ext cx="0" cy="0"/>
          <a:chOff x="0" y="0"/>
          <a:chExt cx="0" cy="0"/>
        </a:xfrm>
      </p:grpSpPr>
      <p:sp>
        <p:nvSpPr>
          <p:cNvPr id="1048651" name="Google Shape;191;p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2" name="Google Shape;192;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96"/>
        <p:cNvGrpSpPr/>
        <p:nvPr/>
      </p:nvGrpSpPr>
      <p:grpSpPr>
        <a:xfrm>
          <a:off x="0" y="0"/>
          <a:ext cx="0" cy="0"/>
          <a:chOff x="0" y="0"/>
          <a:chExt cx="0" cy="0"/>
        </a:xfrm>
      </p:grpSpPr>
      <p:sp>
        <p:nvSpPr>
          <p:cNvPr id="1048655" name="Google Shape;197;p1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98;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202"/>
        <p:cNvGrpSpPr/>
        <p:nvPr/>
      </p:nvGrpSpPr>
      <p:grpSpPr>
        <a:xfrm>
          <a:off x="0" y="0"/>
          <a:ext cx="0" cy="0"/>
          <a:chOff x="0" y="0"/>
          <a:chExt cx="0" cy="0"/>
        </a:xfrm>
      </p:grpSpPr>
      <p:sp>
        <p:nvSpPr>
          <p:cNvPr id="1048662" name="Google Shape;203;p1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3" name="Google Shape;204;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12"/>
        <p:cNvGrpSpPr/>
        <p:nvPr/>
      </p:nvGrpSpPr>
      <p:grpSpPr>
        <a:xfrm>
          <a:off x="0" y="0"/>
          <a:ext cx="0" cy="0"/>
          <a:chOff x="0" y="0"/>
          <a:chExt cx="0" cy="0"/>
        </a:xfrm>
      </p:grpSpPr>
      <p:sp>
        <p:nvSpPr>
          <p:cNvPr id="1048599" name="Google Shape;113;p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1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18"/>
        <p:cNvGrpSpPr/>
        <p:nvPr/>
      </p:nvGrpSpPr>
      <p:grpSpPr>
        <a:xfrm>
          <a:off x="0" y="0"/>
          <a:ext cx="0" cy="0"/>
          <a:chOff x="0" y="0"/>
          <a:chExt cx="0" cy="0"/>
        </a:xfrm>
      </p:grpSpPr>
      <p:sp>
        <p:nvSpPr>
          <p:cNvPr id="1048603" name="Google Shape;119;p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2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24"/>
        <p:cNvGrpSpPr/>
        <p:nvPr/>
      </p:nvGrpSpPr>
      <p:grpSpPr>
        <a:xfrm>
          <a:off x="0" y="0"/>
          <a:ext cx="0" cy="0"/>
          <a:chOff x="0" y="0"/>
          <a:chExt cx="0" cy="0"/>
        </a:xfrm>
      </p:grpSpPr>
      <p:sp>
        <p:nvSpPr>
          <p:cNvPr id="1048607" name="Google Shape;125;p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126;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30"/>
        <p:cNvGrpSpPr/>
        <p:nvPr/>
      </p:nvGrpSpPr>
      <p:grpSpPr>
        <a:xfrm>
          <a:off x="0" y="0"/>
          <a:ext cx="0" cy="0"/>
          <a:chOff x="0" y="0"/>
          <a:chExt cx="0" cy="0"/>
        </a:xfrm>
      </p:grpSpPr>
      <p:sp>
        <p:nvSpPr>
          <p:cNvPr id="1048611" name="Google Shape;131;p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2" name="Google Shape;13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36"/>
        <p:cNvGrpSpPr/>
        <p:nvPr/>
      </p:nvGrpSpPr>
      <p:grpSpPr>
        <a:xfrm>
          <a:off x="0" y="0"/>
          <a:ext cx="0" cy="0"/>
          <a:chOff x="0" y="0"/>
          <a:chExt cx="0" cy="0"/>
        </a:xfrm>
      </p:grpSpPr>
      <p:sp>
        <p:nvSpPr>
          <p:cNvPr id="1048615" name="Google Shape;137;p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38;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42"/>
        <p:cNvGrpSpPr/>
        <p:nvPr/>
      </p:nvGrpSpPr>
      <p:grpSpPr>
        <a:xfrm>
          <a:off x="0" y="0"/>
          <a:ext cx="0" cy="0"/>
          <a:chOff x="0" y="0"/>
          <a:chExt cx="0" cy="0"/>
        </a:xfrm>
      </p:grpSpPr>
      <p:sp>
        <p:nvSpPr>
          <p:cNvPr id="1048619" name="Google Shape;143;p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0" name="Google Shape;144;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48"/>
        <p:cNvGrpSpPr/>
        <p:nvPr/>
      </p:nvGrpSpPr>
      <p:grpSpPr>
        <a:xfrm>
          <a:off x="0" y="0"/>
          <a:ext cx="0" cy="0"/>
          <a:chOff x="0" y="0"/>
          <a:chExt cx="0" cy="0"/>
        </a:xfrm>
      </p:grpSpPr>
      <p:sp>
        <p:nvSpPr>
          <p:cNvPr id="1048623" name="Google Shape;149;p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4" name="Google Shape;150;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54"/>
        <p:cNvGrpSpPr/>
        <p:nvPr/>
      </p:nvGrpSpPr>
      <p:grpSpPr>
        <a:xfrm>
          <a:off x="0" y="0"/>
          <a:ext cx="0" cy="0"/>
          <a:chOff x="0" y="0"/>
          <a:chExt cx="0" cy="0"/>
        </a:xfrm>
      </p:grpSpPr>
      <p:sp>
        <p:nvSpPr>
          <p:cNvPr id="1048627" name="Google Shape;155;p9: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56;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31"/>
        <p:cNvGrpSpPr/>
        <p:nvPr/>
      </p:nvGrpSpPr>
      <p:grpSpPr>
        <a:xfrm>
          <a:off x="0" y="0"/>
          <a:ext cx="0" cy="0"/>
          <a:chOff x="0" y="0"/>
          <a:chExt cx="0" cy="0"/>
        </a:xfrm>
      </p:grpSpPr>
      <p:sp>
        <p:nvSpPr>
          <p:cNvPr id="1048583" name="Google Shape;32;p2"/>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33;p2"/>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34;p2"/>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rtl="0">
              <a:lnSpc>
                <a:spcPct val="110000"/>
              </a:lnSpc>
              <a:spcBef>
                <a:spcPts val="320"/>
              </a:spcBef>
              <a:spcAft>
                <a:spcPts val="0"/>
              </a:spcAft>
              <a:buSzPts val="1472"/>
              <a:buNone/>
              <a:defRPr cap="none" sz="1600">
                <a:solidFill>
                  <a:schemeClr val="accent1"/>
                </a:solidFill>
              </a:defRPr>
            </a:lvl1pPr>
            <a:lvl2pPr algn="ctr" lvl="1" rtl="0">
              <a:spcBef>
                <a:spcPts val="600"/>
              </a:spcBef>
              <a:spcAft>
                <a:spcPts val="0"/>
              </a:spcAft>
              <a:buSzPts val="1288"/>
              <a:buNone/>
              <a:defRPr>
                <a:solidFill>
                  <a:srgbClr val="888888"/>
                </a:solidFill>
              </a:defRPr>
            </a:lvl2pPr>
            <a:lvl3pPr algn="ctr" lvl="2" rtl="0">
              <a:spcBef>
                <a:spcPts val="600"/>
              </a:spcBef>
              <a:spcAft>
                <a:spcPts val="0"/>
              </a:spcAft>
              <a:buSzPts val="1196"/>
              <a:buNone/>
              <a:defRPr>
                <a:solidFill>
                  <a:srgbClr val="888888"/>
                </a:solidFill>
              </a:defRPr>
            </a:lvl3pPr>
            <a:lvl4pPr algn="ctr" lvl="3" rtl="0">
              <a:spcBef>
                <a:spcPts val="600"/>
              </a:spcBef>
              <a:spcAft>
                <a:spcPts val="0"/>
              </a:spcAft>
              <a:buSzPts val="1012"/>
              <a:buNone/>
              <a:defRPr>
                <a:solidFill>
                  <a:srgbClr val="888888"/>
                </a:solidFill>
              </a:defRPr>
            </a:lvl4pPr>
            <a:lvl5pPr algn="ctr" lvl="4" rtl="0">
              <a:spcBef>
                <a:spcPts val="600"/>
              </a:spcBef>
              <a:spcAft>
                <a:spcPts val="0"/>
              </a:spcAft>
              <a:buSzPts val="1012"/>
              <a:buNone/>
              <a:defRPr>
                <a:solidFill>
                  <a:srgbClr val="888888"/>
                </a:solidFill>
              </a:defRPr>
            </a:lvl5pPr>
            <a:lvl6pPr algn="ctr" lvl="5" rtl="0">
              <a:spcBef>
                <a:spcPts val="600"/>
              </a:spcBef>
              <a:spcAft>
                <a:spcPts val="0"/>
              </a:spcAft>
              <a:buSzPts val="1104"/>
              <a:buNone/>
              <a:defRPr>
                <a:solidFill>
                  <a:srgbClr val="888888"/>
                </a:solidFill>
              </a:defRPr>
            </a:lvl6pPr>
            <a:lvl7pPr algn="ctr" lvl="6" rtl="0">
              <a:spcBef>
                <a:spcPts val="600"/>
              </a:spcBef>
              <a:spcAft>
                <a:spcPts val="0"/>
              </a:spcAft>
              <a:buSzPts val="1104"/>
              <a:buNone/>
              <a:defRPr>
                <a:solidFill>
                  <a:srgbClr val="888888"/>
                </a:solidFill>
              </a:defRPr>
            </a:lvl7pPr>
            <a:lvl8pPr algn="ctr" lvl="7" rtl="0">
              <a:spcBef>
                <a:spcPts val="600"/>
              </a:spcBef>
              <a:spcAft>
                <a:spcPts val="0"/>
              </a:spcAft>
              <a:buSzPts val="1104"/>
              <a:buNone/>
              <a:defRPr>
                <a:solidFill>
                  <a:srgbClr val="888888"/>
                </a:solidFill>
              </a:defRPr>
            </a:lvl8pPr>
            <a:lvl9pPr algn="ctr" lvl="8" rtl="0">
              <a:spcBef>
                <a:spcPts val="600"/>
              </a:spcBef>
              <a:spcAft>
                <a:spcPts val="600"/>
              </a:spcAft>
              <a:buSzPts val="1104"/>
              <a:buNone/>
              <a:defRPr>
                <a:solidFill>
                  <a:srgbClr val="888888"/>
                </a:solidFill>
              </a:defRPr>
            </a:lvl9pPr>
          </a:lstStyle>
          <a:p/>
        </p:txBody>
      </p:sp>
      <p:sp>
        <p:nvSpPr>
          <p:cNvPr id="1048586" name="Google Shape;35;p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7" name="Google Shape;36;p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37;p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8" name="Shape 89"/>
        <p:cNvGrpSpPr/>
        <p:nvPr/>
      </p:nvGrpSpPr>
      <p:grpSpPr>
        <a:xfrm>
          <a:off x="0" y="0"/>
          <a:ext cx="0" cy="0"/>
          <a:chOff x="0" y="0"/>
          <a:chExt cx="0" cy="0"/>
        </a:xfrm>
      </p:grpSpPr>
      <p:sp>
        <p:nvSpPr>
          <p:cNvPr id="1048687" name="Google Shape;90;p11"/>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8" name="Google Shape;91;p11"/>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rtl="0">
              <a:lnSpc>
                <a:spcPct val="110000"/>
              </a:lnSpc>
              <a:spcBef>
                <a:spcPts val="340"/>
              </a:spcBef>
              <a:spcAft>
                <a:spcPts val="0"/>
              </a:spcAft>
              <a:buSzPts val="1564"/>
              <a:buChar char="◼"/>
            </a:lvl1pPr>
            <a:lvl2pPr algn="l" indent="-310387" lvl="1" marL="914400" rtl="0">
              <a:spcBef>
                <a:spcPts val="600"/>
              </a:spcBef>
              <a:spcAft>
                <a:spcPts val="0"/>
              </a:spcAft>
              <a:buSzPts val="1288"/>
              <a:buChar char="◼"/>
            </a:lvl2pPr>
            <a:lvl3pPr algn="l" indent="-304546" lvl="2" marL="1371600" rtl="0">
              <a:spcBef>
                <a:spcPts val="600"/>
              </a:spcBef>
              <a:spcAft>
                <a:spcPts val="0"/>
              </a:spcAft>
              <a:buSzPts val="1196"/>
              <a:buChar char="◼"/>
            </a:lvl3pPr>
            <a:lvl4pPr algn="l" indent="-292861" lvl="3" marL="1828800" rtl="0">
              <a:spcBef>
                <a:spcPts val="600"/>
              </a:spcBef>
              <a:spcAft>
                <a:spcPts val="0"/>
              </a:spcAft>
              <a:buSzPts val="1012"/>
              <a:buChar char="◼"/>
            </a:lvl4pPr>
            <a:lvl5pPr algn="l" indent="-292861" lvl="4" marL="2286000" rtl="0">
              <a:spcBef>
                <a:spcPts val="600"/>
              </a:spcBef>
              <a:spcAft>
                <a:spcPts val="0"/>
              </a:spcAft>
              <a:buSzPts val="1012"/>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9" name="Google Shape;92;p1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0" name="Google Shape;93;p1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1" name="Google Shape;94;p1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86" name="Shape 95"/>
        <p:cNvGrpSpPr/>
        <p:nvPr/>
      </p:nvGrpSpPr>
      <p:grpSpPr>
        <a:xfrm>
          <a:off x="0" y="0"/>
          <a:ext cx="0" cy="0"/>
          <a:chOff x="0" y="0"/>
          <a:chExt cx="0" cy="0"/>
        </a:xfrm>
      </p:grpSpPr>
      <p:sp>
        <p:nvSpPr>
          <p:cNvPr id="1048672" name="Google Shape;96;p12"/>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97;p12"/>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rtl="0">
              <a:lnSpc>
                <a:spcPct val="100000"/>
              </a:lnSpc>
              <a:spcBef>
                <a:spcPts val="0"/>
              </a:spcBef>
              <a:spcAft>
                <a:spcPts val="0"/>
              </a:spcAft>
              <a:buClr>
                <a:srgbClr val="FFFFFF"/>
              </a:buClr>
              <a:buSzPts val="2800"/>
              <a:buFont typeface="Franklin Gothic"/>
              <a:buNone/>
              <a:defRPr>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98;p12"/>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75" name="Google Shape;99;p12"/>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100;p12"/>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101;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10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103;p1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0" name="Google Shape;104;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5" name="Shape 38"/>
        <p:cNvGrpSpPr/>
        <p:nvPr/>
      </p:nvGrpSpPr>
      <p:grpSpPr>
        <a:xfrm>
          <a:off x="0" y="0"/>
          <a:ext cx="0" cy="0"/>
          <a:chOff x="0" y="0"/>
          <a:chExt cx="0" cy="0"/>
        </a:xfrm>
      </p:grpSpPr>
      <p:sp>
        <p:nvSpPr>
          <p:cNvPr id="1048594" name="Google Shape;39;p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40;p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596" name="Google Shape;41;p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1" name="Shape 42"/>
        <p:cNvGrpSpPr/>
        <p:nvPr/>
      </p:nvGrpSpPr>
      <p:grpSpPr>
        <a:xfrm>
          <a:off x="0" y="0"/>
          <a:ext cx="0" cy="0"/>
          <a:chOff x="0" y="0"/>
          <a:chExt cx="0" cy="0"/>
        </a:xfrm>
      </p:grpSpPr>
      <p:sp>
        <p:nvSpPr>
          <p:cNvPr id="1048657" name="Google Shape;43;p4"/>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8" name="Google Shape;44;p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9" name="Google Shape;45;p4"/>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0" name="Google Shape;46;p4"/>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9" name="Shape 47"/>
        <p:cNvGrpSpPr/>
        <p:nvPr/>
      </p:nvGrpSpPr>
      <p:grpSpPr>
        <a:xfrm>
          <a:off x="0" y="0"/>
          <a:ext cx="0" cy="0"/>
          <a:chOff x="0" y="0"/>
          <a:chExt cx="0" cy="0"/>
        </a:xfrm>
      </p:grpSpPr>
      <p:sp>
        <p:nvSpPr>
          <p:cNvPr id="1048692" name="Google Shape;48;p5"/>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3" name="Google Shape;49;p5"/>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4" name="Google Shape;50;p5"/>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60"/>
              </a:spcBef>
              <a:spcAft>
                <a:spcPts val="0"/>
              </a:spcAft>
              <a:buSzPts val="1656"/>
              <a:buNone/>
              <a:defRPr cap="none" sz="1800">
                <a:solidFill>
                  <a:schemeClr val="accent1"/>
                </a:solidFill>
              </a:defRPr>
            </a:lvl1pPr>
            <a:lvl2pPr algn="l" indent="-228600" lvl="1" marL="914400" rtl="0">
              <a:spcBef>
                <a:spcPts val="600"/>
              </a:spcBef>
              <a:spcAft>
                <a:spcPts val="0"/>
              </a:spcAft>
              <a:buSzPts val="1656"/>
              <a:buNone/>
              <a:defRPr sz="1800">
                <a:solidFill>
                  <a:srgbClr val="888888"/>
                </a:solidFill>
              </a:defRPr>
            </a:lvl2pPr>
            <a:lvl3pPr algn="l" indent="-228600" lvl="2" marL="1371600" rtl="0">
              <a:spcBef>
                <a:spcPts val="600"/>
              </a:spcBef>
              <a:spcAft>
                <a:spcPts val="0"/>
              </a:spcAft>
              <a:buSzPts val="1472"/>
              <a:buNone/>
              <a:defRPr sz="1600">
                <a:solidFill>
                  <a:srgbClr val="888888"/>
                </a:solidFill>
              </a:defRPr>
            </a:lvl3pPr>
            <a:lvl4pPr algn="l" indent="-228600" lvl="3" marL="1828800" rtl="0">
              <a:spcBef>
                <a:spcPts val="600"/>
              </a:spcBef>
              <a:spcAft>
                <a:spcPts val="0"/>
              </a:spcAft>
              <a:buSzPts val="1288"/>
              <a:buNone/>
              <a:defRPr sz="1400">
                <a:solidFill>
                  <a:srgbClr val="888888"/>
                </a:solidFill>
              </a:defRPr>
            </a:lvl4pPr>
            <a:lvl5pPr algn="l" indent="-228600" lvl="4" marL="2286000" rtl="0">
              <a:spcBef>
                <a:spcPts val="600"/>
              </a:spcBef>
              <a:spcAft>
                <a:spcPts val="0"/>
              </a:spcAft>
              <a:buSzPts val="1288"/>
              <a:buNone/>
              <a:defRPr sz="1400">
                <a:solidFill>
                  <a:srgbClr val="888888"/>
                </a:solidFill>
              </a:defRPr>
            </a:lvl5pPr>
            <a:lvl6pPr algn="l" indent="-228600" lvl="5" marL="2743200" rtl="0">
              <a:spcBef>
                <a:spcPts val="600"/>
              </a:spcBef>
              <a:spcAft>
                <a:spcPts val="0"/>
              </a:spcAft>
              <a:buSzPts val="1288"/>
              <a:buNone/>
              <a:defRPr sz="1400">
                <a:solidFill>
                  <a:srgbClr val="888888"/>
                </a:solidFill>
              </a:defRPr>
            </a:lvl6pPr>
            <a:lvl7pPr algn="l" indent="-228600" lvl="6" marL="3200400" rtl="0">
              <a:spcBef>
                <a:spcPts val="600"/>
              </a:spcBef>
              <a:spcAft>
                <a:spcPts val="0"/>
              </a:spcAft>
              <a:buSzPts val="1288"/>
              <a:buNone/>
              <a:defRPr sz="1400">
                <a:solidFill>
                  <a:srgbClr val="888888"/>
                </a:solidFill>
              </a:defRPr>
            </a:lvl7pPr>
            <a:lvl8pPr algn="l" indent="-228600" lvl="7" marL="3657600" rtl="0">
              <a:spcBef>
                <a:spcPts val="600"/>
              </a:spcBef>
              <a:spcAft>
                <a:spcPts val="0"/>
              </a:spcAft>
              <a:buSzPts val="1288"/>
              <a:buNone/>
              <a:defRPr sz="1400">
                <a:solidFill>
                  <a:srgbClr val="888888"/>
                </a:solidFill>
              </a:defRPr>
            </a:lvl8pPr>
            <a:lvl9pPr algn="l" indent="-228600" lvl="8" marL="4114800" rtl="0">
              <a:spcBef>
                <a:spcPts val="600"/>
              </a:spcBef>
              <a:spcAft>
                <a:spcPts val="600"/>
              </a:spcAft>
              <a:buSzPts val="1288"/>
              <a:buNone/>
              <a:defRPr sz="1400">
                <a:solidFill>
                  <a:srgbClr val="888888"/>
                </a:solidFill>
              </a:defRPr>
            </a:lvl9pPr>
          </a:lstStyle>
          <a:p/>
        </p:txBody>
      </p:sp>
      <p:sp>
        <p:nvSpPr>
          <p:cNvPr id="1048695" name="Google Shape;51;p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6" name="Google Shape;52;p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7" name="Google Shape;53;p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0" name="Shape 54"/>
        <p:cNvGrpSpPr/>
        <p:nvPr/>
      </p:nvGrpSpPr>
      <p:grpSpPr>
        <a:xfrm>
          <a:off x="0" y="0"/>
          <a:ext cx="0" cy="0"/>
          <a:chOff x="0" y="0"/>
          <a:chExt cx="0" cy="0"/>
        </a:xfrm>
      </p:grpSpPr>
      <p:sp>
        <p:nvSpPr>
          <p:cNvPr id="1048698" name="Google Shape;55;p6"/>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9" name="Google Shape;56;p6"/>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700" name="Google Shape;57;p6"/>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701" name="Google Shape;58;p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2" name="Google Shape;59;p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3" name="Google Shape;60;p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85" name="Shape 61"/>
        <p:cNvGrpSpPr/>
        <p:nvPr/>
      </p:nvGrpSpPr>
      <p:grpSpPr>
        <a:xfrm>
          <a:off x="0" y="0"/>
          <a:ext cx="0" cy="0"/>
          <a:chOff x="0" y="0"/>
          <a:chExt cx="0" cy="0"/>
        </a:xfrm>
      </p:grpSpPr>
      <p:sp>
        <p:nvSpPr>
          <p:cNvPr id="1048664" name="Google Shape;62;p7"/>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5" name="Google Shape;63;p7"/>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rtl="0">
              <a:lnSpc>
                <a:spcPct val="110000"/>
              </a:lnSpc>
              <a:spcBef>
                <a:spcPts val="400"/>
              </a:spcBef>
              <a:spcAft>
                <a:spcPts val="0"/>
              </a:spcAft>
              <a:buSzPts val="1840"/>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66" name="Google Shape;64;p7"/>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67" name="Google Shape;65;p7"/>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68" name="Google Shape;66;p7"/>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69" name="Google Shape;67;p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0" name="Google Shape;68;p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1" name="Google Shape;69;p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1" name="Shape 70"/>
        <p:cNvGrpSpPr/>
        <p:nvPr/>
      </p:nvGrpSpPr>
      <p:grpSpPr>
        <a:xfrm>
          <a:off x="0" y="0"/>
          <a:ext cx="0" cy="0"/>
          <a:chOff x="0" y="0"/>
          <a:chExt cx="0" cy="0"/>
        </a:xfrm>
      </p:grpSpPr>
      <p:sp>
        <p:nvSpPr>
          <p:cNvPr id="1048704" name="Google Shape;71;p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5" name="Google Shape;72;p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6" name="Google Shape;73;p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2" name="Shape 74"/>
        <p:cNvGrpSpPr/>
        <p:nvPr/>
      </p:nvGrpSpPr>
      <p:grpSpPr>
        <a:xfrm>
          <a:off x="0" y="0"/>
          <a:ext cx="0" cy="0"/>
          <a:chOff x="0" y="0"/>
          <a:chExt cx="0" cy="0"/>
        </a:xfrm>
      </p:grpSpPr>
      <p:sp>
        <p:nvSpPr>
          <p:cNvPr id="1048707" name="Google Shape;75;p9"/>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76;p9"/>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FFFFFF"/>
              </a:buClr>
              <a:buSzPts val="2400"/>
              <a:buFont typeface="Franklin Gothic"/>
              <a:buNone/>
              <a:defRPr b="0" sz="2400">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9" name="Google Shape;77;p9"/>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rtl="0">
              <a:lnSpc>
                <a:spcPct val="110000"/>
              </a:lnSpc>
              <a:spcBef>
                <a:spcPts val="400"/>
              </a:spcBef>
              <a:spcAft>
                <a:spcPts val="0"/>
              </a:spcAft>
              <a:buSzPts val="1840"/>
              <a:buChar char="◼"/>
              <a:defRPr sz="2000">
                <a:solidFill>
                  <a:schemeClr val="dk2"/>
                </a:solidFill>
              </a:defRPr>
            </a:lvl1pPr>
            <a:lvl2pPr algn="l" indent="-333756" lvl="1" marL="914400" rtl="0">
              <a:spcBef>
                <a:spcPts val="600"/>
              </a:spcBef>
              <a:spcAft>
                <a:spcPts val="0"/>
              </a:spcAft>
              <a:buSzPts val="1656"/>
              <a:buChar char="◼"/>
              <a:defRPr sz="1800">
                <a:solidFill>
                  <a:schemeClr val="dk2"/>
                </a:solidFill>
              </a:defRPr>
            </a:lvl2pPr>
            <a:lvl3pPr algn="l" indent="-322072" lvl="2" marL="1371600" rtl="0">
              <a:spcBef>
                <a:spcPts val="600"/>
              </a:spcBef>
              <a:spcAft>
                <a:spcPts val="0"/>
              </a:spcAft>
              <a:buSzPts val="1472"/>
              <a:buChar char="◼"/>
              <a:defRPr sz="1600">
                <a:solidFill>
                  <a:schemeClr val="dk2"/>
                </a:solidFill>
              </a:defRPr>
            </a:lvl3pPr>
            <a:lvl4pPr algn="l" indent="-310388" lvl="3" marL="1828800" rtl="0">
              <a:spcBef>
                <a:spcPts val="600"/>
              </a:spcBef>
              <a:spcAft>
                <a:spcPts val="0"/>
              </a:spcAft>
              <a:buSzPts val="1288"/>
              <a:buChar char="◼"/>
              <a:defRPr sz="1400">
                <a:solidFill>
                  <a:schemeClr val="dk2"/>
                </a:solidFill>
              </a:defRPr>
            </a:lvl4pPr>
            <a:lvl5pPr algn="l" indent="-310388" lvl="4" marL="2286000" rtl="0">
              <a:spcBef>
                <a:spcPts val="600"/>
              </a:spcBef>
              <a:spcAft>
                <a:spcPts val="0"/>
              </a:spcAft>
              <a:buSzPts val="1288"/>
              <a:buChar char="◼"/>
              <a:defRPr sz="1400">
                <a:solidFill>
                  <a:schemeClr val="dk2"/>
                </a:solidFill>
              </a:defRPr>
            </a:lvl5pPr>
            <a:lvl6pPr algn="l" indent="-310388" lvl="5" marL="2743200" rtl="0">
              <a:spcBef>
                <a:spcPts val="600"/>
              </a:spcBef>
              <a:spcAft>
                <a:spcPts val="0"/>
              </a:spcAft>
              <a:buSzPts val="1288"/>
              <a:buChar char="◼"/>
              <a:defRPr sz="1400">
                <a:solidFill>
                  <a:schemeClr val="dk2"/>
                </a:solidFill>
              </a:defRPr>
            </a:lvl6pPr>
            <a:lvl7pPr algn="l" indent="-310388" lvl="6" marL="3200400" rtl="0">
              <a:spcBef>
                <a:spcPts val="600"/>
              </a:spcBef>
              <a:spcAft>
                <a:spcPts val="0"/>
              </a:spcAft>
              <a:buSzPts val="1288"/>
              <a:buChar char="◼"/>
              <a:defRPr sz="1400">
                <a:solidFill>
                  <a:schemeClr val="dk2"/>
                </a:solidFill>
              </a:defRPr>
            </a:lvl7pPr>
            <a:lvl8pPr algn="l" indent="-310388" lvl="7" marL="3657600" rtl="0">
              <a:spcBef>
                <a:spcPts val="600"/>
              </a:spcBef>
              <a:spcAft>
                <a:spcPts val="0"/>
              </a:spcAft>
              <a:buSzPts val="1288"/>
              <a:buChar char="◼"/>
              <a:defRPr sz="1400">
                <a:solidFill>
                  <a:schemeClr val="dk2"/>
                </a:solidFill>
              </a:defRPr>
            </a:lvl8pPr>
            <a:lvl9pPr algn="l" indent="-310388" lvl="8" marL="4114800" rtl="0">
              <a:spcBef>
                <a:spcPts val="600"/>
              </a:spcBef>
              <a:spcAft>
                <a:spcPts val="600"/>
              </a:spcAft>
              <a:buSzPts val="1288"/>
              <a:buChar char="◼"/>
              <a:defRPr sz="1400">
                <a:solidFill>
                  <a:schemeClr val="dk2"/>
                </a:solidFill>
              </a:defRPr>
            </a:lvl9pPr>
          </a:lstStyle>
          <a:p/>
        </p:txBody>
      </p:sp>
      <p:sp>
        <p:nvSpPr>
          <p:cNvPr id="1048710" name="Google Shape;78;p9"/>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solidFill>
                  <a:srgbClr val="FFFFFF"/>
                </a:solidFill>
              </a:defRPr>
            </a:lvl1pPr>
            <a:lvl2pPr algn="l" indent="-228600" lvl="1" marL="914400" rtl="0">
              <a:spcBef>
                <a:spcPts val="600"/>
              </a:spcBef>
              <a:spcAft>
                <a:spcPts val="0"/>
              </a:spcAft>
              <a:buSzPts val="1012"/>
              <a:buNone/>
              <a:defRPr sz="11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711" name="Google Shape;79;p9"/>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2" name="Google Shape;80;p9"/>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13" name="Google Shape;81;p9"/>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7" name="Shape 82"/>
        <p:cNvGrpSpPr/>
        <p:nvPr/>
      </p:nvGrpSpPr>
      <p:grpSpPr>
        <a:xfrm>
          <a:off x="0" y="0"/>
          <a:ext cx="0" cy="0"/>
          <a:chOff x="0" y="0"/>
          <a:chExt cx="0" cy="0"/>
        </a:xfrm>
      </p:grpSpPr>
      <p:sp>
        <p:nvSpPr>
          <p:cNvPr id="1048681" name="Google Shape;83;p10"/>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2400"/>
              <a:buFont typeface="Franklin Gothic"/>
              <a:buNone/>
              <a:defRPr b="0" sz="24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2" name="Google Shape;84;p10"/>
          <p:cNvSpPr/>
          <p:nvPr>
            <p:ph type="pic" idx="2"/>
          </p:nvPr>
        </p:nvSpPr>
        <p:spPr>
          <a:xfrm>
            <a:off x="447817" y="641350"/>
            <a:ext cx="11290800" cy="3651300"/>
          </a:xfrm>
          <a:prstGeom prst="rect"/>
          <a:noFill/>
          <a:ln>
            <a:noFill/>
          </a:ln>
        </p:spPr>
      </p:sp>
      <p:sp>
        <p:nvSpPr>
          <p:cNvPr id="1048683" name="Google Shape;85;p10"/>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lvl1pPr>
            <a:lvl2pPr algn="l" indent="-228600" lvl="1" marL="914400" rtl="0">
              <a:spcBef>
                <a:spcPts val="600"/>
              </a:spcBef>
              <a:spcAft>
                <a:spcPts val="0"/>
              </a:spcAft>
              <a:buSzPts val="1104"/>
              <a:buNone/>
              <a:defRPr sz="12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84" name="Google Shape;86;p10"/>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5" name="Google Shape;87;p10"/>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8;p10"/>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22"/>
        <p:cNvGrpSpPr/>
        <p:nvPr/>
      </p:nvGrpSpPr>
      <p:grpSpPr>
        <a:xfrm>
          <a:off x="0" y="0"/>
          <a:ext cx="0" cy="0"/>
          <a:chOff x="0" y="0"/>
          <a:chExt cx="0" cy="0"/>
        </a:xfrm>
      </p:grpSpPr>
      <p:sp>
        <p:nvSpPr>
          <p:cNvPr id="1048576" name="Google Shape;23;p1"/>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24;p1"/>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25;p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26;p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27;p1"/>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28;p1"/>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29;p1"/>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30;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213"/>
        <p:cNvGrpSpPr/>
        <p:nvPr/>
      </p:nvGrpSpPr>
      <p:grpSpPr>
        <a:xfrm>
          <a:off x="0" y="0"/>
          <a:ext cx="0" cy="0"/>
          <a:chOff x="0" y="0"/>
          <a:chExt cx="0" cy="0"/>
        </a:xfrm>
      </p:grpSpPr>
      <p:sp>
        <p:nvSpPr>
          <p:cNvPr id="1048589" name="Google Shape;214;p1"/>
          <p:cNvSpPr txBox="1"/>
          <p:nvPr>
            <p:ph type="ctrTitle"/>
          </p:nvPr>
        </p:nvSpPr>
        <p:spPr>
          <a:xfrm>
            <a:off x="1359108" y="1821635"/>
            <a:ext cx="9144000" cy="977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215;p1"/>
          <p:cNvSpPr txBox="1"/>
          <p:nvPr/>
        </p:nvSpPr>
        <p:spPr>
          <a:xfrm>
            <a:off x="-329782" y="1034321"/>
            <a:ext cx="12726600" cy="5847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rPr b="1" cap="none" sz="3200" i="0" lang="en-IN" strike="noStrike" u="none">
                <a:solidFill>
                  <a:srgbClr val="1482AB"/>
                </a:solidFill>
                <a:latin typeface="Arial"/>
                <a:ea typeface="Arial"/>
                <a:cs typeface="Arial"/>
                <a:sym typeface="Arial"/>
              </a:rPr>
              <a:t>CAPSTONE PROJECT</a:t>
            </a:r>
            <a:endParaRPr b="0" cap="none" sz="1400" i="0" strike="noStrike" u="none">
              <a:solidFill>
                <a:srgbClr val="000000"/>
              </a:solidFill>
              <a:latin typeface="Arial"/>
              <a:ea typeface="Arial"/>
              <a:cs typeface="Arial"/>
              <a:sym typeface="Arial"/>
            </a:endParaRPr>
          </a:p>
        </p:txBody>
      </p:sp>
      <p:sp>
        <p:nvSpPr>
          <p:cNvPr id="1048591" name="Google Shape;216;p1"/>
          <p:cNvSpPr txBox="1"/>
          <p:nvPr/>
        </p:nvSpPr>
        <p:spPr>
          <a:xfrm>
            <a:off x="2522925" y="4176907"/>
            <a:ext cx="7980300" cy="1323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IN" strike="noStrike" u="none">
                <a:solidFill>
                  <a:srgbClr val="1482AB"/>
                </a:solidFill>
                <a:latin typeface="Arial"/>
                <a:ea typeface="Arial"/>
                <a:cs typeface="Arial"/>
                <a:sym typeface="Arial"/>
              </a:rPr>
              <a:t>Presen</a:t>
            </a:r>
            <a:r>
              <a:rPr b="1" cap="none" sz="2000" i="0" lang="en-US" strike="noStrike" u="none">
                <a:solidFill>
                  <a:srgbClr val="1482AB"/>
                </a:solidFill>
                <a:latin typeface="Arial"/>
                <a:ea typeface="Arial"/>
                <a:cs typeface="Arial"/>
                <a:sym typeface="Arial"/>
              </a:rPr>
              <a:t>t</a:t>
            </a:r>
            <a:r>
              <a:rPr b="1" cap="none" sz="2000" i="0" lang="en-US" strike="noStrike" u="none">
                <a:solidFill>
                  <a:srgbClr val="1482AB"/>
                </a:solidFill>
                <a:latin typeface="Arial"/>
                <a:ea typeface="Arial"/>
                <a:cs typeface="Arial"/>
                <a:sym typeface="Arial"/>
              </a:rPr>
              <a:t>e</a:t>
            </a:r>
            <a:r>
              <a:rPr b="1" cap="none" sz="2000" i="0" lang="en-US" strike="noStrike" u="none">
                <a:solidFill>
                  <a:srgbClr val="1482AB"/>
                </a:solidFill>
                <a:latin typeface="Arial"/>
                <a:ea typeface="Arial"/>
                <a:cs typeface="Arial"/>
                <a:sym typeface="Arial"/>
              </a:rPr>
              <a:t>d</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b</a:t>
            </a:r>
            <a:r>
              <a:rPr b="1" cap="none" sz="2000" i="0" lang="en-US" strike="noStrike" u="none">
                <a:solidFill>
                  <a:srgbClr val="1482AB"/>
                </a:solidFill>
                <a:latin typeface="Arial"/>
                <a:ea typeface="Arial"/>
                <a:cs typeface="Arial"/>
                <a:sym typeface="Arial"/>
              </a:rPr>
              <a:t>y</a:t>
            </a:r>
            <a:r>
              <a:rPr b="1" cap="none" sz="2000" i="0" lang="en-US" strike="noStrike" u="none">
                <a:solidFill>
                  <a:srgbClr val="1482AB"/>
                </a:solidFill>
                <a:latin typeface="Arial"/>
                <a:ea typeface="Arial"/>
                <a:cs typeface="Arial"/>
                <a:sym typeface="Arial"/>
              </a:rPr>
              <a:t>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T</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s</a:t>
            </a:r>
            <a:r>
              <a:rPr b="1" cap="none" sz="2000" i="0" lang="en-US" strike="noStrike" u="none">
                <a:solidFill>
                  <a:srgbClr val="1482AB"/>
                </a:solidFill>
                <a:latin typeface="Arial"/>
                <a:ea typeface="Arial"/>
                <a:cs typeface="Arial"/>
                <a:sym typeface="Arial"/>
              </a:rPr>
              <a:t>h</a:t>
            </a:r>
            <a:r>
              <a:rPr b="1" cap="none" sz="2000" i="0" lang="en-US" strike="noStrike" u="none">
                <a:solidFill>
                  <a:srgbClr val="1482AB"/>
                </a:solidFill>
                <a:latin typeface="Arial"/>
                <a:ea typeface="Arial"/>
                <a:cs typeface="Arial"/>
                <a:sym typeface="Arial"/>
              </a:rPr>
              <a:t>w</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d</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s</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IN" strike="noStrike" u="none">
                <a:solidFill>
                  <a:srgbClr val="1482AB"/>
                </a:solidFill>
                <a:latin typeface="Arial"/>
                <a:ea typeface="Arial"/>
                <a:cs typeface="Arial"/>
                <a:sym typeface="Arial"/>
              </a:rPr>
              <a:t>M.A.M. College of Engineering and Technology –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IN" strike="noStrike" u="none">
                <a:solidFill>
                  <a:srgbClr val="1482AB"/>
                </a:solidFill>
                <a:latin typeface="Arial"/>
                <a:ea typeface="Arial"/>
                <a:cs typeface="Arial"/>
                <a:sym typeface="Arial"/>
              </a:rPr>
              <a:t>Computer science and engineering </a:t>
            </a:r>
            <a:endParaRPr b="1" cap="none" sz="2000" i="0" strike="noStrike" u="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163"/>
        <p:cNvGrpSpPr/>
        <p:nvPr/>
      </p:nvGrpSpPr>
      <p:grpSpPr>
        <a:xfrm>
          <a:off x="0" y="0"/>
          <a:ext cx="0" cy="0"/>
          <a:chOff x="0" y="0"/>
          <a:chExt cx="0" cy="0"/>
        </a:xfrm>
      </p:grpSpPr>
      <p:sp>
        <p:nvSpPr>
          <p:cNvPr id="1048629" name="Google Shape;164;p22"/>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30" name="Google Shape;165;p22"/>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305435" lvl="0" marL="305435" rtl="0">
              <a:lnSpc>
                <a:spcPct val="110000"/>
              </a:lnSpc>
              <a:spcBef>
                <a:spcPts val="0"/>
              </a:spcBef>
              <a:spcAft>
                <a:spcPts val="0"/>
              </a:spcAft>
              <a:buSzPts val="1104"/>
              <a:buChar char="◼"/>
            </a:pPr>
            <a:r>
              <a:rPr sz="1200" lang="en-IN"/>
              <a:t>Development Plan:</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1. Setup Development Environment:</a:t>
            </a:r>
          </a:p>
          <a:p>
            <a:pPr algn="l" indent="-305435" lvl="0" marL="305435" rtl="0">
              <a:lnSpc>
                <a:spcPct val="110000"/>
              </a:lnSpc>
              <a:spcBef>
                <a:spcPts val="840"/>
              </a:spcBef>
              <a:spcAft>
                <a:spcPts val="0"/>
              </a:spcAft>
              <a:buSzPts val="1104"/>
              <a:buChar char="◼"/>
            </a:pPr>
            <a:r>
              <a:rPr sz="1200" lang="en-IN"/>
              <a:t>   - Install Python and required libraries.</a:t>
            </a:r>
          </a:p>
          <a:p>
            <a:pPr algn="l" indent="-305435" lvl="0" marL="305435" rtl="0">
              <a:lnSpc>
                <a:spcPct val="110000"/>
              </a:lnSpc>
              <a:spcBef>
                <a:spcPts val="840"/>
              </a:spcBef>
              <a:spcAft>
                <a:spcPts val="0"/>
              </a:spcAft>
              <a:buSzPts val="1104"/>
              <a:buChar char="◼"/>
            </a:pPr>
            <a:r>
              <a:rPr sz="1200" lang="en-IN"/>
              <a:t>   - Configure development environment.</a:t>
            </a:r>
          </a:p>
          <a:p>
            <a:pPr algn="l" indent="-305435" lvl="0" marL="305435" rtl="0">
              <a:lnSpc>
                <a:spcPct val="110000"/>
              </a:lnSpc>
              <a:spcBef>
                <a:spcPts val="840"/>
              </a:spcBef>
              <a:spcAft>
                <a:spcPts val="0"/>
              </a:spcAft>
              <a:buSzPts val="1104"/>
              <a:buChar char="◼"/>
            </a:pPr>
            <a:r>
              <a:rPr sz="1200" lang="en-IN"/>
              <a:t>   - Set up project directory.</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2. GUI Design:</a:t>
            </a:r>
          </a:p>
          <a:p>
            <a:pPr algn="l" indent="-305435" lvl="0" marL="305435" rtl="0">
              <a:lnSpc>
                <a:spcPct val="110000"/>
              </a:lnSpc>
              <a:spcBef>
                <a:spcPts val="840"/>
              </a:spcBef>
              <a:spcAft>
                <a:spcPts val="0"/>
              </a:spcAft>
              <a:buSzPts val="1104"/>
              <a:buChar char="◼"/>
            </a:pPr>
            <a:r>
              <a:rPr sz="1200" lang="en-IN"/>
              <a:t>   - Create basic GUI layout using tkinter.</a:t>
            </a:r>
          </a:p>
          <a:p>
            <a:pPr algn="l" indent="-305435" lvl="0" marL="305435" rtl="0">
              <a:lnSpc>
                <a:spcPct val="110000"/>
              </a:lnSpc>
              <a:spcBef>
                <a:spcPts val="840"/>
              </a:spcBef>
              <a:spcAft>
                <a:spcPts val="0"/>
              </a:spcAft>
              <a:buSzPts val="1104"/>
              <a:buChar char="◼"/>
            </a:pPr>
            <a:r>
              <a:rPr sz="1200" lang="en-IN"/>
              <a:t>   - Add start and stop buttons.</a:t>
            </a:r>
          </a:p>
          <a:p>
            <a:pPr algn="l" indent="-305435" lvl="0" marL="305435" rtl="0">
              <a:lnSpc>
                <a:spcPct val="110000"/>
              </a:lnSpc>
              <a:spcBef>
                <a:spcPts val="840"/>
              </a:spcBef>
              <a:spcAft>
                <a:spcPts val="0"/>
              </a:spcAft>
              <a:buSzPts val="1104"/>
              <a:buChar char="◼"/>
            </a:pPr>
            <a:r>
              <a:rPr sz="1200" lang="en-IN"/>
              <a:t>   - Include status labels.</a:t>
            </a:r>
          </a:p>
          <a:p>
            <a:pPr algn="l" indent="-305435" lvl="0" marL="305435" rtl="0">
              <a:lnSpc>
                <a:spcPct val="110000"/>
              </a:lnSpc>
              <a:spcBef>
                <a:spcPts val="840"/>
              </a:spcBef>
              <a:spcAft>
                <a:spcPts val="0"/>
              </a:spcAft>
              <a:buSzPts val="1104"/>
              <a:buChar char="◼"/>
            </a:pPr>
            <a:r>
              <a:rPr sz="1200" lang="en-IN"/>
              <a:t>   - Define button actions.</a:t>
            </a:r>
          </a:p>
          <a:p>
            <a:pPr algn="l" indent="-305435" lvl="0" marL="305435" rtl="0">
              <a:lnSpc>
                <a:spcPct val="110000"/>
              </a:lnSpc>
              <a:spcBef>
                <a:spcPts val="840"/>
              </a:spcBef>
              <a:spcAft>
                <a:spcPts val="0"/>
              </a:spcAft>
              <a:buSzPts val="1104"/>
              <a:buChar char="◼"/>
            </a:pPr>
            <a:r>
              <a:rPr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169"/>
        <p:cNvGrpSpPr/>
        <p:nvPr/>
      </p:nvGrpSpPr>
      <p:grpSpPr>
        <a:xfrm>
          <a:off x="0" y="0"/>
          <a:ext cx="0" cy="0"/>
          <a:chOff x="0" y="0"/>
          <a:chExt cx="0" cy="0"/>
        </a:xfrm>
      </p:grpSpPr>
      <p:sp>
        <p:nvSpPr>
          <p:cNvPr id="1048633" name="Google Shape;170;p2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34" name="Google Shape;171;p2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3. Keylogging Functionality:</a:t>
            </a:r>
          </a:p>
          <a:p>
            <a:pPr algn="l" indent="-305435" lvl="0" marL="305435" rtl="0">
              <a:lnSpc>
                <a:spcPct val="110000"/>
              </a:lnSpc>
              <a:spcBef>
                <a:spcPts val="840"/>
              </a:spcBef>
              <a:spcAft>
                <a:spcPts val="0"/>
              </a:spcAft>
              <a:buSzPts val="1104"/>
              <a:buChar char="◼"/>
            </a:pPr>
            <a:r>
              <a:rPr sz="1200" lang="en-IN"/>
              <a:t>   - Implement event listeners for key press and release.</a:t>
            </a:r>
          </a:p>
          <a:p>
            <a:pPr algn="l" indent="-305435" lvl="0" marL="305435" rtl="0">
              <a:lnSpc>
                <a:spcPct val="110000"/>
              </a:lnSpc>
              <a:spcBef>
                <a:spcPts val="840"/>
              </a:spcBef>
              <a:spcAft>
                <a:spcPts val="0"/>
              </a:spcAft>
              <a:buSzPts val="1104"/>
              <a:buChar char="◼"/>
            </a:pPr>
            <a:r>
              <a:rPr sz="1200" lang="en-IN"/>
              <a:t>   - Store keystroke data.</a:t>
            </a:r>
          </a:p>
          <a:p>
            <a:pPr algn="l" indent="-305435" lvl="0" marL="305435" rtl="0">
              <a:lnSpc>
                <a:spcPct val="110000"/>
              </a:lnSpc>
              <a:spcBef>
                <a:spcPts val="840"/>
              </a:spcBef>
              <a:spcAft>
                <a:spcPts val="0"/>
              </a:spcAft>
              <a:buSzPts val="1104"/>
              <a:buChar char="◼"/>
            </a:pPr>
            <a:r>
              <a:rPr sz="1200" lang="en-IN"/>
              <a:t>   - Test keylogging functionality.</a:t>
            </a:r>
          </a:p>
          <a:p>
            <a:pPr algn="l" indent="-305435" lvl="0" marL="305435" rtl="0">
              <a:lnSpc>
                <a:spcPct val="110000"/>
              </a:lnSpc>
              <a:spcBef>
                <a:spcPts val="840"/>
              </a:spcBef>
              <a:spcAft>
                <a:spcPts val="0"/>
              </a:spcAft>
              <a:buSzPts val="1104"/>
              <a:buChar char="◼"/>
            </a:pPr>
            <a:r>
              <a:rPr sz="1200" lang="en-IN"/>
              <a:t>   - Handle edge cases and unexpected behaviors.</a:t>
            </a:r>
          </a:p>
          <a:p>
            <a:pPr algn="l" indent="-305435" lvl="0" marL="305435" rtl="0">
              <a:lnSpc>
                <a:spcPct val="110000"/>
              </a:lnSpc>
              <a:spcBef>
                <a:spcPts val="840"/>
              </a:spcBef>
              <a:spcAft>
                <a:spcPts val="0"/>
              </a:spcAft>
              <a:buSzPts val="1104"/>
              <a:buChar char="◼"/>
            </a:pPr>
            <a:r>
              <a:rPr sz="1200" lang="en-IN"/>
              <a:t>   - Ensure compatibility with different keyboard layouts.</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4. Data Logging:</a:t>
            </a:r>
          </a:p>
          <a:p>
            <a:pPr algn="l" indent="-305435" lvl="0" marL="305435" rtl="0">
              <a:lnSpc>
                <a:spcPct val="110000"/>
              </a:lnSpc>
              <a:spcBef>
                <a:spcPts val="840"/>
              </a:spcBef>
              <a:spcAft>
                <a:spcPts val="0"/>
              </a:spcAft>
              <a:buSzPts val="1104"/>
              <a:buChar char="◼"/>
            </a:pPr>
            <a:r>
              <a:rPr sz="1200" lang="en-IN"/>
              <a:t>   - Develop logging mechanisms.</a:t>
            </a:r>
          </a:p>
          <a:p>
            <a:pPr algn="l" indent="-305435" lvl="0" marL="305435" rtl="0">
              <a:lnSpc>
                <a:spcPct val="110000"/>
              </a:lnSpc>
              <a:spcBef>
                <a:spcPts val="840"/>
              </a:spcBef>
              <a:spcAft>
                <a:spcPts val="0"/>
              </a:spcAft>
              <a:buSzPts val="1104"/>
              <a:buChar char="◼"/>
            </a:pPr>
            <a:r>
              <a:rPr sz="1200" lang="en-IN"/>
              <a:t>   - Save data to file.</a:t>
            </a:r>
          </a:p>
          <a:p>
            <a:pPr algn="l" indent="-305435" lvl="0" marL="305435" rtl="0">
              <a:lnSpc>
                <a:spcPct val="110000"/>
              </a:lnSpc>
              <a:spcBef>
                <a:spcPts val="840"/>
              </a:spcBef>
              <a:spcAft>
                <a:spcPts val="0"/>
              </a:spcAft>
              <a:buSzPts val="1104"/>
              <a:buChar char="◼"/>
            </a:pPr>
            <a:r>
              <a:rPr sz="1200" lang="en-IN"/>
              <a:t>   - Verify data integrity.</a:t>
            </a:r>
          </a:p>
          <a:p>
            <a:pPr algn="l" indent="-305435" lvl="0" marL="305435" rtl="0">
              <a:lnSpc>
                <a:spcPct val="110000"/>
              </a:lnSpc>
              <a:spcBef>
                <a:spcPts val="840"/>
              </a:spcBef>
              <a:spcAft>
                <a:spcPts val="0"/>
              </a:spcAft>
              <a:buSzPts val="1104"/>
              <a:buChar char="◼"/>
            </a:pPr>
            <a:r>
              <a:rPr sz="1200" lang="en-IN"/>
              <a:t>   - Implement error handling for file operations.</a:t>
            </a:r>
          </a:p>
          <a:p>
            <a:pPr algn="l" indent="-305435" lvl="0" marL="305435" rtl="0">
              <a:lnSpc>
                <a:spcPct val="110000"/>
              </a:lnSpc>
              <a:spcBef>
                <a:spcPts val="840"/>
              </a:spcBef>
              <a:spcAft>
                <a:spcPts val="0"/>
              </a:spcAft>
              <a:buSzPts val="1104"/>
              <a:buChar char="◼"/>
            </a:pPr>
            <a:r>
              <a:rPr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175"/>
        <p:cNvGrpSpPr/>
        <p:nvPr/>
      </p:nvGrpSpPr>
      <p:grpSpPr>
        <a:xfrm>
          <a:off x="0" y="0"/>
          <a:ext cx="0" cy="0"/>
          <a:chOff x="0" y="0"/>
          <a:chExt cx="0" cy="0"/>
        </a:xfrm>
      </p:grpSpPr>
      <p:sp>
        <p:nvSpPr>
          <p:cNvPr id="1048637" name="Google Shape;176;p2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38" name="Google Shape;177;p2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5. Start and Stop Mechanisms:</a:t>
            </a:r>
          </a:p>
          <a:p>
            <a:pPr algn="l" indent="-305435" lvl="0" marL="305435" rtl="0">
              <a:lnSpc>
                <a:spcPct val="110000"/>
              </a:lnSpc>
              <a:spcBef>
                <a:spcPts val="840"/>
              </a:spcBef>
              <a:spcAft>
                <a:spcPts val="0"/>
              </a:spcAft>
              <a:buSzPts val="1104"/>
              <a:buChar char="◼"/>
            </a:pPr>
            <a:r>
              <a:rPr sz="1200" lang="en-IN"/>
              <a:t>   - Create functions to start and stop keylogging.</a:t>
            </a:r>
          </a:p>
          <a:p>
            <a:pPr algn="l" indent="-305435" lvl="0" marL="305435" rtl="0">
              <a:lnSpc>
                <a:spcPct val="110000"/>
              </a:lnSpc>
              <a:spcBef>
                <a:spcPts val="840"/>
              </a:spcBef>
              <a:spcAft>
                <a:spcPts val="0"/>
              </a:spcAft>
              <a:buSzPts val="1104"/>
              <a:buChar char="◼"/>
            </a:pPr>
            <a:r>
              <a:rPr sz="1200" lang="en-IN"/>
              <a:t>   - Integrate start and stop actions with GUI.</a:t>
            </a:r>
          </a:p>
          <a:p>
            <a:pPr algn="l" indent="-305435" lvl="0" marL="305435" rtl="0">
              <a:lnSpc>
                <a:spcPct val="110000"/>
              </a:lnSpc>
              <a:spcBef>
                <a:spcPts val="840"/>
              </a:spcBef>
              <a:spcAft>
                <a:spcPts val="0"/>
              </a:spcAft>
              <a:buSzPts val="1104"/>
              <a:buChar char="◼"/>
            </a:pPr>
            <a:r>
              <a:rPr sz="1200" lang="en-IN"/>
              <a:t>   - Ensure proper synchronization between GUI and keylogging operations.</a:t>
            </a:r>
          </a:p>
          <a:p>
            <a:pPr algn="l" indent="-305435" lvl="0" marL="305435" rtl="0">
              <a:lnSpc>
                <a:spcPct val="110000"/>
              </a:lnSpc>
              <a:spcBef>
                <a:spcPts val="840"/>
              </a:spcBef>
              <a:spcAft>
                <a:spcPts val="0"/>
              </a:spcAft>
              <a:buSzPts val="1104"/>
              <a:buChar char="◼"/>
            </a:pPr>
            <a:r>
              <a:rPr sz="1200" lang="en-IN"/>
              <a:t>   - Handle user interactions effectively.</a:t>
            </a:r>
          </a:p>
          <a:p>
            <a:pPr algn="l" indent="-305435" lvl="0" marL="305435" rtl="0">
              <a:lnSpc>
                <a:spcPct val="110000"/>
              </a:lnSpc>
              <a:spcBef>
                <a:spcPts val="840"/>
              </a:spcBef>
              <a:spcAft>
                <a:spcPts val="0"/>
              </a:spcAft>
              <a:buSzPts val="1104"/>
              <a:buChar char="◼"/>
            </a:pPr>
            <a:r>
              <a:rPr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81"/>
        <p:cNvGrpSpPr/>
        <p:nvPr/>
      </p:nvGrpSpPr>
      <p:grpSpPr>
        <a:xfrm>
          <a:off x="0" y="0"/>
          <a:ext cx="0" cy="0"/>
          <a:chOff x="0" y="0"/>
          <a:chExt cx="0" cy="0"/>
        </a:xfrm>
      </p:grpSpPr>
      <p:sp>
        <p:nvSpPr>
          <p:cNvPr id="1048641" name="Google Shape;182;p25"/>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42" name="Google Shape;183;p25"/>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br>
              <a:rPr sz="2400" lang="en-IN">
                <a:solidFill>
                  <a:srgbClr val="262626"/>
                </a:solidFill>
              </a:rPr>
            </a:br>
            <a:r>
              <a:rPr b="0" sz="2400" i="0" lang="en-IN">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87"/>
        <p:cNvGrpSpPr/>
        <p:nvPr/>
      </p:nvGrpSpPr>
      <p:grpSpPr>
        <a:xfrm>
          <a:off x="0" y="0"/>
          <a:ext cx="0" cy="0"/>
          <a:chOff x="0" y="0"/>
          <a:chExt cx="0" cy="0"/>
        </a:xfrm>
      </p:grpSpPr>
      <p:sp>
        <p:nvSpPr>
          <p:cNvPr id="1048645" name="Google Shape;188;p2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46" name="Google Shape;189;p26"/>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840"/>
              <a:buChar char="◼"/>
            </a:pPr>
            <a:r>
              <a:rPr b="0" sz="2000" i="0" lang="en-IN">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193"/>
        <p:cNvGrpSpPr/>
        <p:nvPr/>
      </p:nvGrpSpPr>
      <p:grpSpPr>
        <a:xfrm>
          <a:off x="0" y="0"/>
          <a:ext cx="0" cy="0"/>
          <a:chOff x="0" y="0"/>
          <a:chExt cx="0" cy="0"/>
        </a:xfrm>
      </p:grpSpPr>
      <p:sp>
        <p:nvSpPr>
          <p:cNvPr id="1048649" name="Google Shape;194;p27"/>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840"/>
              <a:buNone/>
            </a:pPr>
            <a:r>
              <a:rPr b="0" sz="2000" i="0" lang="en-IN">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048650" name="Google Shape;195;p27"/>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199"/>
        <p:cNvGrpSpPr/>
        <p:nvPr/>
      </p:nvGrpSpPr>
      <p:grpSpPr>
        <a:xfrm>
          <a:off x="0" y="0"/>
          <a:ext cx="0" cy="0"/>
          <a:chOff x="0" y="0"/>
          <a:chExt cx="0" cy="0"/>
        </a:xfrm>
      </p:grpSpPr>
      <p:sp>
        <p:nvSpPr>
          <p:cNvPr id="1048653" name="Google Shape;200;p2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54" name="Google Shape;201;p28"/>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2208"/>
              <a:buChar char="◼"/>
            </a:pPr>
            <a:r>
              <a:rPr b="0" sz="2400" i="0" lang="en-IN">
                <a:solidFill>
                  <a:srgbClr val="262626"/>
                </a:solidFill>
                <a:latin typeface="Arial"/>
                <a:ea typeface="Arial"/>
                <a:cs typeface="Arial"/>
                <a:sym typeface="Arial"/>
              </a:rPr>
              <a:t>Author: John Smith </a:t>
            </a:r>
          </a:p>
          <a:p>
            <a:pPr algn="l" indent="-305435" lvl="0" marL="305435" rtl="0">
              <a:lnSpc>
                <a:spcPct val="110000"/>
              </a:lnSpc>
              <a:spcBef>
                <a:spcPts val="1080"/>
              </a:spcBef>
              <a:spcAft>
                <a:spcPts val="0"/>
              </a:spcAft>
              <a:buSzPts val="2208"/>
              <a:buChar char="◼"/>
            </a:pPr>
            <a:r>
              <a:rPr b="0" sz="2400" i="0" lang="en-IN">
                <a:solidFill>
                  <a:srgbClr val="262626"/>
                </a:solidFill>
                <a:latin typeface="Arial"/>
                <a:ea typeface="Arial"/>
                <a:cs typeface="Arial"/>
                <a:sym typeface="Arial"/>
              </a:rPr>
              <a:t>Title: "Building a Keylogger Application in Python" </a:t>
            </a:r>
          </a:p>
          <a:p>
            <a:pPr algn="l" indent="-305435" lvl="0" marL="305435" rtl="0">
              <a:lnSpc>
                <a:spcPct val="110000"/>
              </a:lnSpc>
              <a:spcBef>
                <a:spcPts val="1080"/>
              </a:spcBef>
              <a:spcAft>
                <a:spcPts val="0"/>
              </a:spcAft>
              <a:buSzPts val="2208"/>
              <a:buChar char="◼"/>
            </a:pPr>
            <a:r>
              <a:rPr b="0" sz="2400" i="0" lang="en-IN">
                <a:solidFill>
                  <a:srgbClr val="262626"/>
                </a:solidFill>
                <a:latin typeface="Arial"/>
                <a:ea typeface="Arial"/>
                <a:cs typeface="Arial"/>
                <a:sym typeface="Arial"/>
              </a:rPr>
              <a:t>Website: RealPython URL: </a:t>
            </a:r>
            <a:r>
              <a:rPr b="0" sz="2400" i="0" lang="en-IN" strike="noStrike" u="none">
                <a:solidFill>
                  <a:srgbClr val="262626"/>
                </a:solidFill>
                <a:latin typeface="Arial"/>
                <a:ea typeface="Arial"/>
                <a:cs typeface="Arial"/>
                <a:sym typeface="Arial"/>
              </a:rPr>
              <a:t>https://realpython.com/python-keylogger/</a:t>
            </a:r>
            <a:r>
              <a:rPr b="0" sz="2400" i="0" lang="en-IN">
                <a:solidFill>
                  <a:srgbClr val="262626"/>
                </a:solidFill>
                <a:latin typeface="Arial"/>
                <a:ea typeface="Arial"/>
                <a:cs typeface="Arial"/>
                <a:sym typeface="Arial"/>
              </a:rPr>
              <a:t> </a:t>
            </a:r>
          </a:p>
          <a:p>
            <a:pPr algn="l" indent="-305435" lvl="0" marL="305435" rtl="0">
              <a:lnSpc>
                <a:spcPct val="110000"/>
              </a:lnSpc>
              <a:spcBef>
                <a:spcPts val="1080"/>
              </a:spcBef>
              <a:spcAft>
                <a:spcPts val="0"/>
              </a:spcAft>
              <a:buSzPts val="2208"/>
              <a:buChar char="◼"/>
            </a:pPr>
            <a:r>
              <a:rPr b="0" sz="2400" i="0" lang="en-IN">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Shape 205"/>
        <p:cNvGrpSpPr/>
        <p:nvPr/>
      </p:nvGrpSpPr>
      <p:grpSpPr>
        <a:xfrm>
          <a:off x="0" y="0"/>
          <a:ext cx="0" cy="0"/>
          <a:chOff x="0" y="0"/>
          <a:chExt cx="0" cy="0"/>
        </a:xfrm>
      </p:grpSpPr>
      <p:sp>
        <p:nvSpPr>
          <p:cNvPr id="1048661" name="Google Shape;206;p29"/>
          <p:cNvSpPr txBox="1"/>
          <p:nvPr>
            <p:ph type="title"/>
          </p:nvPr>
        </p:nvSpPr>
        <p:spPr>
          <a:xfrm>
            <a:off x="1463041" y="2766218"/>
            <a:ext cx="9298800" cy="1325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115"/>
        <p:cNvGrpSpPr/>
        <p:nvPr/>
      </p:nvGrpSpPr>
      <p:grpSpPr>
        <a:xfrm>
          <a:off x="0" y="0"/>
          <a:ext cx="0" cy="0"/>
          <a:chOff x="0" y="0"/>
          <a:chExt cx="0" cy="0"/>
        </a:xfrm>
      </p:grpSpPr>
      <p:sp>
        <p:nvSpPr>
          <p:cNvPr id="1048597" name="Google Shape;116;p14"/>
          <p:cNvSpPr txBox="1"/>
          <p:nvPr>
            <p:ph type="title"/>
          </p:nvPr>
        </p:nvSpPr>
        <p:spPr>
          <a:xfrm>
            <a:off x="849573" y="558468"/>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17;p14"/>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121"/>
        <p:cNvGrpSpPr/>
        <p:nvPr/>
      </p:nvGrpSpPr>
      <p:grpSpPr>
        <a:xfrm>
          <a:off x="0" y="0"/>
          <a:ext cx="0" cy="0"/>
          <a:chOff x="0" y="0"/>
          <a:chExt cx="0" cy="0"/>
        </a:xfrm>
      </p:grpSpPr>
      <p:sp>
        <p:nvSpPr>
          <p:cNvPr id="1048601" name="Google Shape;122;p15"/>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23;p15"/>
          <p:cNvSpPr txBox="1"/>
          <p:nvPr>
            <p:ph type="body" idx="1"/>
          </p:nvPr>
        </p:nvSpPr>
        <p:spPr>
          <a:xfrm>
            <a:off x="452404" y="1407315"/>
            <a:ext cx="11029500" cy="28065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0" sz="2400" i="0" lang="en-IN">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27"/>
        <p:cNvGrpSpPr/>
        <p:nvPr/>
      </p:nvGrpSpPr>
      <p:grpSpPr>
        <a:xfrm>
          <a:off x="0" y="0"/>
          <a:ext cx="0" cy="0"/>
          <a:chOff x="0" y="0"/>
          <a:chExt cx="0" cy="0"/>
        </a:xfrm>
      </p:grpSpPr>
      <p:sp>
        <p:nvSpPr>
          <p:cNvPr id="1048605" name="Google Shape;128;p1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29;p16"/>
          <p:cNvSpPr txBox="1"/>
          <p:nvPr>
            <p:ph type="body" idx="1"/>
          </p:nvPr>
        </p:nvSpPr>
        <p:spPr>
          <a:xfrm>
            <a:off x="432244" y="1337897"/>
            <a:ext cx="11613600" cy="4182300"/>
          </a:xfrm>
          <a:prstGeom prst="rect"/>
          <a:noFill/>
          <a:ln>
            <a:noFill/>
          </a:ln>
        </p:spPr>
        <p:txBody>
          <a:bodyPr anchor="ctr" anchorCtr="0" bIns="45700" lIns="91425" rIns="91425" spcFirstLastPara="1" tIns="45700" wrap="square">
            <a:noAutofit/>
          </a:bodyPr>
          <a:p>
            <a:pPr algn="l" indent="-306000" lvl="0" marL="306000" rtl="0">
              <a:lnSpc>
                <a:spcPct val="110000"/>
              </a:lnSpc>
              <a:spcBef>
                <a:spcPts val="0"/>
              </a:spcBef>
              <a:spcAft>
                <a:spcPts val="0"/>
              </a:spcAft>
              <a:buSzPts val="1288"/>
              <a:buChar char="◼"/>
            </a:pPr>
            <a:r>
              <a:rPr b="0" sz="1400" i="0" lang="en-IN">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p>
          <a:p>
            <a:pPr algn="l" indent="-306000" lvl="0" marL="306000" rtl="0">
              <a:lnSpc>
                <a:spcPct val="110000"/>
              </a:lnSpc>
              <a:spcBef>
                <a:spcPts val="880"/>
              </a:spcBef>
              <a:spcAft>
                <a:spcPts val="0"/>
              </a:spcAft>
              <a:buSzPts val="1288"/>
              <a:buChar char="◼"/>
            </a:pPr>
            <a:r>
              <a:rPr b="1" sz="1400" i="0" lang="en-IN">
                <a:solidFill>
                  <a:srgbClr val="262626"/>
                </a:solidFill>
                <a:latin typeface="Arial"/>
                <a:ea typeface="Arial"/>
                <a:cs typeface="Arial"/>
                <a:sym typeface="Arial"/>
              </a:rPr>
              <a:t>Features:</a:t>
            </a:r>
            <a:endParaRPr b="0" sz="1400" i="0">
              <a:solidFill>
                <a:srgbClr val="262626"/>
              </a:solidFill>
              <a:latin typeface="Arial"/>
              <a:ea typeface="Arial"/>
              <a:cs typeface="Arial"/>
              <a:sym typeface="Arial"/>
            </a:endParaRPr>
          </a:p>
          <a:p>
            <a:pPr algn="l" indent="-306000" lvl="0" marL="306000" rtl="0">
              <a:lnSpc>
                <a:spcPct val="110000"/>
              </a:lnSpc>
              <a:spcBef>
                <a:spcPts val="880"/>
              </a:spcBef>
              <a:spcAft>
                <a:spcPts val="0"/>
              </a:spcAft>
              <a:buSzPts val="1288"/>
              <a:buFont typeface="Arial"/>
              <a:buChar char="•"/>
            </a:pPr>
            <a:r>
              <a:rPr b="0" sz="1400" i="0" lang="en-IN">
                <a:solidFill>
                  <a:srgbClr val="262626"/>
                </a:solidFill>
                <a:latin typeface="Arial"/>
                <a:ea typeface="Arial"/>
                <a:cs typeface="Arial"/>
                <a:sym typeface="Arial"/>
              </a:rPr>
              <a:t>Records pressed, held, and released keys.</a:t>
            </a:r>
          </a:p>
          <a:p>
            <a:pPr algn="l" indent="-306000" lvl="0" marL="306000" rtl="0">
              <a:lnSpc>
                <a:spcPct val="110000"/>
              </a:lnSpc>
              <a:spcBef>
                <a:spcPts val="880"/>
              </a:spcBef>
              <a:spcAft>
                <a:spcPts val="0"/>
              </a:spcAft>
              <a:buSzPts val="1288"/>
              <a:buFont typeface="Arial"/>
              <a:buChar char="•"/>
            </a:pPr>
            <a:r>
              <a:rPr b="0" sz="1400" i="0" lang="en-IN">
                <a:solidFill>
                  <a:srgbClr val="262626"/>
                </a:solidFill>
                <a:latin typeface="Arial"/>
                <a:ea typeface="Arial"/>
                <a:cs typeface="Arial"/>
                <a:sym typeface="Arial"/>
              </a:rPr>
              <a:t>Saves keylog data in two formats: a text file ('key_log.txt') and a JSON file ('key_log.json').</a:t>
            </a:r>
          </a:p>
          <a:p>
            <a:pPr algn="l" indent="-306000" lvl="0" marL="306000" rtl="0">
              <a:lnSpc>
                <a:spcPct val="110000"/>
              </a:lnSpc>
              <a:spcBef>
                <a:spcPts val="880"/>
              </a:spcBef>
              <a:spcAft>
                <a:spcPts val="0"/>
              </a:spcAft>
              <a:buSzPts val="1288"/>
              <a:buFont typeface="Arial"/>
              <a:buChar char="•"/>
            </a:pPr>
            <a:r>
              <a:rPr b="0" sz="1400" i="0" lang="en-IN">
                <a:solidFill>
                  <a:srgbClr val="262626"/>
                </a:solidFill>
                <a:latin typeface="Arial"/>
                <a:ea typeface="Arial"/>
                <a:cs typeface="Arial"/>
                <a:sym typeface="Arial"/>
              </a:rPr>
              <a:t>User-friendly interface with options to start and stop the keylogging process.</a:t>
            </a:r>
          </a:p>
          <a:p>
            <a:pPr algn="l" indent="-306000" lvl="0" marL="306000" rtl="0">
              <a:lnSpc>
                <a:spcPct val="110000"/>
              </a:lnSpc>
              <a:spcBef>
                <a:spcPts val="880"/>
              </a:spcBef>
              <a:spcAft>
                <a:spcPts val="0"/>
              </a:spcAft>
              <a:buSzPts val="1288"/>
              <a:buChar char="◼"/>
            </a:pPr>
            <a:r>
              <a:rPr b="1" sz="1400" i="0" lang="en-IN">
                <a:solidFill>
                  <a:srgbClr val="262626"/>
                </a:solidFill>
                <a:latin typeface="Arial"/>
                <a:ea typeface="Arial"/>
                <a:cs typeface="Arial"/>
                <a:sym typeface="Arial"/>
              </a:rPr>
              <a:t>Usage:</a:t>
            </a:r>
            <a:endParaRPr b="0" sz="1400" i="0">
              <a:solidFill>
                <a:srgbClr val="262626"/>
              </a:solidFill>
              <a:latin typeface="Arial"/>
              <a:ea typeface="Arial"/>
              <a:cs typeface="Arial"/>
              <a:sym typeface="Arial"/>
            </a:endParaRPr>
          </a:p>
          <a:p>
            <a:pPr algn="l" indent="-306000" lvl="0" marL="306000" rtl="0">
              <a:lnSpc>
                <a:spcPct val="110000"/>
              </a:lnSpc>
              <a:spcBef>
                <a:spcPts val="880"/>
              </a:spcBef>
              <a:spcAft>
                <a:spcPts val="0"/>
              </a:spcAft>
              <a:buSzPts val="1288"/>
              <a:buFont typeface="Franklin Gothic"/>
              <a:buAutoNum type="arabicPeriod"/>
            </a:pPr>
            <a:r>
              <a:rPr b="0" sz="1400" i="0" lang="en-IN">
                <a:solidFill>
                  <a:srgbClr val="262626"/>
                </a:solidFill>
                <a:latin typeface="Arial"/>
                <a:ea typeface="Arial"/>
                <a:cs typeface="Arial"/>
                <a:sym typeface="Arial"/>
              </a:rPr>
              <a:t>Click the "Start" button to initiate the keylogging process.</a:t>
            </a:r>
          </a:p>
          <a:p>
            <a:pPr algn="l" indent="-306000" lvl="0" marL="306000" rtl="0">
              <a:lnSpc>
                <a:spcPct val="110000"/>
              </a:lnSpc>
              <a:spcBef>
                <a:spcPts val="880"/>
              </a:spcBef>
              <a:spcAft>
                <a:spcPts val="0"/>
              </a:spcAft>
              <a:buSzPts val="1288"/>
              <a:buFont typeface="Franklin Gothic"/>
              <a:buAutoNum type="arabicPeriod"/>
            </a:pPr>
            <a:r>
              <a:rPr b="0" sz="1400" i="0" lang="en-IN">
                <a:solidFill>
                  <a:srgbClr val="262626"/>
                </a:solidFill>
                <a:latin typeface="Arial"/>
                <a:ea typeface="Arial"/>
                <a:cs typeface="Arial"/>
                <a:sym typeface="Arial"/>
              </a:rPr>
              <a:t>The application will begin capturing keyboard input in real-time.</a:t>
            </a:r>
          </a:p>
          <a:p>
            <a:pPr algn="l" indent="-306000" lvl="0" marL="306000" rtl="0">
              <a:lnSpc>
                <a:spcPct val="110000"/>
              </a:lnSpc>
              <a:spcBef>
                <a:spcPts val="880"/>
              </a:spcBef>
              <a:spcAft>
                <a:spcPts val="0"/>
              </a:spcAft>
              <a:buSzPts val="1288"/>
              <a:buFont typeface="Franklin Gothic"/>
              <a:buAutoNum type="arabicPeriod"/>
            </a:pPr>
            <a:r>
              <a:rPr b="0" sz="1400" i="0" lang="en-IN">
                <a:solidFill>
                  <a:srgbClr val="262626"/>
                </a:solidFill>
                <a:latin typeface="Arial"/>
                <a:ea typeface="Arial"/>
                <a:cs typeface="Arial"/>
                <a:sym typeface="Arial"/>
              </a:rPr>
              <a:t>Press the "Stop" button to halt the keylogging process.</a:t>
            </a:r>
          </a:p>
          <a:p>
            <a:pPr algn="l" indent="-306000" lvl="0" marL="306000" rtl="0">
              <a:lnSpc>
                <a:spcPct val="110000"/>
              </a:lnSpc>
              <a:spcBef>
                <a:spcPts val="880"/>
              </a:spcBef>
              <a:spcAft>
                <a:spcPts val="0"/>
              </a:spcAft>
              <a:buSzPts val="1288"/>
              <a:buFont typeface="Franklin Gothic"/>
              <a:buAutoNum type="arabicPeriod"/>
            </a:pPr>
            <a:r>
              <a:rPr b="0" sz="1400" i="0" lang="en-IN">
                <a:solidFill>
                  <a:srgbClr val="262626"/>
                </a:solidFill>
                <a:latin typeface="Arial"/>
                <a:ea typeface="Arial"/>
                <a:cs typeface="Arial"/>
                <a:sym typeface="Arial"/>
              </a:rPr>
              <a:t>Access the generated keylog files for analysis or further processing.</a:t>
            </a:r>
          </a:p>
          <a:p>
            <a:pPr algn="l" indent="-306000" lvl="0" marL="306000" rtl="0">
              <a:lnSpc>
                <a:spcPct val="110000"/>
              </a:lnSpc>
              <a:spcBef>
                <a:spcPts val="880"/>
              </a:spcBef>
              <a:spcAft>
                <a:spcPts val="0"/>
              </a:spcAft>
              <a:buSzPts val="1288"/>
              <a:buChar char="◼"/>
            </a:pPr>
            <a:r>
              <a:rPr b="1" sz="1400" i="0" lang="en-IN">
                <a:solidFill>
                  <a:srgbClr val="262626"/>
                </a:solidFill>
                <a:latin typeface="Arial"/>
                <a:ea typeface="Arial"/>
                <a:cs typeface="Arial"/>
                <a:sym typeface="Arial"/>
              </a:rPr>
              <a:t>Note:</a:t>
            </a:r>
            <a:r>
              <a:rPr b="0" sz="1400" i="0" lang="en-IN">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33"/>
        <p:cNvGrpSpPr/>
        <p:nvPr/>
      </p:nvGrpSpPr>
      <p:grpSpPr>
        <a:xfrm>
          <a:off x="0" y="0"/>
          <a:ext cx="0" cy="0"/>
          <a:chOff x="0" y="0"/>
          <a:chExt cx="0" cy="0"/>
        </a:xfrm>
      </p:grpSpPr>
      <p:sp>
        <p:nvSpPr>
          <p:cNvPr id="1048609" name="Google Shape;134;p17"/>
          <p:cNvSpPr txBox="1"/>
          <p:nvPr>
            <p:ph type="title"/>
          </p:nvPr>
        </p:nvSpPr>
        <p:spPr>
          <a:xfrm>
            <a:off x="581192" y="66257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0" name="Google Shape;135;p17"/>
          <p:cNvSpPr txBox="1"/>
          <p:nvPr>
            <p:ph type="body" idx="1"/>
          </p:nvPr>
        </p:nvSpPr>
        <p:spPr>
          <a:xfrm>
            <a:off x="581193" y="1522104"/>
            <a:ext cx="11029500" cy="4673400"/>
          </a:xfrm>
          <a:prstGeom prst="rect"/>
          <a:noFill/>
          <a:ln>
            <a:noFill/>
          </a:ln>
        </p:spPr>
        <p:txBody>
          <a:bodyPr anchor="ctr" anchorCtr="0" bIns="45700" lIns="91425" rIns="91425" spcFirstLastPara="1" tIns="45700" wrap="square">
            <a:noAutofit/>
          </a:bodyPr>
          <a:p>
            <a:pPr algn="l" indent="-306000" lvl="0" marL="306000" rtl="0">
              <a:lnSpc>
                <a:spcPct val="110000"/>
              </a:lnSpc>
              <a:spcBef>
                <a:spcPts val="0"/>
              </a:spcBef>
              <a:spcAft>
                <a:spcPts val="0"/>
              </a:spcAft>
              <a:buSzPts val="1104"/>
              <a:buChar char="◼"/>
            </a:pPr>
            <a:r>
              <a:rPr b="1" sz="1200" i="0" lang="en-IN">
                <a:solidFill>
                  <a:srgbClr val="262626"/>
                </a:solidFill>
                <a:latin typeface="Arial"/>
                <a:ea typeface="Arial"/>
                <a:cs typeface="Arial"/>
                <a:sym typeface="Arial"/>
              </a:rPr>
              <a:t>1. Requirement Analysis:</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Identify the need for a keylogger application.</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Determine the target platform(s) (e.g., Windows, macOS, Linux).</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Define the key features and functionalities required.</a:t>
            </a:r>
          </a:p>
          <a:p>
            <a:pPr algn="l" indent="-306000" lvl="0" marL="306000" rtl="0">
              <a:lnSpc>
                <a:spcPct val="110000"/>
              </a:lnSpc>
              <a:spcBef>
                <a:spcPts val="840"/>
              </a:spcBef>
              <a:spcAft>
                <a:spcPts val="0"/>
              </a:spcAft>
              <a:buSzPts val="1104"/>
              <a:buChar char="◼"/>
            </a:pPr>
            <a:r>
              <a:rPr b="1" sz="1200" i="0" lang="en-IN">
                <a:solidFill>
                  <a:srgbClr val="262626"/>
                </a:solidFill>
                <a:latin typeface="Arial"/>
                <a:ea typeface="Arial"/>
                <a:cs typeface="Arial"/>
                <a:sym typeface="Arial"/>
              </a:rPr>
              <a:t>2. Design:</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Select appropriate programming languages and libraries.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Design the architecture of the keylogger system.</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Define the user interface layout and interactions.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Plan data storage mechanisms for captured keystrokes.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Consider security and privacy measures.</a:t>
            </a:r>
          </a:p>
          <a:p>
            <a:pPr algn="l" indent="-306000" lvl="0" marL="306000" rtl="0">
              <a:lnSpc>
                <a:spcPct val="110000"/>
              </a:lnSpc>
              <a:spcBef>
                <a:spcPts val="840"/>
              </a:spcBef>
              <a:spcAft>
                <a:spcPts val="0"/>
              </a:spcAft>
              <a:buSzPts val="1104"/>
              <a:buChar char="◼"/>
            </a:pPr>
            <a:r>
              <a:rPr b="1" sz="1200" i="0" lang="en-IN">
                <a:solidFill>
                  <a:srgbClr val="262626"/>
                </a:solidFill>
                <a:latin typeface="Arial"/>
                <a:ea typeface="Arial"/>
                <a:cs typeface="Arial"/>
                <a:sym typeface="Arial"/>
              </a:rPr>
              <a:t>3. Development:</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Implement the keylogging functionality using libraries like pynput or pyHook.</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Develop the graphical user interface (GUI) using a toolkit such as tkinter.</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Integrate functionalities to start, stop, and configure the keylogger.</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Implement error handling and validation mechanisms.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39"/>
        <p:cNvGrpSpPr/>
        <p:nvPr/>
      </p:nvGrpSpPr>
      <p:grpSpPr>
        <a:xfrm>
          <a:off x="0" y="0"/>
          <a:ext cx="0" cy="0"/>
          <a:chOff x="0" y="0"/>
          <a:chExt cx="0" cy="0"/>
        </a:xfrm>
      </p:grpSpPr>
      <p:sp>
        <p:nvSpPr>
          <p:cNvPr id="1048613" name="Google Shape;140;p18"/>
          <p:cNvSpPr txBox="1"/>
          <p:nvPr>
            <p:ph type="title"/>
          </p:nvPr>
        </p:nvSpPr>
        <p:spPr>
          <a:xfrm>
            <a:off x="581192" y="66257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4" name="Google Shape;141;p18"/>
          <p:cNvSpPr txBox="1"/>
          <p:nvPr>
            <p:ph type="body" idx="1"/>
          </p:nvPr>
        </p:nvSpPr>
        <p:spPr>
          <a:xfrm>
            <a:off x="581193" y="1522104"/>
            <a:ext cx="11029500" cy="4673400"/>
          </a:xfrm>
          <a:prstGeom prst="rect"/>
          <a:noFill/>
          <a:ln>
            <a:noFill/>
          </a:ln>
        </p:spPr>
        <p:txBody>
          <a:bodyPr anchor="ctr" anchorCtr="0" bIns="45700" lIns="91425" rIns="91425" spcFirstLastPara="1" tIns="45700" wrap="square">
            <a:noAutofit/>
          </a:bodyPr>
          <a:p>
            <a:pPr algn="l" indent="-235896" lvl="0" marL="306000" rtl="0">
              <a:lnSpc>
                <a:spcPct val="110000"/>
              </a:lnSpc>
              <a:spcBef>
                <a:spcPts val="0"/>
              </a:spcBef>
              <a:spcAft>
                <a:spcPts val="0"/>
              </a:spcAft>
              <a:buSzPts val="1104"/>
              <a:buFont typeface="Arial"/>
              <a:buNone/>
            </a:pPr>
            <a:r>
              <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Char char="◼"/>
            </a:pPr>
            <a:r>
              <a:rPr b="1" sz="1200" i="0" lang="en-IN">
                <a:solidFill>
                  <a:srgbClr val="262626"/>
                </a:solidFill>
                <a:latin typeface="Arial"/>
                <a:ea typeface="Arial"/>
                <a:cs typeface="Arial"/>
                <a:sym typeface="Arial"/>
              </a:rPr>
              <a:t>4. Testing:</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Conduct unit tests to verify the functionality of individual components.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Perform integration testing to ensure seamless interaction between modules.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Execute system tests to validate the keylogger's behavior in different scenarios.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Conduct security testing to identify and address vulnerabilities.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Solicit feedback from stakeholders for improvements.</a:t>
            </a:r>
          </a:p>
          <a:p>
            <a:pPr algn="l" indent="-306000" lvl="0" marL="306000" rtl="0">
              <a:lnSpc>
                <a:spcPct val="110000"/>
              </a:lnSpc>
              <a:spcBef>
                <a:spcPts val="840"/>
              </a:spcBef>
              <a:spcAft>
                <a:spcPts val="0"/>
              </a:spcAft>
              <a:buSzPts val="1104"/>
              <a:buChar char="◼"/>
            </a:pPr>
            <a:r>
              <a:rPr b="1" sz="1200" i="0" lang="en-IN">
                <a:solidFill>
                  <a:srgbClr val="262626"/>
                </a:solidFill>
                <a:latin typeface="Arial"/>
                <a:ea typeface="Arial"/>
                <a:cs typeface="Arial"/>
                <a:sym typeface="Arial"/>
              </a:rPr>
              <a:t>5. Deployment:</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Package the keylogger application for distribution.</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Provide clear instructions for installation and usage.</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Ensure compatibility with the intended platform(s).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Consider digital signing for authenticity and trustworthiness.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Deploy the application via appropriate channels (e.g., direct download, software repositories).</a:t>
            </a:r>
          </a:p>
          <a:p>
            <a:pPr algn="l" indent="-306000" lvl="0" marL="306000" rtl="0">
              <a:lnSpc>
                <a:spcPct val="110000"/>
              </a:lnSpc>
              <a:spcBef>
                <a:spcPts val="840"/>
              </a:spcBef>
              <a:spcAft>
                <a:spcPts val="0"/>
              </a:spcAft>
              <a:buSzPts val="1104"/>
              <a:buChar char="◼"/>
            </a:pPr>
            <a:r>
              <a:rPr b="1" sz="1200" i="0" lang="en-IN">
                <a:solidFill>
                  <a:srgbClr val="262626"/>
                </a:solidFill>
                <a:latin typeface="Arial"/>
                <a:ea typeface="Arial"/>
                <a:cs typeface="Arial"/>
                <a:sym typeface="Arial"/>
              </a:rPr>
              <a:t>6. Maintenance and Updates:</a:t>
            </a:r>
            <a:endParaRPr b="0" sz="1200" i="0">
              <a:solidFill>
                <a:srgbClr val="262626"/>
              </a:solidFill>
              <a:latin typeface="Arial"/>
              <a:ea typeface="Arial"/>
              <a:cs typeface="Arial"/>
              <a:sym typeface="Arial"/>
            </a:endParaRP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Monitor user feedback and address reported issues promptly.</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Release updates to incorporate new features, enhancements, and bug fixes.</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Stay informed about changes in the operating system or libraries that may affect the keylogger's functionality.</a:t>
            </a:r>
          </a:p>
          <a:p>
            <a:pPr algn="l" indent="-306000" lvl="0" marL="306000" rtl="0">
              <a:lnSpc>
                <a:spcPct val="110000"/>
              </a:lnSpc>
              <a:spcBef>
                <a:spcPts val="840"/>
              </a:spcBef>
              <a:spcAft>
                <a:spcPts val="0"/>
              </a:spcAft>
              <a:buSzPts val="1104"/>
              <a:buFont typeface="Arial"/>
              <a:buChar char="•"/>
            </a:pPr>
            <a:r>
              <a:rPr b="0" sz="1200" i="0" lang="en-IN">
                <a:solidFill>
                  <a:srgbClr val="262626"/>
                </a:solidFill>
                <a:latin typeface="Arial"/>
                <a:ea typeface="Arial"/>
                <a:cs typeface="Arial"/>
                <a:sym typeface="Arial"/>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Shape 145"/>
        <p:cNvGrpSpPr/>
        <p:nvPr/>
      </p:nvGrpSpPr>
      <p:grpSpPr>
        <a:xfrm>
          <a:off x="0" y="0"/>
          <a:ext cx="0" cy="0"/>
          <a:chOff x="0" y="0"/>
          <a:chExt cx="0" cy="0"/>
        </a:xfrm>
      </p:grpSpPr>
      <p:sp>
        <p:nvSpPr>
          <p:cNvPr id="1048617" name="Google Shape;146;p19"/>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8" name="Google Shape;147;p19"/>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Algorithm:</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1. Initialization:</a:t>
            </a:r>
          </a:p>
          <a:p>
            <a:pPr algn="l" indent="-305435" lvl="0" marL="305435" rtl="0">
              <a:lnSpc>
                <a:spcPct val="110000"/>
              </a:lnSpc>
              <a:spcBef>
                <a:spcPts val="840"/>
              </a:spcBef>
              <a:spcAft>
                <a:spcPts val="0"/>
              </a:spcAft>
              <a:buSzPts val="1104"/>
              <a:buChar char="◼"/>
            </a:pPr>
            <a:r>
              <a:rPr sz="1200" lang="en-IN"/>
              <a:t>   - Import required libraries.</a:t>
            </a:r>
          </a:p>
          <a:p>
            <a:pPr algn="l" indent="-305435" lvl="0" marL="305435" rtl="0">
              <a:lnSpc>
                <a:spcPct val="110000"/>
              </a:lnSpc>
              <a:spcBef>
                <a:spcPts val="840"/>
              </a:spcBef>
              <a:spcAft>
                <a:spcPts val="0"/>
              </a:spcAft>
              <a:buSzPts val="1104"/>
              <a:buChar char="◼"/>
            </a:pPr>
            <a:r>
              <a:rPr sz="1200" lang="en-IN"/>
              <a:t>   - Define global variables.</a:t>
            </a:r>
          </a:p>
          <a:p>
            <a:pPr algn="l" indent="-305435" lvl="0" marL="305435" rtl="0">
              <a:lnSpc>
                <a:spcPct val="110000"/>
              </a:lnSpc>
              <a:spcBef>
                <a:spcPts val="840"/>
              </a:spcBef>
              <a:spcAft>
                <a:spcPts val="0"/>
              </a:spcAft>
              <a:buSzPts val="1104"/>
              <a:buChar char="◼"/>
            </a:pPr>
            <a:r>
              <a:rPr sz="1200" lang="en-IN"/>
              <a:t>   - Set up initial configurations.</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2. GUI Setup:</a:t>
            </a:r>
          </a:p>
          <a:p>
            <a:pPr algn="l" indent="-305435" lvl="0" marL="305435" rtl="0">
              <a:lnSpc>
                <a:spcPct val="110000"/>
              </a:lnSpc>
              <a:spcBef>
                <a:spcPts val="840"/>
              </a:spcBef>
              <a:spcAft>
                <a:spcPts val="0"/>
              </a:spcAft>
              <a:buSzPts val="1104"/>
              <a:buChar char="◼"/>
            </a:pPr>
            <a:r>
              <a:rPr sz="1200" lang="en-IN"/>
              <a:t>   - Create a tkinter window.</a:t>
            </a:r>
          </a:p>
          <a:p>
            <a:pPr algn="l" indent="-305435" lvl="0" marL="305435" rtl="0">
              <a:lnSpc>
                <a:spcPct val="110000"/>
              </a:lnSpc>
              <a:spcBef>
                <a:spcPts val="840"/>
              </a:spcBef>
              <a:spcAft>
                <a:spcPts val="0"/>
              </a:spcAft>
              <a:buSzPts val="1104"/>
              <a:buChar char="◼"/>
            </a:pPr>
            <a:r>
              <a:rPr sz="1200" lang="en-IN"/>
              <a:t>   - Add start and stop buttons.</a:t>
            </a:r>
          </a:p>
          <a:p>
            <a:pPr algn="l" indent="-305435" lvl="0" marL="305435" rtl="0">
              <a:lnSpc>
                <a:spcPct val="110000"/>
              </a:lnSpc>
              <a:spcBef>
                <a:spcPts val="840"/>
              </a:spcBef>
              <a:spcAft>
                <a:spcPts val="0"/>
              </a:spcAft>
              <a:buSzPts val="1104"/>
              <a:buChar char="◼"/>
            </a:pPr>
            <a:r>
              <a:rPr sz="1200" lang="en-IN"/>
              <a:t>   - Include labels for status updates.</a:t>
            </a:r>
          </a:p>
          <a:p>
            <a:pPr algn="l" indent="-305435" lvl="0" marL="305435" rtl="0">
              <a:lnSpc>
                <a:spcPct val="110000"/>
              </a:lnSpc>
              <a:spcBef>
                <a:spcPts val="840"/>
              </a:spcBef>
              <a:spcAft>
                <a:spcPts val="0"/>
              </a:spcAft>
              <a:buSzPts val="1104"/>
              <a:buChar char="◼"/>
            </a:pPr>
            <a:r>
              <a:rPr sz="1200" lang="en-IN"/>
              <a:t>   - Designate event handlers for UI elements.</a:t>
            </a:r>
          </a:p>
          <a:p>
            <a:pPr algn="l" indent="-305435" lvl="0" marL="305435" rtl="0">
              <a:lnSpc>
                <a:spcPct val="110000"/>
              </a:lnSpc>
              <a:spcBef>
                <a:spcPts val="840"/>
              </a:spcBef>
              <a:spcAft>
                <a:spcPts val="0"/>
              </a:spcAft>
              <a:buSzPts val="1104"/>
              <a:buChar char="◼"/>
            </a:pPr>
            <a:r>
              <a:rPr sz="1200" lang="en-IN"/>
              <a:t>   - Ensure clear and intuitive layout.</a:t>
            </a:r>
          </a:p>
          <a:p>
            <a:pPr algn="l" indent="0" lvl="0" marL="0" rtl="0">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151"/>
        <p:cNvGrpSpPr/>
        <p:nvPr/>
      </p:nvGrpSpPr>
      <p:grpSpPr>
        <a:xfrm>
          <a:off x="0" y="0"/>
          <a:ext cx="0" cy="0"/>
          <a:chOff x="0" y="0"/>
          <a:chExt cx="0" cy="0"/>
        </a:xfrm>
      </p:grpSpPr>
      <p:sp>
        <p:nvSpPr>
          <p:cNvPr id="1048621" name="Google Shape;152;p2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22" name="Google Shape;153;p2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3. Keylogging Functions:</a:t>
            </a:r>
          </a:p>
          <a:p>
            <a:pPr algn="l" indent="-305435" lvl="0" marL="305435" rtl="0">
              <a:lnSpc>
                <a:spcPct val="110000"/>
              </a:lnSpc>
              <a:spcBef>
                <a:spcPts val="840"/>
              </a:spcBef>
              <a:spcAft>
                <a:spcPts val="0"/>
              </a:spcAft>
              <a:buSzPts val="1104"/>
              <a:buChar char="◼"/>
            </a:pPr>
            <a:r>
              <a:rPr sz="1200" lang="en-IN"/>
              <a:t>   - Implement functions for capturing key events.</a:t>
            </a:r>
          </a:p>
          <a:p>
            <a:pPr algn="l" indent="-305435" lvl="0" marL="305435" rtl="0">
              <a:lnSpc>
                <a:spcPct val="110000"/>
              </a:lnSpc>
              <a:spcBef>
                <a:spcPts val="840"/>
              </a:spcBef>
              <a:spcAft>
                <a:spcPts val="0"/>
              </a:spcAft>
              <a:buSzPts val="1104"/>
              <a:buChar char="◼"/>
            </a:pPr>
            <a:r>
              <a:rPr sz="1200" lang="en-IN"/>
              <a:t>   - Differentiate between key press and release.</a:t>
            </a:r>
          </a:p>
          <a:p>
            <a:pPr algn="l" indent="-305435" lvl="0" marL="305435" rtl="0">
              <a:lnSpc>
                <a:spcPct val="110000"/>
              </a:lnSpc>
              <a:spcBef>
                <a:spcPts val="840"/>
              </a:spcBef>
              <a:spcAft>
                <a:spcPts val="0"/>
              </a:spcAft>
              <a:buSzPts val="1104"/>
              <a:buChar char="◼"/>
            </a:pPr>
            <a:r>
              <a:rPr sz="1200" lang="en-IN"/>
              <a:t>   - Store captured keystrokes.</a:t>
            </a:r>
          </a:p>
          <a:p>
            <a:pPr algn="l" indent="-305435" lvl="0" marL="305435" rtl="0">
              <a:lnSpc>
                <a:spcPct val="110000"/>
              </a:lnSpc>
              <a:spcBef>
                <a:spcPts val="840"/>
              </a:spcBef>
              <a:spcAft>
                <a:spcPts val="0"/>
              </a:spcAft>
              <a:buSzPts val="1104"/>
              <a:buChar char="◼"/>
            </a:pPr>
            <a:r>
              <a:rPr sz="1200" lang="en-IN"/>
              <a:t>   - Ensure accuracy and reliability of keylogging.</a:t>
            </a:r>
          </a:p>
          <a:p>
            <a:pPr algn="l" indent="-235330" lvl="0" marL="305435" rtl="0">
              <a:lnSpc>
                <a:spcPct val="110000"/>
              </a:lnSpc>
              <a:spcBef>
                <a:spcPts val="84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4. Data Logging:</a:t>
            </a:r>
          </a:p>
          <a:p>
            <a:pPr algn="l" indent="-305435" lvl="0" marL="305435" rtl="0">
              <a:lnSpc>
                <a:spcPct val="110000"/>
              </a:lnSpc>
              <a:spcBef>
                <a:spcPts val="840"/>
              </a:spcBef>
              <a:spcAft>
                <a:spcPts val="0"/>
              </a:spcAft>
              <a:buSzPts val="1104"/>
              <a:buChar char="◼"/>
            </a:pPr>
            <a:r>
              <a:rPr sz="1200" lang="en-IN"/>
              <a:t>   - Save captured keystrokes to a file.</a:t>
            </a:r>
          </a:p>
          <a:p>
            <a:pPr algn="l" indent="-305435" lvl="0" marL="305435" rtl="0">
              <a:lnSpc>
                <a:spcPct val="110000"/>
              </a:lnSpc>
              <a:spcBef>
                <a:spcPts val="840"/>
              </a:spcBef>
              <a:spcAft>
                <a:spcPts val="0"/>
              </a:spcAft>
              <a:buSzPts val="1104"/>
              <a:buChar char="◼"/>
            </a:pPr>
            <a:r>
              <a:rPr sz="1200" lang="en-IN"/>
              <a:t>   - Choose appropriate file format (e.g., text, JSON).</a:t>
            </a:r>
          </a:p>
          <a:p>
            <a:pPr algn="l" indent="-305435" lvl="0" marL="305435" rtl="0">
              <a:lnSpc>
                <a:spcPct val="110000"/>
              </a:lnSpc>
              <a:spcBef>
                <a:spcPts val="840"/>
              </a:spcBef>
              <a:spcAft>
                <a:spcPts val="0"/>
              </a:spcAft>
              <a:buSzPts val="1104"/>
              <a:buChar char="◼"/>
            </a:pPr>
            <a:r>
              <a:rPr sz="1200" lang="en-IN"/>
              <a:t>   - Handle file writing operations efficiently.</a:t>
            </a:r>
          </a:p>
          <a:p>
            <a:pPr algn="l" indent="-305435" lvl="0" marL="305435" rtl="0">
              <a:lnSpc>
                <a:spcPct val="110000"/>
              </a:lnSpc>
              <a:spcBef>
                <a:spcPts val="840"/>
              </a:spcBef>
              <a:spcAft>
                <a:spcPts val="0"/>
              </a:spcAft>
              <a:buSzPts val="1104"/>
              <a:buChar char="◼"/>
            </a:pPr>
            <a:r>
              <a:rPr sz="1200" lang="en-IN"/>
              <a:t>   - Ensure proper formatting of logged data.</a:t>
            </a:r>
          </a:p>
          <a:p>
            <a:pPr algn="l" indent="-305435" lvl="0" marL="305435" rtl="0">
              <a:lnSpc>
                <a:spcPct val="110000"/>
              </a:lnSpc>
              <a:spcBef>
                <a:spcPts val="840"/>
              </a:spcBef>
              <a:spcAft>
                <a:spcPts val="0"/>
              </a:spcAft>
              <a:buSzPts val="1104"/>
              <a:buChar char="◼"/>
            </a:pPr>
            <a:r>
              <a:rPr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157"/>
        <p:cNvGrpSpPr/>
        <p:nvPr/>
      </p:nvGrpSpPr>
      <p:grpSpPr>
        <a:xfrm>
          <a:off x="0" y="0"/>
          <a:ext cx="0" cy="0"/>
          <a:chOff x="0" y="0"/>
          <a:chExt cx="0" cy="0"/>
        </a:xfrm>
      </p:grpSpPr>
      <p:sp>
        <p:nvSpPr>
          <p:cNvPr id="1048625" name="Google Shape;158;p21"/>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26" name="Google Shape;159;p21"/>
          <p:cNvSpPr txBox="1"/>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sz="1200"/>
          </a:p>
          <a:p>
            <a:pPr algn="l" indent="-305435" lvl="0" marL="305435" rtl="0">
              <a:lnSpc>
                <a:spcPct val="110000"/>
              </a:lnSpc>
              <a:spcBef>
                <a:spcPts val="840"/>
              </a:spcBef>
              <a:spcAft>
                <a:spcPts val="0"/>
              </a:spcAft>
              <a:buSzPts val="1104"/>
              <a:buChar char="◼"/>
            </a:pPr>
            <a:r>
              <a:rPr sz="1200" lang="en-IN"/>
              <a:t>5. Start and Stop Mechanisms:</a:t>
            </a:r>
          </a:p>
          <a:p>
            <a:pPr algn="l" indent="-305435" lvl="0" marL="305435" rtl="0">
              <a:lnSpc>
                <a:spcPct val="110000"/>
              </a:lnSpc>
              <a:spcBef>
                <a:spcPts val="840"/>
              </a:spcBef>
              <a:spcAft>
                <a:spcPts val="0"/>
              </a:spcAft>
              <a:buSzPts val="1104"/>
              <a:buChar char="◼"/>
            </a:pPr>
            <a:r>
              <a:rPr sz="1200" lang="en-IN"/>
              <a:t>   - Implement functions to start and stop keylogging.</a:t>
            </a:r>
          </a:p>
          <a:p>
            <a:pPr algn="l" indent="-305435" lvl="0" marL="305435" rtl="0">
              <a:lnSpc>
                <a:spcPct val="110000"/>
              </a:lnSpc>
              <a:spcBef>
                <a:spcPts val="840"/>
              </a:spcBef>
              <a:spcAft>
                <a:spcPts val="0"/>
              </a:spcAft>
              <a:buSzPts val="1104"/>
              <a:buChar char="◼"/>
            </a:pPr>
            <a:r>
              <a:rPr sz="1200" lang="en-IN"/>
              <a:t>   - Toggle event listeners based on application state.</a:t>
            </a:r>
          </a:p>
          <a:p>
            <a:pPr algn="l" indent="-305435" lvl="0" marL="305435" rtl="0">
              <a:lnSpc>
                <a:spcPct val="110000"/>
              </a:lnSpc>
              <a:spcBef>
                <a:spcPts val="840"/>
              </a:spcBef>
              <a:spcAft>
                <a:spcPts val="0"/>
              </a:spcAft>
              <a:buSzPts val="1104"/>
              <a:buChar char="◼"/>
            </a:pPr>
            <a:r>
              <a:rPr sz="1200" lang="en-IN"/>
              <a:t>   - Provide visual feedback on keylogger status.</a:t>
            </a:r>
          </a:p>
          <a:p>
            <a:pPr algn="l" indent="-305435" lvl="0" marL="305435" rtl="0">
              <a:lnSpc>
                <a:spcPct val="110000"/>
              </a:lnSpc>
              <a:spcBef>
                <a:spcPts val="840"/>
              </a:spcBef>
              <a:spcAft>
                <a:spcPts val="0"/>
              </a:spcAft>
              <a:buSzPts val="1104"/>
              <a:buChar char="◼"/>
            </a:pPr>
            <a:r>
              <a:rPr sz="1200" lang="en-IN"/>
              <a:t>   - Ensure synchronization between GUI and keylogging functionality.</a:t>
            </a:r>
          </a:p>
          <a:p>
            <a:pPr algn="l" indent="-305435" lvl="0" marL="305435" rtl="0">
              <a:lnSpc>
                <a:spcPct val="110000"/>
              </a:lnSpc>
              <a:spcBef>
                <a:spcPts val="840"/>
              </a:spcBef>
              <a:spcAft>
                <a:spcPts val="0"/>
              </a:spcAft>
              <a:buSzPts val="1104"/>
              <a:buChar char="◼"/>
            </a:pPr>
            <a:r>
              <a:rPr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2024-04-17T09:21:41Z</dcterms:created>
  <dcterms:modified xsi:type="dcterms:W3CDTF">2024-04-17T09:21:41Z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833505279cf244139cbcee8e8d2e07db</vt:lpwstr>
  </property>
</Properties>
</file>