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Analysis of covid-19 cases in </a:t>
            </a:r>
            <a:r>
              <a:rPr lang="en-US" dirty="0" err="1"/>
              <a:t>kerala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Ashwin das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D62B-9F43-408D-B09B-A61D9CB6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District-wise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17EE6-AFAE-4EF1-B421-A61E080C4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416" y="2155813"/>
            <a:ext cx="6520072" cy="4402852"/>
          </a:xfrm>
        </p:spPr>
      </p:pic>
    </p:spTree>
    <p:extLst>
      <p:ext uri="{BB962C8B-B14F-4D97-AF65-F5344CB8AC3E}">
        <p14:creationId xmlns:p14="http://schemas.microsoft.com/office/powerpoint/2010/main" val="408515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E295-1B82-45E1-BEAA-9AC526D6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84104"/>
            <a:ext cx="11029616" cy="1188720"/>
          </a:xfrm>
        </p:spPr>
        <p:txBody>
          <a:bodyPr/>
          <a:lstStyle/>
          <a:p>
            <a:r>
              <a:rPr lang="en-IN" dirty="0"/>
              <a:t>KASARAGOD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02C29-8181-47CA-A263-6FB42FE39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3" y="1707651"/>
            <a:ext cx="8004314" cy="4901610"/>
          </a:xfrm>
        </p:spPr>
      </p:pic>
    </p:spTree>
    <p:extLst>
      <p:ext uri="{BB962C8B-B14F-4D97-AF65-F5344CB8AC3E}">
        <p14:creationId xmlns:p14="http://schemas.microsoft.com/office/powerpoint/2010/main" val="32881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828A-574A-4A9D-845E-5B0F2EE0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32313"/>
            <a:ext cx="11029616" cy="1188720"/>
          </a:xfrm>
        </p:spPr>
        <p:txBody>
          <a:bodyPr/>
          <a:lstStyle/>
          <a:p>
            <a:r>
              <a:rPr lang="en-IN" dirty="0"/>
              <a:t>choropleth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6013C-DF40-4A9E-A5C7-9A092AF2B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991" y="1775792"/>
            <a:ext cx="9768018" cy="4765330"/>
          </a:xfrm>
        </p:spPr>
      </p:pic>
    </p:spTree>
    <p:extLst>
      <p:ext uri="{BB962C8B-B14F-4D97-AF65-F5344CB8AC3E}">
        <p14:creationId xmlns:p14="http://schemas.microsoft.com/office/powerpoint/2010/main" val="32163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15D6-27EF-482E-AC2B-68538204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8290"/>
            <a:ext cx="11029616" cy="1188720"/>
          </a:xfrm>
        </p:spPr>
        <p:txBody>
          <a:bodyPr/>
          <a:lstStyle/>
          <a:p>
            <a:r>
              <a:rPr lang="en-IN" dirty="0"/>
              <a:t>HOSPITALs in </a:t>
            </a:r>
            <a:r>
              <a:rPr lang="en-IN" dirty="0" err="1"/>
              <a:t>kerala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1DBEB-B420-4CA8-889F-562D8C051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347" y="1669775"/>
            <a:ext cx="7813306" cy="4977364"/>
          </a:xfrm>
        </p:spPr>
      </p:pic>
    </p:spTree>
    <p:extLst>
      <p:ext uri="{BB962C8B-B14F-4D97-AF65-F5344CB8AC3E}">
        <p14:creationId xmlns:p14="http://schemas.microsoft.com/office/powerpoint/2010/main" val="398378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4765-B753-4F24-8813-6F83EDB6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34834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03356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{000374B9-8644-471F-9B3C-14CE289787B5}tf33552983</Template>
  <TotalTime>0</TotalTime>
  <Words>18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Analysis of covid-19 cases in kerala</vt:lpstr>
      <vt:lpstr>District-wise Split</vt:lpstr>
      <vt:lpstr>KASARAGOD</vt:lpstr>
      <vt:lpstr>choropleth map</vt:lpstr>
      <vt:lpstr>HOSPITALs in kerala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2020-05-02T10:25:13Z</dcterms:created>
  <dcterms:modified xsi:type="dcterms:W3CDTF">2020-05-02T10:31:51Z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