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7" r:id="rId2"/>
    <p:sldId id="257" r:id="rId3"/>
    <p:sldId id="263" r:id="rId4"/>
    <p:sldId id="265" r:id="rId5"/>
    <p:sldId id="266"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135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7705A9-CA98-40CC-A9E9-23EC2DDA2027}" type="datetimeFigureOut">
              <a:rPr lang="en-IN" smtClean="0"/>
              <a:t>02-05-2018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C0190C-0831-4E52-8631-BB6DC8DC2E7E}" type="slidenum">
              <a:rPr lang="en-IN" smtClean="0"/>
              <a:t>‹#›</a:t>
            </a:fld>
            <a:endParaRPr lang="en-IN"/>
          </a:p>
        </p:txBody>
      </p:sp>
    </p:spTree>
    <p:extLst>
      <p:ext uri="{BB962C8B-B14F-4D97-AF65-F5344CB8AC3E}">
        <p14:creationId xmlns:p14="http://schemas.microsoft.com/office/powerpoint/2010/main" val="2232830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7705A9-CA98-40CC-A9E9-23EC2DDA2027}" type="datetimeFigureOut">
              <a:rPr lang="en-IN" smtClean="0"/>
              <a:t>02-05-2018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C0190C-0831-4E52-8631-BB6DC8DC2E7E}" type="slidenum">
              <a:rPr lang="en-IN" smtClean="0"/>
              <a:t>‹#›</a:t>
            </a:fld>
            <a:endParaRPr lang="en-IN"/>
          </a:p>
        </p:txBody>
      </p:sp>
    </p:spTree>
    <p:extLst>
      <p:ext uri="{BB962C8B-B14F-4D97-AF65-F5344CB8AC3E}">
        <p14:creationId xmlns:p14="http://schemas.microsoft.com/office/powerpoint/2010/main" val="3423476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7705A9-CA98-40CC-A9E9-23EC2DDA2027}" type="datetimeFigureOut">
              <a:rPr lang="en-IN" smtClean="0"/>
              <a:t>02-05-2018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C0190C-0831-4E52-8631-BB6DC8DC2E7E}" type="slidenum">
              <a:rPr lang="en-IN" smtClean="0"/>
              <a:t>‹#›</a:t>
            </a:fld>
            <a:endParaRPr lang="en-IN"/>
          </a:p>
        </p:txBody>
      </p:sp>
    </p:spTree>
    <p:extLst>
      <p:ext uri="{BB962C8B-B14F-4D97-AF65-F5344CB8AC3E}">
        <p14:creationId xmlns:p14="http://schemas.microsoft.com/office/powerpoint/2010/main" val="3358945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7705A9-CA98-40CC-A9E9-23EC2DDA2027}" type="datetimeFigureOut">
              <a:rPr lang="en-IN" smtClean="0"/>
              <a:t>02-05-2018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C0190C-0831-4E52-8631-BB6DC8DC2E7E}" type="slidenum">
              <a:rPr lang="en-IN" smtClean="0"/>
              <a:t>‹#›</a:t>
            </a:fld>
            <a:endParaRPr lang="en-IN"/>
          </a:p>
        </p:txBody>
      </p:sp>
    </p:spTree>
    <p:extLst>
      <p:ext uri="{BB962C8B-B14F-4D97-AF65-F5344CB8AC3E}">
        <p14:creationId xmlns:p14="http://schemas.microsoft.com/office/powerpoint/2010/main" val="4089902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87705A9-CA98-40CC-A9E9-23EC2DDA2027}" type="datetimeFigureOut">
              <a:rPr lang="en-IN" smtClean="0"/>
              <a:t>02-05-2018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C0190C-0831-4E52-8631-BB6DC8DC2E7E}" type="slidenum">
              <a:rPr lang="en-IN" smtClean="0"/>
              <a:t>‹#›</a:t>
            </a:fld>
            <a:endParaRPr lang="en-IN"/>
          </a:p>
        </p:txBody>
      </p:sp>
    </p:spTree>
    <p:extLst>
      <p:ext uri="{BB962C8B-B14F-4D97-AF65-F5344CB8AC3E}">
        <p14:creationId xmlns:p14="http://schemas.microsoft.com/office/powerpoint/2010/main" val="2352830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7705A9-CA98-40CC-A9E9-23EC2DDA2027}" type="datetimeFigureOut">
              <a:rPr lang="en-IN" smtClean="0"/>
              <a:t>02-05-2018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C0190C-0831-4E52-8631-BB6DC8DC2E7E}" type="slidenum">
              <a:rPr lang="en-IN" smtClean="0"/>
              <a:t>‹#›</a:t>
            </a:fld>
            <a:endParaRPr lang="en-IN"/>
          </a:p>
        </p:txBody>
      </p:sp>
    </p:spTree>
    <p:extLst>
      <p:ext uri="{BB962C8B-B14F-4D97-AF65-F5344CB8AC3E}">
        <p14:creationId xmlns:p14="http://schemas.microsoft.com/office/powerpoint/2010/main" val="1033529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7705A9-CA98-40CC-A9E9-23EC2DDA2027}" type="datetimeFigureOut">
              <a:rPr lang="en-IN" smtClean="0"/>
              <a:t>02-05-2018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FC0190C-0831-4E52-8631-BB6DC8DC2E7E}" type="slidenum">
              <a:rPr lang="en-IN" smtClean="0"/>
              <a:t>‹#›</a:t>
            </a:fld>
            <a:endParaRPr lang="en-IN"/>
          </a:p>
        </p:txBody>
      </p:sp>
    </p:spTree>
    <p:extLst>
      <p:ext uri="{BB962C8B-B14F-4D97-AF65-F5344CB8AC3E}">
        <p14:creationId xmlns:p14="http://schemas.microsoft.com/office/powerpoint/2010/main" val="3318060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7705A9-CA98-40CC-A9E9-23EC2DDA2027}" type="datetimeFigureOut">
              <a:rPr lang="en-IN" smtClean="0"/>
              <a:t>02-05-2018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FC0190C-0831-4E52-8631-BB6DC8DC2E7E}" type="slidenum">
              <a:rPr lang="en-IN" smtClean="0"/>
              <a:t>‹#›</a:t>
            </a:fld>
            <a:endParaRPr lang="en-IN"/>
          </a:p>
        </p:txBody>
      </p:sp>
    </p:spTree>
    <p:extLst>
      <p:ext uri="{BB962C8B-B14F-4D97-AF65-F5344CB8AC3E}">
        <p14:creationId xmlns:p14="http://schemas.microsoft.com/office/powerpoint/2010/main" val="2214643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7705A9-CA98-40CC-A9E9-23EC2DDA2027}" type="datetimeFigureOut">
              <a:rPr lang="en-IN" smtClean="0"/>
              <a:t>02-05-2018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FC0190C-0831-4E52-8631-BB6DC8DC2E7E}" type="slidenum">
              <a:rPr lang="en-IN" smtClean="0"/>
              <a:t>‹#›</a:t>
            </a:fld>
            <a:endParaRPr lang="en-IN"/>
          </a:p>
        </p:txBody>
      </p:sp>
    </p:spTree>
    <p:extLst>
      <p:ext uri="{BB962C8B-B14F-4D97-AF65-F5344CB8AC3E}">
        <p14:creationId xmlns:p14="http://schemas.microsoft.com/office/powerpoint/2010/main" val="1029414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87705A9-CA98-40CC-A9E9-23EC2DDA2027}" type="datetimeFigureOut">
              <a:rPr lang="en-IN" smtClean="0"/>
              <a:t>02-05-2018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C0190C-0831-4E52-8631-BB6DC8DC2E7E}" type="slidenum">
              <a:rPr lang="en-IN" smtClean="0"/>
              <a:t>‹#›</a:t>
            </a:fld>
            <a:endParaRPr lang="en-IN"/>
          </a:p>
        </p:txBody>
      </p:sp>
    </p:spTree>
    <p:extLst>
      <p:ext uri="{BB962C8B-B14F-4D97-AF65-F5344CB8AC3E}">
        <p14:creationId xmlns:p14="http://schemas.microsoft.com/office/powerpoint/2010/main" val="2661844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87705A9-CA98-40CC-A9E9-23EC2DDA2027}" type="datetimeFigureOut">
              <a:rPr lang="en-IN" smtClean="0"/>
              <a:t>02-05-2018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C0190C-0831-4E52-8631-BB6DC8DC2E7E}" type="slidenum">
              <a:rPr lang="en-IN" smtClean="0"/>
              <a:t>‹#›</a:t>
            </a:fld>
            <a:endParaRPr lang="en-IN"/>
          </a:p>
        </p:txBody>
      </p:sp>
    </p:spTree>
    <p:extLst>
      <p:ext uri="{BB962C8B-B14F-4D97-AF65-F5344CB8AC3E}">
        <p14:creationId xmlns:p14="http://schemas.microsoft.com/office/powerpoint/2010/main" val="3482080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7705A9-CA98-40CC-A9E9-23EC2DDA2027}" type="datetimeFigureOut">
              <a:rPr lang="en-IN" smtClean="0"/>
              <a:t>02-05-2018</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C0190C-0831-4E52-8631-BB6DC8DC2E7E}" type="slidenum">
              <a:rPr lang="en-IN" smtClean="0"/>
              <a:t>‹#›</a:t>
            </a:fld>
            <a:endParaRPr lang="en-IN"/>
          </a:p>
        </p:txBody>
      </p:sp>
    </p:spTree>
    <p:extLst>
      <p:ext uri="{BB962C8B-B14F-4D97-AF65-F5344CB8AC3E}">
        <p14:creationId xmlns:p14="http://schemas.microsoft.com/office/powerpoint/2010/main" val="4031630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7880310-4047-4992-866B-0E2FE4AC5782}"/>
              </a:ext>
            </a:extLst>
          </p:cNvPr>
          <p:cNvGrpSpPr/>
          <p:nvPr/>
        </p:nvGrpSpPr>
        <p:grpSpPr>
          <a:xfrm>
            <a:off x="8072" y="23545"/>
            <a:ext cx="9135928" cy="636190"/>
            <a:chOff x="0" y="775601"/>
            <a:chExt cx="9135928" cy="636190"/>
          </a:xfrm>
        </p:grpSpPr>
        <p:grpSp>
          <p:nvGrpSpPr>
            <p:cNvPr id="107" name="Group 106"/>
            <p:cNvGrpSpPr/>
            <p:nvPr/>
          </p:nvGrpSpPr>
          <p:grpSpPr>
            <a:xfrm>
              <a:off x="0" y="858072"/>
              <a:ext cx="376905" cy="387306"/>
              <a:chOff x="0" y="-2252"/>
              <a:chExt cx="502540" cy="516408"/>
            </a:xfrm>
            <a:solidFill>
              <a:schemeClr val="tx1"/>
            </a:solidFill>
          </p:grpSpPr>
          <p:sp>
            <p:nvSpPr>
              <p:cNvPr id="108" name="Rectangle 107"/>
              <p:cNvSpPr/>
              <p:nvPr userDrawn="1"/>
            </p:nvSpPr>
            <p:spPr>
              <a:xfrm>
                <a:off x="0" y="-2252"/>
                <a:ext cx="247822" cy="24782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srgbClr val="2B2B2B"/>
                  </a:solidFill>
                </a:endParaRPr>
              </a:p>
            </p:txBody>
          </p:sp>
          <p:sp>
            <p:nvSpPr>
              <p:cNvPr id="109" name="Rectangle 108"/>
              <p:cNvSpPr/>
              <p:nvPr userDrawn="1"/>
            </p:nvSpPr>
            <p:spPr>
              <a:xfrm>
                <a:off x="119028" y="130644"/>
                <a:ext cx="383512" cy="383512"/>
              </a:xfrm>
              <a:prstGeom prst="rect">
                <a:avLst/>
              </a:prstGeom>
              <a:solidFill>
                <a:schemeClr val="bg1">
                  <a:lumMod val="6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srgbClr val="2B2B2B"/>
                  </a:solidFill>
                </a:endParaRPr>
              </a:p>
            </p:txBody>
          </p:sp>
        </p:grpSp>
        <p:sp>
          <p:nvSpPr>
            <p:cNvPr id="110" name="Title 1"/>
            <p:cNvSpPr txBox="1">
              <a:spLocks/>
            </p:cNvSpPr>
            <p:nvPr/>
          </p:nvSpPr>
          <p:spPr>
            <a:xfrm>
              <a:off x="497598" y="775601"/>
              <a:ext cx="8638330" cy="636190"/>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0"/>
                </a:spcBef>
                <a:tabLst>
                  <a:tab pos="1502569" algn="l"/>
                </a:tabLst>
                <a:defRPr/>
              </a:pPr>
              <a:r>
                <a:rPr lang="en-US" sz="3200" dirty="0">
                  <a:solidFill>
                    <a:prstClr val="black"/>
                  </a:solidFill>
                  <a:latin typeface="Arial" panose="020B0604020202020204" pitchFamily="34" charset="0"/>
                  <a:cs typeface="Arial" panose="020B0604020202020204" pitchFamily="34" charset="0"/>
                </a:rPr>
                <a:t>Career Path Roadmap PowerPoint Diagram </a:t>
              </a:r>
            </a:p>
          </p:txBody>
        </p:sp>
      </p:grpSp>
      <p:grpSp>
        <p:nvGrpSpPr>
          <p:cNvPr id="21" name="Group 20"/>
          <p:cNvGrpSpPr/>
          <p:nvPr/>
        </p:nvGrpSpPr>
        <p:grpSpPr>
          <a:xfrm>
            <a:off x="1953984" y="6475359"/>
            <a:ext cx="7190017" cy="389389"/>
            <a:chOff x="3348986" y="4260939"/>
            <a:chExt cx="12977314" cy="364015"/>
          </a:xfrm>
        </p:grpSpPr>
        <p:sp>
          <p:nvSpPr>
            <p:cNvPr id="46" name="Rectangle 45"/>
            <p:cNvSpPr/>
            <p:nvPr/>
          </p:nvSpPr>
          <p:spPr>
            <a:xfrm>
              <a:off x="3348986" y="4402930"/>
              <a:ext cx="12977314" cy="222024"/>
            </a:xfrm>
            <a:prstGeom prst="rect">
              <a:avLst/>
            </a:prstGeom>
            <a:solidFill>
              <a:srgbClr val="04A597"/>
            </a:solidFill>
            <a:ln w="12700" cap="flat" cmpd="sng" algn="ctr">
              <a:noFill/>
              <a:prstDash val="solid"/>
              <a:miter lim="800000"/>
            </a:ln>
            <a:effectLst/>
          </p:spPr>
          <p:txBody>
            <a:bodyPr rtlCol="0" anchor="ctr"/>
            <a:lstStyle/>
            <a:p>
              <a:pPr algn="ctr">
                <a:defRPr/>
              </a:pPr>
              <a:endParaRPr lang="en-US" sz="1350" kern="0">
                <a:solidFill>
                  <a:prstClr val="white"/>
                </a:solidFill>
              </a:endParaRPr>
            </a:p>
          </p:txBody>
        </p:sp>
        <p:sp>
          <p:nvSpPr>
            <p:cNvPr id="47" name="Rounded Rectangle 46"/>
            <p:cNvSpPr/>
            <p:nvPr/>
          </p:nvSpPr>
          <p:spPr>
            <a:xfrm>
              <a:off x="3348990" y="4260939"/>
              <a:ext cx="1485367" cy="91440"/>
            </a:xfrm>
            <a:prstGeom prst="roundRect">
              <a:avLst>
                <a:gd name="adj" fmla="val 50000"/>
              </a:avLst>
            </a:prstGeom>
            <a:solidFill>
              <a:srgbClr val="04A597"/>
            </a:solidFill>
            <a:ln w="12700" cap="flat" cmpd="sng" algn="ctr">
              <a:noFill/>
              <a:prstDash val="solid"/>
              <a:miter lim="800000"/>
            </a:ln>
            <a:effectLst/>
          </p:spPr>
          <p:txBody>
            <a:bodyPr rtlCol="0" anchor="ctr"/>
            <a:lstStyle/>
            <a:p>
              <a:pPr algn="ctr">
                <a:defRPr/>
              </a:pPr>
              <a:endParaRPr lang="en-US" sz="1350" kern="0">
                <a:solidFill>
                  <a:prstClr val="white"/>
                </a:solidFill>
              </a:endParaRPr>
            </a:p>
          </p:txBody>
        </p:sp>
      </p:grpSp>
      <p:grpSp>
        <p:nvGrpSpPr>
          <p:cNvPr id="22" name="Group 21"/>
          <p:cNvGrpSpPr/>
          <p:nvPr/>
        </p:nvGrpSpPr>
        <p:grpSpPr>
          <a:xfrm>
            <a:off x="2582235" y="6036296"/>
            <a:ext cx="6561766" cy="676622"/>
            <a:chOff x="3348990" y="4260939"/>
            <a:chExt cx="11843379" cy="632529"/>
          </a:xfrm>
        </p:grpSpPr>
        <p:sp>
          <p:nvSpPr>
            <p:cNvPr id="44" name="Rectangle 43"/>
            <p:cNvSpPr/>
            <p:nvPr/>
          </p:nvSpPr>
          <p:spPr>
            <a:xfrm>
              <a:off x="3407564" y="4402930"/>
              <a:ext cx="11784805" cy="490538"/>
            </a:xfrm>
            <a:prstGeom prst="rect">
              <a:avLst/>
            </a:prstGeom>
            <a:solidFill>
              <a:srgbClr val="04A597"/>
            </a:solidFill>
            <a:ln w="12700" cap="flat" cmpd="sng" algn="ctr">
              <a:noFill/>
              <a:prstDash val="solid"/>
              <a:miter lim="800000"/>
            </a:ln>
            <a:effectLst/>
          </p:spPr>
          <p:txBody>
            <a:bodyPr rtlCol="0" anchor="ctr"/>
            <a:lstStyle/>
            <a:p>
              <a:pPr algn="ctr">
                <a:defRPr/>
              </a:pPr>
              <a:endParaRPr lang="en-US" sz="1350" kern="0">
                <a:solidFill>
                  <a:prstClr val="white"/>
                </a:solidFill>
              </a:endParaRPr>
            </a:p>
          </p:txBody>
        </p:sp>
        <p:sp>
          <p:nvSpPr>
            <p:cNvPr id="45" name="Rounded Rectangle 44"/>
            <p:cNvSpPr/>
            <p:nvPr/>
          </p:nvSpPr>
          <p:spPr>
            <a:xfrm>
              <a:off x="3348990" y="4260939"/>
              <a:ext cx="1485367" cy="91440"/>
            </a:xfrm>
            <a:prstGeom prst="roundRect">
              <a:avLst>
                <a:gd name="adj" fmla="val 50000"/>
              </a:avLst>
            </a:prstGeom>
            <a:solidFill>
              <a:srgbClr val="04A597"/>
            </a:solidFill>
            <a:ln w="12700" cap="flat" cmpd="sng" algn="ctr">
              <a:noFill/>
              <a:prstDash val="solid"/>
              <a:miter lim="800000"/>
            </a:ln>
            <a:effectLst/>
          </p:spPr>
          <p:txBody>
            <a:bodyPr rtlCol="0" anchor="ctr"/>
            <a:lstStyle/>
            <a:p>
              <a:pPr algn="ctr">
                <a:defRPr/>
              </a:pPr>
              <a:endParaRPr lang="en-US" sz="1350" kern="0">
                <a:solidFill>
                  <a:prstClr val="white"/>
                </a:solidFill>
              </a:endParaRPr>
            </a:p>
          </p:txBody>
        </p:sp>
      </p:grpSp>
      <p:grpSp>
        <p:nvGrpSpPr>
          <p:cNvPr id="23" name="Group 22"/>
          <p:cNvGrpSpPr/>
          <p:nvPr/>
        </p:nvGrpSpPr>
        <p:grpSpPr>
          <a:xfrm>
            <a:off x="3210483" y="5460792"/>
            <a:ext cx="5933518" cy="779516"/>
            <a:chOff x="3348990" y="4247687"/>
            <a:chExt cx="10709450" cy="728719"/>
          </a:xfrm>
        </p:grpSpPr>
        <p:sp>
          <p:nvSpPr>
            <p:cNvPr id="42" name="Rectangle 41"/>
            <p:cNvSpPr/>
            <p:nvPr/>
          </p:nvSpPr>
          <p:spPr>
            <a:xfrm>
              <a:off x="3407568" y="4402930"/>
              <a:ext cx="10650872" cy="573476"/>
            </a:xfrm>
            <a:prstGeom prst="rect">
              <a:avLst/>
            </a:prstGeom>
            <a:solidFill>
              <a:srgbClr val="1890AD"/>
            </a:solidFill>
            <a:ln w="12700" cap="flat" cmpd="sng" algn="ctr">
              <a:noFill/>
              <a:prstDash val="solid"/>
              <a:miter lim="800000"/>
            </a:ln>
            <a:effectLst/>
          </p:spPr>
          <p:txBody>
            <a:bodyPr rtlCol="0" anchor="ctr"/>
            <a:lstStyle/>
            <a:p>
              <a:pPr algn="ctr">
                <a:defRPr/>
              </a:pPr>
              <a:endParaRPr lang="en-US" sz="1350" kern="0" dirty="0">
                <a:solidFill>
                  <a:prstClr val="white"/>
                </a:solidFill>
              </a:endParaRPr>
            </a:p>
          </p:txBody>
        </p:sp>
        <p:sp>
          <p:nvSpPr>
            <p:cNvPr id="43" name="Rounded Rectangle 42"/>
            <p:cNvSpPr/>
            <p:nvPr/>
          </p:nvSpPr>
          <p:spPr>
            <a:xfrm>
              <a:off x="3348990" y="4247687"/>
              <a:ext cx="1485367" cy="91440"/>
            </a:xfrm>
            <a:prstGeom prst="roundRect">
              <a:avLst>
                <a:gd name="adj" fmla="val 50000"/>
              </a:avLst>
            </a:prstGeom>
            <a:solidFill>
              <a:srgbClr val="1890AD"/>
            </a:solidFill>
            <a:ln w="12700" cap="flat" cmpd="sng" algn="ctr">
              <a:noFill/>
              <a:prstDash val="solid"/>
              <a:miter lim="800000"/>
            </a:ln>
            <a:effectLst/>
          </p:spPr>
          <p:txBody>
            <a:bodyPr rtlCol="0" anchor="ctr"/>
            <a:lstStyle/>
            <a:p>
              <a:pPr algn="ctr">
                <a:defRPr/>
              </a:pPr>
              <a:endParaRPr lang="en-US" sz="1350" kern="0">
                <a:solidFill>
                  <a:prstClr val="white"/>
                </a:solidFill>
              </a:endParaRPr>
            </a:p>
          </p:txBody>
        </p:sp>
      </p:grpSp>
      <p:grpSp>
        <p:nvGrpSpPr>
          <p:cNvPr id="24" name="Group 23"/>
          <p:cNvGrpSpPr/>
          <p:nvPr/>
        </p:nvGrpSpPr>
        <p:grpSpPr>
          <a:xfrm>
            <a:off x="3838733" y="4974771"/>
            <a:ext cx="5305268" cy="676622"/>
            <a:chOff x="3348990" y="4260939"/>
            <a:chExt cx="9575517" cy="632529"/>
          </a:xfrm>
        </p:grpSpPr>
        <p:sp>
          <p:nvSpPr>
            <p:cNvPr id="40" name="Rectangle 39"/>
            <p:cNvSpPr/>
            <p:nvPr/>
          </p:nvSpPr>
          <p:spPr>
            <a:xfrm>
              <a:off x="3407565" y="4402930"/>
              <a:ext cx="9516942" cy="490538"/>
            </a:xfrm>
            <a:prstGeom prst="rect">
              <a:avLst/>
            </a:prstGeom>
            <a:solidFill>
              <a:srgbClr val="1890AD"/>
            </a:solidFill>
            <a:ln w="12700" cap="flat" cmpd="sng" algn="ctr">
              <a:noFill/>
              <a:prstDash val="solid"/>
              <a:miter lim="800000"/>
            </a:ln>
            <a:effectLst/>
          </p:spPr>
          <p:txBody>
            <a:bodyPr rtlCol="0" anchor="ctr"/>
            <a:lstStyle/>
            <a:p>
              <a:pPr algn="ctr">
                <a:defRPr/>
              </a:pPr>
              <a:endParaRPr lang="en-US" sz="1350" kern="0">
                <a:solidFill>
                  <a:prstClr val="white"/>
                </a:solidFill>
              </a:endParaRPr>
            </a:p>
          </p:txBody>
        </p:sp>
        <p:sp>
          <p:nvSpPr>
            <p:cNvPr id="41" name="Rounded Rectangle 40"/>
            <p:cNvSpPr/>
            <p:nvPr/>
          </p:nvSpPr>
          <p:spPr>
            <a:xfrm>
              <a:off x="3348990" y="4260939"/>
              <a:ext cx="1485366" cy="91440"/>
            </a:xfrm>
            <a:prstGeom prst="roundRect">
              <a:avLst>
                <a:gd name="adj" fmla="val 50000"/>
              </a:avLst>
            </a:prstGeom>
            <a:solidFill>
              <a:srgbClr val="1890AD"/>
            </a:solidFill>
            <a:ln w="12700" cap="flat" cmpd="sng" algn="ctr">
              <a:noFill/>
              <a:prstDash val="solid"/>
              <a:miter lim="800000"/>
            </a:ln>
            <a:effectLst/>
          </p:spPr>
          <p:txBody>
            <a:bodyPr rtlCol="0" anchor="ctr"/>
            <a:lstStyle/>
            <a:p>
              <a:pPr algn="ctr">
                <a:defRPr/>
              </a:pPr>
              <a:endParaRPr lang="en-US" sz="1350" kern="0" dirty="0">
                <a:solidFill>
                  <a:prstClr val="white"/>
                </a:solidFill>
              </a:endParaRPr>
            </a:p>
          </p:txBody>
        </p:sp>
      </p:grpSp>
      <p:grpSp>
        <p:nvGrpSpPr>
          <p:cNvPr id="25" name="Group 24"/>
          <p:cNvGrpSpPr/>
          <p:nvPr/>
        </p:nvGrpSpPr>
        <p:grpSpPr>
          <a:xfrm>
            <a:off x="4466982" y="4474575"/>
            <a:ext cx="4677019" cy="676622"/>
            <a:chOff x="3348990" y="4260939"/>
            <a:chExt cx="8441585" cy="632529"/>
          </a:xfrm>
        </p:grpSpPr>
        <p:sp>
          <p:nvSpPr>
            <p:cNvPr id="38" name="Rectangle 37"/>
            <p:cNvSpPr/>
            <p:nvPr/>
          </p:nvSpPr>
          <p:spPr>
            <a:xfrm>
              <a:off x="3407566" y="4402930"/>
              <a:ext cx="8383009" cy="490538"/>
            </a:xfrm>
            <a:prstGeom prst="rect">
              <a:avLst/>
            </a:prstGeom>
            <a:solidFill>
              <a:srgbClr val="3E74AB"/>
            </a:solidFill>
            <a:ln w="12700" cap="flat" cmpd="sng" algn="ctr">
              <a:noFill/>
              <a:prstDash val="solid"/>
              <a:miter lim="800000"/>
            </a:ln>
            <a:effectLst/>
          </p:spPr>
          <p:txBody>
            <a:bodyPr rtlCol="0" anchor="ctr"/>
            <a:lstStyle/>
            <a:p>
              <a:pPr algn="ctr">
                <a:defRPr/>
              </a:pPr>
              <a:endParaRPr lang="en-US" sz="1350" kern="0">
                <a:solidFill>
                  <a:prstClr val="white"/>
                </a:solidFill>
              </a:endParaRPr>
            </a:p>
          </p:txBody>
        </p:sp>
        <p:sp>
          <p:nvSpPr>
            <p:cNvPr id="39" name="Rounded Rectangle 38"/>
            <p:cNvSpPr/>
            <p:nvPr/>
          </p:nvSpPr>
          <p:spPr>
            <a:xfrm>
              <a:off x="3348990" y="4260939"/>
              <a:ext cx="1485366" cy="91440"/>
            </a:xfrm>
            <a:prstGeom prst="roundRect">
              <a:avLst>
                <a:gd name="adj" fmla="val 50000"/>
              </a:avLst>
            </a:prstGeom>
            <a:solidFill>
              <a:srgbClr val="3E74AB"/>
            </a:solidFill>
            <a:ln w="12700" cap="flat" cmpd="sng" algn="ctr">
              <a:noFill/>
              <a:prstDash val="solid"/>
              <a:miter lim="800000"/>
            </a:ln>
            <a:effectLst/>
          </p:spPr>
          <p:txBody>
            <a:bodyPr rtlCol="0" anchor="ctr"/>
            <a:lstStyle/>
            <a:p>
              <a:pPr algn="ctr">
                <a:defRPr/>
              </a:pPr>
              <a:endParaRPr lang="en-US" sz="1350" kern="0">
                <a:solidFill>
                  <a:prstClr val="white"/>
                </a:solidFill>
              </a:endParaRPr>
            </a:p>
          </p:txBody>
        </p:sp>
      </p:grpSp>
      <p:grpSp>
        <p:nvGrpSpPr>
          <p:cNvPr id="26" name="Group 25"/>
          <p:cNvGrpSpPr/>
          <p:nvPr/>
        </p:nvGrpSpPr>
        <p:grpSpPr>
          <a:xfrm>
            <a:off x="5095230" y="3973735"/>
            <a:ext cx="4048770" cy="677266"/>
            <a:chOff x="3348990" y="4260336"/>
            <a:chExt cx="7307655" cy="633132"/>
          </a:xfrm>
        </p:grpSpPr>
        <p:sp>
          <p:nvSpPr>
            <p:cNvPr id="36" name="Rectangle 35"/>
            <p:cNvSpPr/>
            <p:nvPr/>
          </p:nvSpPr>
          <p:spPr>
            <a:xfrm>
              <a:off x="3407568" y="4402930"/>
              <a:ext cx="7249077" cy="490538"/>
            </a:xfrm>
            <a:prstGeom prst="rect">
              <a:avLst/>
            </a:prstGeom>
            <a:solidFill>
              <a:srgbClr val="3E74AB"/>
            </a:solidFill>
            <a:ln w="12700" cap="flat" cmpd="sng" algn="ctr">
              <a:noFill/>
              <a:prstDash val="solid"/>
              <a:miter lim="800000"/>
            </a:ln>
            <a:effectLst/>
          </p:spPr>
          <p:txBody>
            <a:bodyPr rtlCol="0" anchor="ctr"/>
            <a:lstStyle/>
            <a:p>
              <a:pPr algn="ctr">
                <a:defRPr/>
              </a:pPr>
              <a:endParaRPr lang="en-US" sz="1350" kern="0">
                <a:solidFill>
                  <a:prstClr val="white"/>
                </a:solidFill>
              </a:endParaRPr>
            </a:p>
          </p:txBody>
        </p:sp>
        <p:sp>
          <p:nvSpPr>
            <p:cNvPr id="37" name="Rounded Rectangle 36"/>
            <p:cNvSpPr/>
            <p:nvPr/>
          </p:nvSpPr>
          <p:spPr>
            <a:xfrm>
              <a:off x="3348990" y="4260336"/>
              <a:ext cx="1485367" cy="91440"/>
            </a:xfrm>
            <a:prstGeom prst="roundRect">
              <a:avLst>
                <a:gd name="adj" fmla="val 50000"/>
              </a:avLst>
            </a:prstGeom>
            <a:solidFill>
              <a:srgbClr val="3E74AB"/>
            </a:solidFill>
            <a:ln w="12700" cap="flat" cmpd="sng" algn="ctr">
              <a:noFill/>
              <a:prstDash val="solid"/>
              <a:miter lim="800000"/>
            </a:ln>
            <a:effectLst/>
          </p:spPr>
          <p:txBody>
            <a:bodyPr rtlCol="0" anchor="ctr"/>
            <a:lstStyle/>
            <a:p>
              <a:pPr algn="ctr">
                <a:defRPr/>
              </a:pPr>
              <a:endParaRPr lang="en-US" sz="1350" kern="0" dirty="0">
                <a:solidFill>
                  <a:prstClr val="white"/>
                </a:solidFill>
              </a:endParaRPr>
            </a:p>
          </p:txBody>
        </p:sp>
      </p:grpSp>
      <p:grpSp>
        <p:nvGrpSpPr>
          <p:cNvPr id="27" name="Group 26"/>
          <p:cNvGrpSpPr/>
          <p:nvPr/>
        </p:nvGrpSpPr>
        <p:grpSpPr>
          <a:xfrm>
            <a:off x="5723479" y="3474185"/>
            <a:ext cx="3420521" cy="676622"/>
            <a:chOff x="3348990" y="4260939"/>
            <a:chExt cx="6173725" cy="632529"/>
          </a:xfrm>
        </p:grpSpPr>
        <p:sp>
          <p:nvSpPr>
            <p:cNvPr id="34" name="Rectangle 33"/>
            <p:cNvSpPr/>
            <p:nvPr/>
          </p:nvSpPr>
          <p:spPr>
            <a:xfrm>
              <a:off x="3407568" y="4402930"/>
              <a:ext cx="6115147" cy="490538"/>
            </a:xfrm>
            <a:prstGeom prst="rect">
              <a:avLst/>
            </a:prstGeom>
            <a:solidFill>
              <a:srgbClr val="5F5CA2"/>
            </a:solidFill>
            <a:ln w="12700" cap="flat" cmpd="sng" algn="ctr">
              <a:noFill/>
              <a:prstDash val="solid"/>
              <a:miter lim="800000"/>
            </a:ln>
            <a:effectLst/>
          </p:spPr>
          <p:txBody>
            <a:bodyPr rtlCol="0" anchor="ctr"/>
            <a:lstStyle/>
            <a:p>
              <a:pPr algn="ctr">
                <a:defRPr/>
              </a:pPr>
              <a:endParaRPr lang="en-US" sz="1350" kern="0">
                <a:solidFill>
                  <a:prstClr val="white"/>
                </a:solidFill>
              </a:endParaRPr>
            </a:p>
          </p:txBody>
        </p:sp>
        <p:sp>
          <p:nvSpPr>
            <p:cNvPr id="35" name="Rounded Rectangle 34"/>
            <p:cNvSpPr/>
            <p:nvPr/>
          </p:nvSpPr>
          <p:spPr>
            <a:xfrm>
              <a:off x="3348990" y="4260939"/>
              <a:ext cx="1485367" cy="91440"/>
            </a:xfrm>
            <a:prstGeom prst="roundRect">
              <a:avLst>
                <a:gd name="adj" fmla="val 50000"/>
              </a:avLst>
            </a:prstGeom>
            <a:solidFill>
              <a:srgbClr val="5F5CA2"/>
            </a:solidFill>
            <a:ln w="12700" cap="flat" cmpd="sng" algn="ctr">
              <a:noFill/>
              <a:prstDash val="solid"/>
              <a:miter lim="800000"/>
            </a:ln>
            <a:effectLst/>
          </p:spPr>
          <p:txBody>
            <a:bodyPr rtlCol="0" anchor="ctr"/>
            <a:lstStyle/>
            <a:p>
              <a:pPr algn="ctr">
                <a:defRPr/>
              </a:pPr>
              <a:endParaRPr lang="en-US" sz="1350" kern="0">
                <a:solidFill>
                  <a:prstClr val="white"/>
                </a:solidFill>
              </a:endParaRPr>
            </a:p>
          </p:txBody>
        </p:sp>
      </p:grpSp>
      <p:sp>
        <p:nvSpPr>
          <p:cNvPr id="32" name="Rectangle 31"/>
          <p:cNvSpPr/>
          <p:nvPr/>
        </p:nvSpPr>
        <p:spPr>
          <a:xfrm>
            <a:off x="6384184" y="3125878"/>
            <a:ext cx="2759817" cy="524733"/>
          </a:xfrm>
          <a:prstGeom prst="rect">
            <a:avLst/>
          </a:prstGeom>
          <a:solidFill>
            <a:srgbClr val="5F5CA2"/>
          </a:solidFill>
          <a:ln w="12700" cap="flat" cmpd="sng" algn="ctr">
            <a:noFill/>
            <a:prstDash val="solid"/>
            <a:miter lim="800000"/>
          </a:ln>
          <a:effectLst/>
        </p:spPr>
        <p:txBody>
          <a:bodyPr rtlCol="0" anchor="ctr"/>
          <a:lstStyle/>
          <a:p>
            <a:pPr algn="ctr">
              <a:defRPr/>
            </a:pPr>
            <a:endParaRPr lang="en-US" sz="1350" kern="0">
              <a:solidFill>
                <a:prstClr val="white"/>
              </a:solidFill>
            </a:endParaRPr>
          </a:p>
        </p:txBody>
      </p:sp>
      <p:sp>
        <p:nvSpPr>
          <p:cNvPr id="33" name="Rounded Rectangle 32"/>
          <p:cNvSpPr/>
          <p:nvPr/>
        </p:nvSpPr>
        <p:spPr>
          <a:xfrm>
            <a:off x="6351728" y="2973989"/>
            <a:ext cx="822960" cy="97814"/>
          </a:xfrm>
          <a:prstGeom prst="roundRect">
            <a:avLst>
              <a:gd name="adj" fmla="val 50000"/>
            </a:avLst>
          </a:prstGeom>
          <a:solidFill>
            <a:srgbClr val="5F5CA2"/>
          </a:solidFill>
          <a:ln w="12700" cap="flat" cmpd="sng" algn="ctr">
            <a:noFill/>
            <a:prstDash val="solid"/>
            <a:miter lim="800000"/>
          </a:ln>
          <a:effectLst/>
        </p:spPr>
        <p:txBody>
          <a:bodyPr rtlCol="0" anchor="ctr"/>
          <a:lstStyle/>
          <a:p>
            <a:pPr algn="ctr">
              <a:defRPr/>
            </a:pPr>
            <a:endParaRPr lang="en-US" sz="1350" kern="0">
              <a:solidFill>
                <a:prstClr val="white"/>
              </a:solidFill>
            </a:endParaRPr>
          </a:p>
        </p:txBody>
      </p:sp>
      <p:grpSp>
        <p:nvGrpSpPr>
          <p:cNvPr id="79" name="Group 78"/>
          <p:cNvGrpSpPr/>
          <p:nvPr/>
        </p:nvGrpSpPr>
        <p:grpSpPr>
          <a:xfrm>
            <a:off x="168727" y="5183361"/>
            <a:ext cx="1865633" cy="1005249"/>
            <a:chOff x="3991428" y="5547592"/>
            <a:chExt cx="2487510" cy="939742"/>
          </a:xfrm>
        </p:grpSpPr>
        <p:sp>
          <p:nvSpPr>
            <p:cNvPr id="74" name="Rectangle 73"/>
            <p:cNvSpPr/>
            <p:nvPr/>
          </p:nvSpPr>
          <p:spPr>
            <a:xfrm>
              <a:off x="4275027" y="5547592"/>
              <a:ext cx="2203911" cy="316492"/>
            </a:xfrm>
            <a:prstGeom prst="rect">
              <a:avLst/>
            </a:prstGeom>
          </p:spPr>
          <p:txBody>
            <a:bodyPr wrap="square">
              <a:spAutoFit/>
            </a:bodyPr>
            <a:lstStyle/>
            <a:p>
              <a:pPr algn="r">
                <a:defRPr/>
              </a:pPr>
              <a:r>
                <a:rPr lang="en-US" sz="1600" b="1" kern="0" dirty="0">
                  <a:solidFill>
                    <a:prstClr val="black">
                      <a:lumMod val="85000"/>
                      <a:lumOff val="15000"/>
                    </a:prstClr>
                  </a:solidFill>
                  <a:latin typeface="Arial" panose="020B0604020202020204" pitchFamily="34" charset="0"/>
                  <a:cs typeface="Arial" panose="020B0604020202020204" pitchFamily="34" charset="0"/>
                </a:rPr>
                <a:t>01 Designation</a:t>
              </a:r>
            </a:p>
          </p:txBody>
        </p:sp>
        <p:sp>
          <p:nvSpPr>
            <p:cNvPr id="75" name="Rectangle 74"/>
            <p:cNvSpPr/>
            <p:nvPr/>
          </p:nvSpPr>
          <p:spPr>
            <a:xfrm flipH="1">
              <a:off x="3991428" y="5825578"/>
              <a:ext cx="2487510" cy="661756"/>
            </a:xfrm>
            <a:prstGeom prst="rect">
              <a:avLst/>
            </a:prstGeom>
            <a:ln>
              <a:noFill/>
            </a:ln>
          </p:spPr>
          <p:txBody>
            <a:bodyPr wrap="square">
              <a:spAutoFit/>
            </a:bodyPr>
            <a:lstStyle/>
            <a:p>
              <a:pPr algn="r"/>
              <a:r>
                <a:rPr lang="en-US" sz="1000" dirty="0">
                  <a:solidFill>
                    <a:schemeClr val="tx1">
                      <a:lumMod val="65000"/>
                      <a:lumOff val="35000"/>
                    </a:schemeClr>
                  </a:solidFill>
                  <a:latin typeface="Arial" panose="020B0604020202020204" pitchFamily="34" charset="0"/>
                  <a:cs typeface="Arial" panose="020B0604020202020204" pitchFamily="34" charset="0"/>
                </a:rPr>
                <a:t>This slide is 100% editable. Adapt it to your needs and capture your audience's attention. </a:t>
              </a:r>
            </a:p>
          </p:txBody>
        </p:sp>
      </p:grpSp>
      <p:grpSp>
        <p:nvGrpSpPr>
          <p:cNvPr id="92" name="Group 91"/>
          <p:cNvGrpSpPr/>
          <p:nvPr/>
        </p:nvGrpSpPr>
        <p:grpSpPr>
          <a:xfrm>
            <a:off x="1397769" y="3997389"/>
            <a:ext cx="1865633" cy="1159137"/>
            <a:chOff x="3991428" y="5547592"/>
            <a:chExt cx="2487510" cy="1083602"/>
          </a:xfrm>
        </p:grpSpPr>
        <p:sp>
          <p:nvSpPr>
            <p:cNvPr id="93" name="Rectangle 92"/>
            <p:cNvSpPr/>
            <p:nvPr/>
          </p:nvSpPr>
          <p:spPr>
            <a:xfrm>
              <a:off x="4275027" y="5547592"/>
              <a:ext cx="2203911" cy="316492"/>
            </a:xfrm>
            <a:prstGeom prst="rect">
              <a:avLst/>
            </a:prstGeom>
          </p:spPr>
          <p:txBody>
            <a:bodyPr wrap="square">
              <a:spAutoFit/>
            </a:bodyPr>
            <a:lstStyle/>
            <a:p>
              <a:pPr algn="r">
                <a:defRPr/>
              </a:pPr>
              <a:r>
                <a:rPr lang="en-US" sz="1600" b="1" kern="0" dirty="0">
                  <a:solidFill>
                    <a:prstClr val="black">
                      <a:lumMod val="85000"/>
                      <a:lumOff val="15000"/>
                    </a:prstClr>
                  </a:solidFill>
                  <a:latin typeface="Arial" panose="020B0604020202020204" pitchFamily="34" charset="0"/>
                  <a:cs typeface="Arial" panose="020B0604020202020204" pitchFamily="34" charset="0"/>
                </a:rPr>
                <a:t>02 Designation</a:t>
              </a:r>
            </a:p>
          </p:txBody>
        </p:sp>
        <p:sp>
          <p:nvSpPr>
            <p:cNvPr id="94" name="Rectangle 93"/>
            <p:cNvSpPr/>
            <p:nvPr/>
          </p:nvSpPr>
          <p:spPr>
            <a:xfrm flipH="1">
              <a:off x="3991428" y="5825578"/>
              <a:ext cx="2487510" cy="805616"/>
            </a:xfrm>
            <a:prstGeom prst="rect">
              <a:avLst/>
            </a:prstGeom>
            <a:ln>
              <a:noFill/>
            </a:ln>
          </p:spPr>
          <p:txBody>
            <a:bodyPr wrap="square">
              <a:spAutoFit/>
            </a:bodyPr>
            <a:lstStyle/>
            <a:p>
              <a:pPr algn="r"/>
              <a:r>
                <a:rPr lang="en-US" sz="1000" dirty="0">
                  <a:solidFill>
                    <a:schemeClr val="tx1">
                      <a:lumMod val="65000"/>
                      <a:lumOff val="35000"/>
                    </a:schemeClr>
                  </a:solidFill>
                  <a:latin typeface="Arial" panose="020B0604020202020204" pitchFamily="34" charset="0"/>
                  <a:cs typeface="Arial" panose="020B0604020202020204" pitchFamily="34" charset="0"/>
                </a:rPr>
                <a:t>This slide is 100% editable. Adapt it to your needs and capture your audience's attention. </a:t>
              </a:r>
            </a:p>
            <a:p>
              <a:pPr algn="r"/>
              <a:r>
                <a:rPr lang="en-US" sz="1000" dirty="0">
                  <a:solidFill>
                    <a:prstClr val="black">
                      <a:lumMod val="65000"/>
                      <a:lumOff val="35000"/>
                    </a:prstClr>
                  </a:solidFill>
                  <a:latin typeface="Arial" panose="020B0604020202020204" pitchFamily="34" charset="0"/>
                  <a:cs typeface="Arial" panose="020B0604020202020204" pitchFamily="34" charset="0"/>
                </a:rPr>
                <a:t>.</a:t>
              </a:r>
            </a:p>
          </p:txBody>
        </p:sp>
      </p:grpSp>
      <p:grpSp>
        <p:nvGrpSpPr>
          <p:cNvPr id="95" name="Group 94"/>
          <p:cNvGrpSpPr/>
          <p:nvPr/>
        </p:nvGrpSpPr>
        <p:grpSpPr>
          <a:xfrm>
            <a:off x="2626811" y="2965305"/>
            <a:ext cx="1865633" cy="1005249"/>
            <a:chOff x="3991428" y="5547592"/>
            <a:chExt cx="2487510" cy="939742"/>
          </a:xfrm>
        </p:grpSpPr>
        <p:sp>
          <p:nvSpPr>
            <p:cNvPr id="96" name="Rectangle 95"/>
            <p:cNvSpPr/>
            <p:nvPr/>
          </p:nvSpPr>
          <p:spPr>
            <a:xfrm>
              <a:off x="4275027" y="5547592"/>
              <a:ext cx="2203911" cy="316492"/>
            </a:xfrm>
            <a:prstGeom prst="rect">
              <a:avLst/>
            </a:prstGeom>
          </p:spPr>
          <p:txBody>
            <a:bodyPr wrap="square">
              <a:spAutoFit/>
            </a:bodyPr>
            <a:lstStyle/>
            <a:p>
              <a:pPr algn="r">
                <a:defRPr/>
              </a:pPr>
              <a:r>
                <a:rPr lang="en-US" sz="1600" b="1" kern="0" dirty="0">
                  <a:solidFill>
                    <a:prstClr val="black">
                      <a:lumMod val="85000"/>
                      <a:lumOff val="15000"/>
                    </a:prstClr>
                  </a:solidFill>
                  <a:latin typeface="Arial" panose="020B0604020202020204" pitchFamily="34" charset="0"/>
                  <a:cs typeface="Arial" panose="020B0604020202020204" pitchFamily="34" charset="0"/>
                </a:rPr>
                <a:t>03 Designation</a:t>
              </a:r>
            </a:p>
          </p:txBody>
        </p:sp>
        <p:sp>
          <p:nvSpPr>
            <p:cNvPr id="97" name="Rectangle 96"/>
            <p:cNvSpPr/>
            <p:nvPr/>
          </p:nvSpPr>
          <p:spPr>
            <a:xfrm flipH="1">
              <a:off x="3991428" y="5825578"/>
              <a:ext cx="2487510" cy="661756"/>
            </a:xfrm>
            <a:prstGeom prst="rect">
              <a:avLst/>
            </a:prstGeom>
            <a:ln>
              <a:noFill/>
            </a:ln>
          </p:spPr>
          <p:txBody>
            <a:bodyPr wrap="square">
              <a:spAutoFit/>
            </a:bodyPr>
            <a:lstStyle/>
            <a:p>
              <a:pPr algn="r"/>
              <a:r>
                <a:rPr lang="en-US" sz="1000" dirty="0">
                  <a:solidFill>
                    <a:schemeClr val="tx1">
                      <a:lumMod val="65000"/>
                      <a:lumOff val="35000"/>
                    </a:schemeClr>
                  </a:solidFill>
                  <a:latin typeface="Arial" panose="020B0604020202020204" pitchFamily="34" charset="0"/>
                  <a:cs typeface="Arial" panose="020B0604020202020204" pitchFamily="34" charset="0"/>
                </a:rPr>
                <a:t>This slide is 100% editable. Adapt it to your needs and capture your audience's attention. </a:t>
              </a:r>
            </a:p>
          </p:txBody>
        </p:sp>
      </p:grpSp>
      <p:grpSp>
        <p:nvGrpSpPr>
          <p:cNvPr id="98" name="Group 97"/>
          <p:cNvGrpSpPr/>
          <p:nvPr/>
        </p:nvGrpSpPr>
        <p:grpSpPr>
          <a:xfrm>
            <a:off x="3855853" y="1933221"/>
            <a:ext cx="1865633" cy="1005249"/>
            <a:chOff x="3991428" y="5547592"/>
            <a:chExt cx="2487510" cy="939742"/>
          </a:xfrm>
        </p:grpSpPr>
        <p:sp>
          <p:nvSpPr>
            <p:cNvPr id="99" name="Rectangle 98"/>
            <p:cNvSpPr/>
            <p:nvPr/>
          </p:nvSpPr>
          <p:spPr>
            <a:xfrm>
              <a:off x="4275027" y="5547592"/>
              <a:ext cx="2203911" cy="316492"/>
            </a:xfrm>
            <a:prstGeom prst="rect">
              <a:avLst/>
            </a:prstGeom>
          </p:spPr>
          <p:txBody>
            <a:bodyPr wrap="square">
              <a:spAutoFit/>
            </a:bodyPr>
            <a:lstStyle/>
            <a:p>
              <a:pPr algn="r">
                <a:defRPr/>
              </a:pPr>
              <a:r>
                <a:rPr lang="en-US" sz="1600" b="1" kern="0" dirty="0">
                  <a:solidFill>
                    <a:prstClr val="black">
                      <a:lumMod val="85000"/>
                      <a:lumOff val="15000"/>
                    </a:prstClr>
                  </a:solidFill>
                  <a:latin typeface="Arial" panose="020B0604020202020204" pitchFamily="34" charset="0"/>
                  <a:cs typeface="Arial" panose="020B0604020202020204" pitchFamily="34" charset="0"/>
                </a:rPr>
                <a:t>04 Designation</a:t>
              </a:r>
            </a:p>
          </p:txBody>
        </p:sp>
        <p:sp>
          <p:nvSpPr>
            <p:cNvPr id="100" name="Rectangle 99"/>
            <p:cNvSpPr/>
            <p:nvPr/>
          </p:nvSpPr>
          <p:spPr>
            <a:xfrm flipH="1">
              <a:off x="3991428" y="5825578"/>
              <a:ext cx="2487510" cy="661756"/>
            </a:xfrm>
            <a:prstGeom prst="rect">
              <a:avLst/>
            </a:prstGeom>
            <a:ln>
              <a:noFill/>
            </a:ln>
          </p:spPr>
          <p:txBody>
            <a:bodyPr wrap="square">
              <a:spAutoFit/>
            </a:bodyPr>
            <a:lstStyle/>
            <a:p>
              <a:pPr algn="r"/>
              <a:r>
                <a:rPr lang="en-US" sz="1000" dirty="0">
                  <a:solidFill>
                    <a:schemeClr val="tx1">
                      <a:lumMod val="65000"/>
                      <a:lumOff val="35000"/>
                    </a:schemeClr>
                  </a:solidFill>
                  <a:latin typeface="Arial" panose="020B0604020202020204" pitchFamily="34" charset="0"/>
                  <a:cs typeface="Arial" panose="020B0604020202020204" pitchFamily="34" charset="0"/>
                </a:rPr>
                <a:t>This slide is 100% editable. Adapt it to your needs and capture your audience's attention. </a:t>
              </a:r>
            </a:p>
          </p:txBody>
        </p:sp>
      </p:grpSp>
      <p:grpSp>
        <p:nvGrpSpPr>
          <p:cNvPr id="101" name="Group 100"/>
          <p:cNvGrpSpPr/>
          <p:nvPr/>
        </p:nvGrpSpPr>
        <p:grpSpPr>
          <a:xfrm>
            <a:off x="5084895" y="901137"/>
            <a:ext cx="1865633" cy="1005249"/>
            <a:chOff x="3991428" y="5547592"/>
            <a:chExt cx="2487510" cy="939742"/>
          </a:xfrm>
        </p:grpSpPr>
        <p:sp>
          <p:nvSpPr>
            <p:cNvPr id="102" name="Rectangle 101"/>
            <p:cNvSpPr/>
            <p:nvPr/>
          </p:nvSpPr>
          <p:spPr>
            <a:xfrm>
              <a:off x="4275027" y="5547592"/>
              <a:ext cx="2203911" cy="316492"/>
            </a:xfrm>
            <a:prstGeom prst="rect">
              <a:avLst/>
            </a:prstGeom>
          </p:spPr>
          <p:txBody>
            <a:bodyPr wrap="square">
              <a:spAutoFit/>
            </a:bodyPr>
            <a:lstStyle/>
            <a:p>
              <a:pPr algn="r">
                <a:defRPr/>
              </a:pPr>
              <a:r>
                <a:rPr lang="en-US" sz="1600" b="1" kern="0" dirty="0">
                  <a:solidFill>
                    <a:prstClr val="black">
                      <a:lumMod val="85000"/>
                      <a:lumOff val="15000"/>
                    </a:prstClr>
                  </a:solidFill>
                  <a:latin typeface="Arial" panose="020B0604020202020204" pitchFamily="34" charset="0"/>
                  <a:cs typeface="Arial" panose="020B0604020202020204" pitchFamily="34" charset="0"/>
                </a:rPr>
                <a:t>05 Designation</a:t>
              </a:r>
            </a:p>
          </p:txBody>
        </p:sp>
        <p:sp>
          <p:nvSpPr>
            <p:cNvPr id="103" name="Rectangle 102"/>
            <p:cNvSpPr/>
            <p:nvPr/>
          </p:nvSpPr>
          <p:spPr>
            <a:xfrm flipH="1">
              <a:off x="3991428" y="5825578"/>
              <a:ext cx="2487510" cy="661756"/>
            </a:xfrm>
            <a:prstGeom prst="rect">
              <a:avLst/>
            </a:prstGeom>
            <a:ln>
              <a:noFill/>
            </a:ln>
          </p:spPr>
          <p:txBody>
            <a:bodyPr wrap="square">
              <a:spAutoFit/>
            </a:bodyPr>
            <a:lstStyle/>
            <a:p>
              <a:pPr algn="r"/>
              <a:r>
                <a:rPr lang="en-US" sz="1000" dirty="0">
                  <a:solidFill>
                    <a:schemeClr val="tx1">
                      <a:lumMod val="65000"/>
                      <a:lumOff val="35000"/>
                    </a:schemeClr>
                  </a:solidFill>
                  <a:latin typeface="Arial" panose="020B0604020202020204" pitchFamily="34" charset="0"/>
                  <a:cs typeface="Arial" panose="020B0604020202020204" pitchFamily="34" charset="0"/>
                </a:rPr>
                <a:t>This slide is 100% editable. Adapt it to your needs and capture your audience's attention. </a:t>
              </a:r>
            </a:p>
          </p:txBody>
        </p:sp>
      </p:grpSp>
      <p:grpSp>
        <p:nvGrpSpPr>
          <p:cNvPr id="4" name="Group 3"/>
          <p:cNvGrpSpPr/>
          <p:nvPr/>
        </p:nvGrpSpPr>
        <p:grpSpPr>
          <a:xfrm>
            <a:off x="6981226" y="2093776"/>
            <a:ext cx="2166347" cy="1045306"/>
            <a:chOff x="9360687" y="2401410"/>
            <a:chExt cx="2888463" cy="977188"/>
          </a:xfrm>
        </p:grpSpPr>
        <p:sp>
          <p:nvSpPr>
            <p:cNvPr id="83" name="Rounded Rectangle 82"/>
            <p:cNvSpPr/>
            <p:nvPr/>
          </p:nvSpPr>
          <p:spPr>
            <a:xfrm>
              <a:off x="9360687" y="2743733"/>
              <a:ext cx="1122420" cy="91440"/>
            </a:xfrm>
            <a:prstGeom prst="roundRect">
              <a:avLst>
                <a:gd name="adj" fmla="val 50000"/>
              </a:avLst>
            </a:prstGeom>
            <a:solidFill>
              <a:srgbClr val="775CA3"/>
            </a:solidFill>
            <a:ln w="12700" cap="flat" cmpd="sng" algn="ctr">
              <a:noFill/>
              <a:prstDash val="solid"/>
              <a:miter lim="800000"/>
            </a:ln>
            <a:effectLst/>
          </p:spPr>
          <p:txBody>
            <a:bodyPr rtlCol="0" anchor="ctr"/>
            <a:lstStyle/>
            <a:p>
              <a:pPr algn="ctr">
                <a:defRPr/>
              </a:pPr>
              <a:endParaRPr lang="en-US" sz="1350" kern="0">
                <a:solidFill>
                  <a:prstClr val="white"/>
                </a:solidFill>
              </a:endParaRPr>
            </a:p>
          </p:txBody>
        </p:sp>
        <p:sp>
          <p:nvSpPr>
            <p:cNvPr id="30" name="Rectangle 29"/>
            <p:cNvSpPr/>
            <p:nvPr/>
          </p:nvSpPr>
          <p:spPr>
            <a:xfrm>
              <a:off x="9397758" y="2888060"/>
              <a:ext cx="2851392" cy="490538"/>
            </a:xfrm>
            <a:prstGeom prst="rect">
              <a:avLst/>
            </a:prstGeom>
            <a:solidFill>
              <a:srgbClr val="775CA3"/>
            </a:solidFill>
            <a:ln w="12700" cap="flat" cmpd="sng" algn="ctr">
              <a:noFill/>
              <a:prstDash val="solid"/>
              <a:miter lim="800000"/>
            </a:ln>
            <a:effectLst/>
          </p:spPr>
          <p:txBody>
            <a:bodyPr rtlCol="0" anchor="ctr"/>
            <a:lstStyle/>
            <a:p>
              <a:pPr algn="ctr">
                <a:defRPr/>
              </a:pPr>
              <a:endParaRPr lang="en-US" sz="1350" kern="0">
                <a:solidFill>
                  <a:prstClr val="white"/>
                </a:solidFill>
              </a:endParaRPr>
            </a:p>
          </p:txBody>
        </p:sp>
        <p:sp>
          <p:nvSpPr>
            <p:cNvPr id="82" name="Rectangle 81"/>
            <p:cNvSpPr/>
            <p:nvPr/>
          </p:nvSpPr>
          <p:spPr>
            <a:xfrm>
              <a:off x="10235277" y="2401410"/>
              <a:ext cx="2013872" cy="490538"/>
            </a:xfrm>
            <a:prstGeom prst="rect">
              <a:avLst/>
            </a:prstGeom>
            <a:solidFill>
              <a:srgbClr val="775CA3"/>
            </a:solidFill>
            <a:ln w="12700" cap="flat" cmpd="sng" algn="ctr">
              <a:noFill/>
              <a:prstDash val="solid"/>
              <a:miter lim="800000"/>
            </a:ln>
            <a:effectLst/>
          </p:spPr>
          <p:txBody>
            <a:bodyPr rtlCol="0" anchor="ctr"/>
            <a:lstStyle/>
            <a:p>
              <a:pPr algn="ctr">
                <a:defRPr/>
              </a:pPr>
              <a:endParaRPr lang="en-US" sz="1350" kern="0">
                <a:solidFill>
                  <a:prstClr val="white"/>
                </a:solidFill>
              </a:endParaRPr>
            </a:p>
          </p:txBody>
        </p:sp>
      </p:grpSp>
      <p:sp>
        <p:nvSpPr>
          <p:cNvPr id="87" name="Freeform 86"/>
          <p:cNvSpPr/>
          <p:nvPr/>
        </p:nvSpPr>
        <p:spPr>
          <a:xfrm>
            <a:off x="7576156" y="1929314"/>
            <a:ext cx="1567844" cy="97814"/>
          </a:xfrm>
          <a:custGeom>
            <a:avLst/>
            <a:gdLst>
              <a:gd name="connsiteX0" fmla="*/ 45720 w 2090459"/>
              <a:gd name="connsiteY0" fmla="*/ 0 h 91440"/>
              <a:gd name="connsiteX1" fmla="*/ 2087601 w 2090459"/>
              <a:gd name="connsiteY1" fmla="*/ 0 h 91440"/>
              <a:gd name="connsiteX2" fmla="*/ 2090459 w 2090459"/>
              <a:gd name="connsiteY2" fmla="*/ 577 h 91440"/>
              <a:gd name="connsiteX3" fmla="*/ 2090459 w 2090459"/>
              <a:gd name="connsiteY3" fmla="*/ 90863 h 91440"/>
              <a:gd name="connsiteX4" fmla="*/ 2087601 w 2090459"/>
              <a:gd name="connsiteY4" fmla="*/ 91440 h 91440"/>
              <a:gd name="connsiteX5" fmla="*/ 45720 w 2090459"/>
              <a:gd name="connsiteY5" fmla="*/ 91440 h 91440"/>
              <a:gd name="connsiteX6" fmla="*/ 0 w 2090459"/>
              <a:gd name="connsiteY6" fmla="*/ 45720 h 91440"/>
              <a:gd name="connsiteX7" fmla="*/ 45720 w 2090459"/>
              <a:gd name="connsiteY7" fmla="*/ 0 h 9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0459" h="91440">
                <a:moveTo>
                  <a:pt x="45720" y="0"/>
                </a:moveTo>
                <a:lnTo>
                  <a:pt x="2087601" y="0"/>
                </a:lnTo>
                <a:lnTo>
                  <a:pt x="2090459" y="577"/>
                </a:lnTo>
                <a:lnTo>
                  <a:pt x="2090459" y="90863"/>
                </a:lnTo>
                <a:lnTo>
                  <a:pt x="2087601" y="91440"/>
                </a:lnTo>
                <a:lnTo>
                  <a:pt x="45720" y="91440"/>
                </a:lnTo>
                <a:cubicBezTo>
                  <a:pt x="20470" y="91440"/>
                  <a:pt x="0" y="70970"/>
                  <a:pt x="0" y="45720"/>
                </a:cubicBezTo>
                <a:cubicBezTo>
                  <a:pt x="0" y="20470"/>
                  <a:pt x="20470" y="0"/>
                  <a:pt x="45720" y="0"/>
                </a:cubicBezTo>
                <a:close/>
              </a:path>
            </a:pathLst>
          </a:custGeom>
          <a:solidFill>
            <a:srgbClr val="775CA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76" name="Group 75">
            <a:extLst>
              <a:ext uri="{FF2B5EF4-FFF2-40B4-BE49-F238E27FC236}">
                <a16:creationId xmlns:a16="http://schemas.microsoft.com/office/drawing/2014/main" id="{1A27AEFA-DBBF-451A-9BCC-AD12C8501B14}"/>
              </a:ext>
            </a:extLst>
          </p:cNvPr>
          <p:cNvGrpSpPr/>
          <p:nvPr/>
        </p:nvGrpSpPr>
        <p:grpSpPr>
          <a:xfrm>
            <a:off x="2076422" y="5337332"/>
            <a:ext cx="453676" cy="1216042"/>
            <a:chOff x="1061739" y="3019934"/>
            <a:chExt cx="1262892" cy="3385088"/>
          </a:xfrm>
        </p:grpSpPr>
        <p:sp>
          <p:nvSpPr>
            <p:cNvPr id="77" name="Rectangle 112">
              <a:extLst>
                <a:ext uri="{FF2B5EF4-FFF2-40B4-BE49-F238E27FC236}">
                  <a16:creationId xmlns:a16="http://schemas.microsoft.com/office/drawing/2014/main" id="{4DBE586F-2CA7-48B8-99CA-C56D0BFD41E8}"/>
                </a:ext>
              </a:extLst>
            </p:cNvPr>
            <p:cNvSpPr/>
            <p:nvPr/>
          </p:nvSpPr>
          <p:spPr>
            <a:xfrm>
              <a:off x="1485646" y="3474114"/>
              <a:ext cx="307946" cy="595448"/>
            </a:xfrm>
            <a:custGeom>
              <a:avLst/>
              <a:gdLst>
                <a:gd name="connsiteX0" fmla="*/ 0 w 304800"/>
                <a:gd name="connsiteY0" fmla="*/ 0 h 526017"/>
                <a:gd name="connsiteX1" fmla="*/ 304800 w 304800"/>
                <a:gd name="connsiteY1" fmla="*/ 0 h 526017"/>
                <a:gd name="connsiteX2" fmla="*/ 304800 w 304800"/>
                <a:gd name="connsiteY2" fmla="*/ 526017 h 526017"/>
                <a:gd name="connsiteX3" fmla="*/ 0 w 304800"/>
                <a:gd name="connsiteY3" fmla="*/ 526017 h 526017"/>
                <a:gd name="connsiteX4" fmla="*/ 0 w 304800"/>
                <a:gd name="connsiteY4" fmla="*/ 0 h 526017"/>
                <a:gd name="connsiteX0" fmla="*/ 0 w 304800"/>
                <a:gd name="connsiteY0" fmla="*/ 0 h 559068"/>
                <a:gd name="connsiteX1" fmla="*/ 304800 w 304800"/>
                <a:gd name="connsiteY1" fmla="*/ 0 h 559068"/>
                <a:gd name="connsiteX2" fmla="*/ 304800 w 304800"/>
                <a:gd name="connsiteY2" fmla="*/ 526017 h 559068"/>
                <a:gd name="connsiteX3" fmla="*/ 145974 w 304800"/>
                <a:gd name="connsiteY3" fmla="*/ 559068 h 559068"/>
                <a:gd name="connsiteX4" fmla="*/ 0 w 304800"/>
                <a:gd name="connsiteY4" fmla="*/ 0 h 559068"/>
                <a:gd name="connsiteX0" fmla="*/ 0 w 315817"/>
                <a:gd name="connsiteY0" fmla="*/ 0 h 559068"/>
                <a:gd name="connsiteX1" fmla="*/ 304800 w 315817"/>
                <a:gd name="connsiteY1" fmla="*/ 0 h 559068"/>
                <a:gd name="connsiteX2" fmla="*/ 315817 w 315817"/>
                <a:gd name="connsiteY2" fmla="*/ 528771 h 559068"/>
                <a:gd name="connsiteX3" fmla="*/ 145974 w 315817"/>
                <a:gd name="connsiteY3" fmla="*/ 559068 h 559068"/>
                <a:gd name="connsiteX4" fmla="*/ 0 w 315817"/>
                <a:gd name="connsiteY4" fmla="*/ 0 h 559068"/>
                <a:gd name="connsiteX0" fmla="*/ 0 w 315817"/>
                <a:gd name="connsiteY0" fmla="*/ 13771 h 572839"/>
                <a:gd name="connsiteX1" fmla="*/ 282766 w 315817"/>
                <a:gd name="connsiteY1" fmla="*/ 0 h 572839"/>
                <a:gd name="connsiteX2" fmla="*/ 315817 w 315817"/>
                <a:gd name="connsiteY2" fmla="*/ 542542 h 572839"/>
                <a:gd name="connsiteX3" fmla="*/ 145974 w 315817"/>
                <a:gd name="connsiteY3" fmla="*/ 572839 h 572839"/>
                <a:gd name="connsiteX4" fmla="*/ 0 w 315817"/>
                <a:gd name="connsiteY4" fmla="*/ 13771 h 572839"/>
                <a:gd name="connsiteX0" fmla="*/ 0 w 315817"/>
                <a:gd name="connsiteY0" fmla="*/ 13771 h 572839"/>
                <a:gd name="connsiteX1" fmla="*/ 282766 w 315817"/>
                <a:gd name="connsiteY1" fmla="*/ 0 h 572839"/>
                <a:gd name="connsiteX2" fmla="*/ 304800 w 315817"/>
                <a:gd name="connsiteY2" fmla="*/ 39042 h 572839"/>
                <a:gd name="connsiteX3" fmla="*/ 315817 w 315817"/>
                <a:gd name="connsiteY3" fmla="*/ 542542 h 572839"/>
                <a:gd name="connsiteX4" fmla="*/ 145974 w 315817"/>
                <a:gd name="connsiteY4" fmla="*/ 572839 h 572839"/>
                <a:gd name="connsiteX5" fmla="*/ 0 w 315817"/>
                <a:gd name="connsiteY5" fmla="*/ 13771 h 572839"/>
                <a:gd name="connsiteX0" fmla="*/ 0 w 304800"/>
                <a:gd name="connsiteY0" fmla="*/ 0 h 589365"/>
                <a:gd name="connsiteX1" fmla="*/ 271749 w 304800"/>
                <a:gd name="connsiteY1" fmla="*/ 16526 h 589365"/>
                <a:gd name="connsiteX2" fmla="*/ 293783 w 304800"/>
                <a:gd name="connsiteY2" fmla="*/ 55568 h 589365"/>
                <a:gd name="connsiteX3" fmla="*/ 304800 w 304800"/>
                <a:gd name="connsiteY3" fmla="*/ 559068 h 589365"/>
                <a:gd name="connsiteX4" fmla="*/ 134957 w 304800"/>
                <a:gd name="connsiteY4" fmla="*/ 589365 h 589365"/>
                <a:gd name="connsiteX5" fmla="*/ 0 w 304800"/>
                <a:gd name="connsiteY5" fmla="*/ 0 h 589365"/>
                <a:gd name="connsiteX0" fmla="*/ 0 w 304800"/>
                <a:gd name="connsiteY0" fmla="*/ 0 h 589365"/>
                <a:gd name="connsiteX1" fmla="*/ 271749 w 304800"/>
                <a:gd name="connsiteY1" fmla="*/ 16526 h 589365"/>
                <a:gd name="connsiteX2" fmla="*/ 293783 w 304800"/>
                <a:gd name="connsiteY2" fmla="*/ 55568 h 589365"/>
                <a:gd name="connsiteX3" fmla="*/ 304800 w 304800"/>
                <a:gd name="connsiteY3" fmla="*/ 559068 h 589365"/>
                <a:gd name="connsiteX4" fmla="*/ 134957 w 304800"/>
                <a:gd name="connsiteY4" fmla="*/ 589365 h 589365"/>
                <a:gd name="connsiteX5" fmla="*/ 0 w 304800"/>
                <a:gd name="connsiteY5" fmla="*/ 0 h 589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00" h="589365">
                  <a:moveTo>
                    <a:pt x="0" y="0"/>
                  </a:moveTo>
                  <a:lnTo>
                    <a:pt x="271749" y="16526"/>
                  </a:lnTo>
                  <a:cubicBezTo>
                    <a:pt x="272667" y="42393"/>
                    <a:pt x="292865" y="29701"/>
                    <a:pt x="293783" y="55568"/>
                  </a:cubicBezTo>
                  <a:lnTo>
                    <a:pt x="304800" y="559068"/>
                  </a:lnTo>
                  <a:lnTo>
                    <a:pt x="134957" y="589365"/>
                  </a:lnTo>
                  <a:cubicBezTo>
                    <a:pt x="89971" y="392910"/>
                    <a:pt x="22953" y="268064"/>
                    <a:pt x="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78" name="Rectangle 1">
              <a:extLst>
                <a:ext uri="{FF2B5EF4-FFF2-40B4-BE49-F238E27FC236}">
                  <a16:creationId xmlns:a16="http://schemas.microsoft.com/office/drawing/2014/main" id="{8878B7D7-699A-43CB-91F7-DFA260671DCC}"/>
                </a:ext>
              </a:extLst>
            </p:cNvPr>
            <p:cNvSpPr/>
            <p:nvPr/>
          </p:nvSpPr>
          <p:spPr>
            <a:xfrm rot="20857870">
              <a:off x="1516609" y="3019934"/>
              <a:ext cx="363888" cy="1065298"/>
            </a:xfrm>
            <a:custGeom>
              <a:avLst/>
              <a:gdLst>
                <a:gd name="connsiteX0" fmla="*/ 0 w 337267"/>
                <a:gd name="connsiteY0" fmla="*/ 0 h 457200"/>
                <a:gd name="connsiteX1" fmla="*/ 337267 w 337267"/>
                <a:gd name="connsiteY1" fmla="*/ 0 h 457200"/>
                <a:gd name="connsiteX2" fmla="*/ 337267 w 337267"/>
                <a:gd name="connsiteY2" fmla="*/ 457200 h 457200"/>
                <a:gd name="connsiteX3" fmla="*/ 0 w 337267"/>
                <a:gd name="connsiteY3" fmla="*/ 457200 h 457200"/>
                <a:gd name="connsiteX4" fmla="*/ 0 w 337267"/>
                <a:gd name="connsiteY4" fmla="*/ 0 h 457200"/>
                <a:gd name="connsiteX0" fmla="*/ 3131 w 340398"/>
                <a:gd name="connsiteY0" fmla="*/ 0 h 460331"/>
                <a:gd name="connsiteX1" fmla="*/ 340398 w 340398"/>
                <a:gd name="connsiteY1" fmla="*/ 0 h 460331"/>
                <a:gd name="connsiteX2" fmla="*/ 340398 w 340398"/>
                <a:gd name="connsiteY2" fmla="*/ 457200 h 460331"/>
                <a:gd name="connsiteX3" fmla="*/ 0 w 340398"/>
                <a:gd name="connsiteY3" fmla="*/ 460331 h 460331"/>
                <a:gd name="connsiteX4" fmla="*/ 3131 w 340398"/>
                <a:gd name="connsiteY4" fmla="*/ 0 h 460331"/>
                <a:gd name="connsiteX0" fmla="*/ 3131 w 340398"/>
                <a:gd name="connsiteY0" fmla="*/ 0 h 927970"/>
                <a:gd name="connsiteX1" fmla="*/ 340398 w 340398"/>
                <a:gd name="connsiteY1" fmla="*/ 0 h 927970"/>
                <a:gd name="connsiteX2" fmla="*/ 340398 w 340398"/>
                <a:gd name="connsiteY2" fmla="*/ 457200 h 927970"/>
                <a:gd name="connsiteX3" fmla="*/ 99164 w 340398"/>
                <a:gd name="connsiteY3" fmla="*/ 927970 h 927970"/>
                <a:gd name="connsiteX4" fmla="*/ 0 w 340398"/>
                <a:gd name="connsiteY4" fmla="*/ 460331 h 927970"/>
                <a:gd name="connsiteX5" fmla="*/ 3131 w 340398"/>
                <a:gd name="connsiteY5" fmla="*/ 0 h 927970"/>
                <a:gd name="connsiteX0" fmla="*/ 3131 w 340398"/>
                <a:gd name="connsiteY0" fmla="*/ 0 h 1284962"/>
                <a:gd name="connsiteX1" fmla="*/ 340398 w 340398"/>
                <a:gd name="connsiteY1" fmla="*/ 0 h 1284962"/>
                <a:gd name="connsiteX2" fmla="*/ 340398 w 340398"/>
                <a:gd name="connsiteY2" fmla="*/ 457200 h 1284962"/>
                <a:gd name="connsiteX3" fmla="*/ 14613 w 340398"/>
                <a:gd name="connsiteY3" fmla="*/ 1284962 h 1284962"/>
                <a:gd name="connsiteX4" fmla="*/ 0 w 340398"/>
                <a:gd name="connsiteY4" fmla="*/ 460331 h 1284962"/>
                <a:gd name="connsiteX5" fmla="*/ 3131 w 340398"/>
                <a:gd name="connsiteY5" fmla="*/ 0 h 1284962"/>
                <a:gd name="connsiteX0" fmla="*/ 3131 w 340398"/>
                <a:gd name="connsiteY0" fmla="*/ 0 h 1339415"/>
                <a:gd name="connsiteX1" fmla="*/ 340398 w 340398"/>
                <a:gd name="connsiteY1" fmla="*/ 0 h 1339415"/>
                <a:gd name="connsiteX2" fmla="*/ 340398 w 340398"/>
                <a:gd name="connsiteY2" fmla="*/ 457200 h 1339415"/>
                <a:gd name="connsiteX3" fmla="*/ 108558 w 340398"/>
                <a:gd name="connsiteY3" fmla="*/ 1194147 h 1339415"/>
                <a:gd name="connsiteX4" fmla="*/ 14613 w 340398"/>
                <a:gd name="connsiteY4" fmla="*/ 1284962 h 1339415"/>
                <a:gd name="connsiteX5" fmla="*/ 0 w 340398"/>
                <a:gd name="connsiteY5" fmla="*/ 460331 h 1339415"/>
                <a:gd name="connsiteX6" fmla="*/ 3131 w 340398"/>
                <a:gd name="connsiteY6" fmla="*/ 0 h 1339415"/>
                <a:gd name="connsiteX0" fmla="*/ 76200 w 413467"/>
                <a:gd name="connsiteY0" fmla="*/ 0 h 1295433"/>
                <a:gd name="connsiteX1" fmla="*/ 413467 w 413467"/>
                <a:gd name="connsiteY1" fmla="*/ 0 h 1295433"/>
                <a:gd name="connsiteX2" fmla="*/ 413467 w 413467"/>
                <a:gd name="connsiteY2" fmla="*/ 457200 h 1295433"/>
                <a:gd name="connsiteX3" fmla="*/ 181627 w 413467"/>
                <a:gd name="connsiteY3" fmla="*/ 1194147 h 1295433"/>
                <a:gd name="connsiteX4" fmla="*/ 87682 w 413467"/>
                <a:gd name="connsiteY4" fmla="*/ 1284962 h 1295433"/>
                <a:gd name="connsiteX5" fmla="*/ 0 w 413467"/>
                <a:gd name="connsiteY5" fmla="*/ 1175358 h 1295433"/>
                <a:gd name="connsiteX6" fmla="*/ 73069 w 413467"/>
                <a:gd name="connsiteY6" fmla="*/ 460331 h 1295433"/>
                <a:gd name="connsiteX7" fmla="*/ 76200 w 413467"/>
                <a:gd name="connsiteY7" fmla="*/ 0 h 1295433"/>
                <a:gd name="connsiteX0" fmla="*/ 76200 w 413467"/>
                <a:gd name="connsiteY0" fmla="*/ 0 h 1296560"/>
                <a:gd name="connsiteX1" fmla="*/ 413467 w 413467"/>
                <a:gd name="connsiteY1" fmla="*/ 0 h 1296560"/>
                <a:gd name="connsiteX2" fmla="*/ 413467 w 413467"/>
                <a:gd name="connsiteY2" fmla="*/ 457200 h 1296560"/>
                <a:gd name="connsiteX3" fmla="*/ 191021 w 413467"/>
                <a:gd name="connsiteY3" fmla="*/ 1197279 h 1296560"/>
                <a:gd name="connsiteX4" fmla="*/ 87682 w 413467"/>
                <a:gd name="connsiteY4" fmla="*/ 1284962 h 1296560"/>
                <a:gd name="connsiteX5" fmla="*/ 0 w 413467"/>
                <a:gd name="connsiteY5" fmla="*/ 1175358 h 1296560"/>
                <a:gd name="connsiteX6" fmla="*/ 73069 w 413467"/>
                <a:gd name="connsiteY6" fmla="*/ 460331 h 1296560"/>
                <a:gd name="connsiteX7" fmla="*/ 76200 w 413467"/>
                <a:gd name="connsiteY7" fmla="*/ 0 h 1296560"/>
                <a:gd name="connsiteX0" fmla="*/ 76200 w 413467"/>
                <a:gd name="connsiteY0" fmla="*/ 0 h 1285443"/>
                <a:gd name="connsiteX1" fmla="*/ 413467 w 413467"/>
                <a:gd name="connsiteY1" fmla="*/ 0 h 1285443"/>
                <a:gd name="connsiteX2" fmla="*/ 413467 w 413467"/>
                <a:gd name="connsiteY2" fmla="*/ 457200 h 1285443"/>
                <a:gd name="connsiteX3" fmla="*/ 191021 w 413467"/>
                <a:gd name="connsiteY3" fmla="*/ 1197279 h 1285443"/>
                <a:gd name="connsiteX4" fmla="*/ 87682 w 413467"/>
                <a:gd name="connsiteY4" fmla="*/ 1284962 h 1285443"/>
                <a:gd name="connsiteX5" fmla="*/ 0 w 413467"/>
                <a:gd name="connsiteY5" fmla="*/ 1175358 h 1285443"/>
                <a:gd name="connsiteX6" fmla="*/ 73069 w 413467"/>
                <a:gd name="connsiteY6" fmla="*/ 460331 h 1285443"/>
                <a:gd name="connsiteX7" fmla="*/ 76200 w 413467"/>
                <a:gd name="connsiteY7" fmla="*/ 0 h 1285443"/>
                <a:gd name="connsiteX0" fmla="*/ 76200 w 413467"/>
                <a:gd name="connsiteY0" fmla="*/ 0 h 1284962"/>
                <a:gd name="connsiteX1" fmla="*/ 413467 w 413467"/>
                <a:gd name="connsiteY1" fmla="*/ 0 h 1284962"/>
                <a:gd name="connsiteX2" fmla="*/ 413467 w 413467"/>
                <a:gd name="connsiteY2" fmla="*/ 457200 h 1284962"/>
                <a:gd name="connsiteX3" fmla="*/ 191021 w 413467"/>
                <a:gd name="connsiteY3" fmla="*/ 1197279 h 1284962"/>
                <a:gd name="connsiteX4" fmla="*/ 87682 w 413467"/>
                <a:gd name="connsiteY4" fmla="*/ 1284962 h 1284962"/>
                <a:gd name="connsiteX5" fmla="*/ 0 w 413467"/>
                <a:gd name="connsiteY5" fmla="*/ 1175358 h 1284962"/>
                <a:gd name="connsiteX6" fmla="*/ 73069 w 413467"/>
                <a:gd name="connsiteY6" fmla="*/ 460331 h 1284962"/>
                <a:gd name="connsiteX7" fmla="*/ 76200 w 413467"/>
                <a:gd name="connsiteY7" fmla="*/ 0 h 1284962"/>
                <a:gd name="connsiteX0" fmla="*/ 76200 w 413467"/>
                <a:gd name="connsiteY0" fmla="*/ 0 h 1284962"/>
                <a:gd name="connsiteX1" fmla="*/ 413467 w 413467"/>
                <a:gd name="connsiteY1" fmla="*/ 0 h 1284962"/>
                <a:gd name="connsiteX2" fmla="*/ 413467 w 413467"/>
                <a:gd name="connsiteY2" fmla="*/ 457200 h 1284962"/>
                <a:gd name="connsiteX3" fmla="*/ 191021 w 413467"/>
                <a:gd name="connsiteY3" fmla="*/ 1197279 h 1284962"/>
                <a:gd name="connsiteX4" fmla="*/ 87682 w 413467"/>
                <a:gd name="connsiteY4" fmla="*/ 1284962 h 1284962"/>
                <a:gd name="connsiteX5" fmla="*/ 0 w 413467"/>
                <a:gd name="connsiteY5" fmla="*/ 1175358 h 1284962"/>
                <a:gd name="connsiteX6" fmla="*/ 73069 w 413467"/>
                <a:gd name="connsiteY6" fmla="*/ 460331 h 1284962"/>
                <a:gd name="connsiteX7" fmla="*/ 76200 w 413467"/>
                <a:gd name="connsiteY7" fmla="*/ 0 h 1284962"/>
                <a:gd name="connsiteX0" fmla="*/ 76200 w 413467"/>
                <a:gd name="connsiteY0" fmla="*/ 0 h 1284962"/>
                <a:gd name="connsiteX1" fmla="*/ 413467 w 413467"/>
                <a:gd name="connsiteY1" fmla="*/ 0 h 1284962"/>
                <a:gd name="connsiteX2" fmla="*/ 413467 w 413467"/>
                <a:gd name="connsiteY2" fmla="*/ 457200 h 1284962"/>
                <a:gd name="connsiteX3" fmla="*/ 191021 w 413467"/>
                <a:gd name="connsiteY3" fmla="*/ 1197279 h 1284962"/>
                <a:gd name="connsiteX4" fmla="*/ 87682 w 413467"/>
                <a:gd name="connsiteY4" fmla="*/ 1284962 h 1284962"/>
                <a:gd name="connsiteX5" fmla="*/ 0 w 413467"/>
                <a:gd name="connsiteY5" fmla="*/ 1175358 h 1284962"/>
                <a:gd name="connsiteX6" fmla="*/ 73069 w 413467"/>
                <a:gd name="connsiteY6" fmla="*/ 460331 h 1284962"/>
                <a:gd name="connsiteX7" fmla="*/ 76200 w 413467"/>
                <a:gd name="connsiteY7" fmla="*/ 0 h 1284962"/>
                <a:gd name="connsiteX0" fmla="*/ 76200 w 413467"/>
                <a:gd name="connsiteY0" fmla="*/ 0 h 1284962"/>
                <a:gd name="connsiteX1" fmla="*/ 413467 w 413467"/>
                <a:gd name="connsiteY1" fmla="*/ 0 h 1284962"/>
                <a:gd name="connsiteX2" fmla="*/ 413467 w 413467"/>
                <a:gd name="connsiteY2" fmla="*/ 457200 h 1284962"/>
                <a:gd name="connsiteX3" fmla="*/ 191021 w 413467"/>
                <a:gd name="connsiteY3" fmla="*/ 1197279 h 1284962"/>
                <a:gd name="connsiteX4" fmla="*/ 87682 w 413467"/>
                <a:gd name="connsiteY4" fmla="*/ 1284962 h 1284962"/>
                <a:gd name="connsiteX5" fmla="*/ 0 w 413467"/>
                <a:gd name="connsiteY5" fmla="*/ 1175358 h 1284962"/>
                <a:gd name="connsiteX6" fmla="*/ 172234 w 413467"/>
                <a:gd name="connsiteY6" fmla="*/ 555320 h 1284962"/>
                <a:gd name="connsiteX7" fmla="*/ 73069 w 413467"/>
                <a:gd name="connsiteY7" fmla="*/ 460331 h 1284962"/>
                <a:gd name="connsiteX8" fmla="*/ 76200 w 413467"/>
                <a:gd name="connsiteY8" fmla="*/ 0 h 1284962"/>
                <a:gd name="connsiteX0" fmla="*/ 76200 w 413467"/>
                <a:gd name="connsiteY0" fmla="*/ 0 h 1284962"/>
                <a:gd name="connsiteX1" fmla="*/ 413467 w 413467"/>
                <a:gd name="connsiteY1" fmla="*/ 0 h 1284962"/>
                <a:gd name="connsiteX2" fmla="*/ 413467 w 413467"/>
                <a:gd name="connsiteY2" fmla="*/ 457200 h 1284962"/>
                <a:gd name="connsiteX3" fmla="*/ 191021 w 413467"/>
                <a:gd name="connsiteY3" fmla="*/ 1197279 h 1284962"/>
                <a:gd name="connsiteX4" fmla="*/ 87682 w 413467"/>
                <a:gd name="connsiteY4" fmla="*/ 1284962 h 1284962"/>
                <a:gd name="connsiteX5" fmla="*/ 0 w 413467"/>
                <a:gd name="connsiteY5" fmla="*/ 1184752 h 1284962"/>
                <a:gd name="connsiteX6" fmla="*/ 172234 w 413467"/>
                <a:gd name="connsiteY6" fmla="*/ 555320 h 1284962"/>
                <a:gd name="connsiteX7" fmla="*/ 73069 w 413467"/>
                <a:gd name="connsiteY7" fmla="*/ 460331 h 1284962"/>
                <a:gd name="connsiteX8" fmla="*/ 76200 w 413467"/>
                <a:gd name="connsiteY8" fmla="*/ 0 h 1284962"/>
                <a:gd name="connsiteX0" fmla="*/ 76200 w 413467"/>
                <a:gd name="connsiteY0" fmla="*/ 0 h 1284962"/>
                <a:gd name="connsiteX1" fmla="*/ 413467 w 413467"/>
                <a:gd name="connsiteY1" fmla="*/ 0 h 1284962"/>
                <a:gd name="connsiteX2" fmla="*/ 413467 w 413467"/>
                <a:gd name="connsiteY2" fmla="*/ 457200 h 1284962"/>
                <a:gd name="connsiteX3" fmla="*/ 191021 w 413467"/>
                <a:gd name="connsiteY3" fmla="*/ 1197279 h 1284962"/>
                <a:gd name="connsiteX4" fmla="*/ 87682 w 413467"/>
                <a:gd name="connsiteY4" fmla="*/ 1284962 h 1284962"/>
                <a:gd name="connsiteX5" fmla="*/ 0 w 413467"/>
                <a:gd name="connsiteY5" fmla="*/ 1184752 h 1284962"/>
                <a:gd name="connsiteX6" fmla="*/ 172234 w 413467"/>
                <a:gd name="connsiteY6" fmla="*/ 555320 h 1284962"/>
                <a:gd name="connsiteX7" fmla="*/ 73069 w 413467"/>
                <a:gd name="connsiteY7" fmla="*/ 460331 h 1284962"/>
                <a:gd name="connsiteX8" fmla="*/ 76200 w 413467"/>
                <a:gd name="connsiteY8" fmla="*/ 0 h 1284962"/>
                <a:gd name="connsiteX0" fmla="*/ 76200 w 413467"/>
                <a:gd name="connsiteY0" fmla="*/ 0 h 1284962"/>
                <a:gd name="connsiteX1" fmla="*/ 413467 w 413467"/>
                <a:gd name="connsiteY1" fmla="*/ 0 h 1284962"/>
                <a:gd name="connsiteX2" fmla="*/ 413467 w 413467"/>
                <a:gd name="connsiteY2" fmla="*/ 457200 h 1284962"/>
                <a:gd name="connsiteX3" fmla="*/ 222338 w 413467"/>
                <a:gd name="connsiteY3" fmla="*/ 567846 h 1284962"/>
                <a:gd name="connsiteX4" fmla="*/ 191021 w 413467"/>
                <a:gd name="connsiteY4" fmla="*/ 1197279 h 1284962"/>
                <a:gd name="connsiteX5" fmla="*/ 87682 w 413467"/>
                <a:gd name="connsiteY5" fmla="*/ 1284962 h 1284962"/>
                <a:gd name="connsiteX6" fmla="*/ 0 w 413467"/>
                <a:gd name="connsiteY6" fmla="*/ 1184752 h 1284962"/>
                <a:gd name="connsiteX7" fmla="*/ 172234 w 413467"/>
                <a:gd name="connsiteY7" fmla="*/ 555320 h 1284962"/>
                <a:gd name="connsiteX8" fmla="*/ 73069 w 413467"/>
                <a:gd name="connsiteY8" fmla="*/ 460331 h 1284962"/>
                <a:gd name="connsiteX9" fmla="*/ 76200 w 413467"/>
                <a:gd name="connsiteY9" fmla="*/ 0 h 1284962"/>
                <a:gd name="connsiteX0" fmla="*/ 76200 w 413467"/>
                <a:gd name="connsiteY0" fmla="*/ 0 h 1284962"/>
                <a:gd name="connsiteX1" fmla="*/ 413467 w 413467"/>
                <a:gd name="connsiteY1" fmla="*/ 0 h 1284962"/>
                <a:gd name="connsiteX2" fmla="*/ 413467 w 413467"/>
                <a:gd name="connsiteY2" fmla="*/ 457200 h 1284962"/>
                <a:gd name="connsiteX3" fmla="*/ 222338 w 413467"/>
                <a:gd name="connsiteY3" fmla="*/ 567846 h 1284962"/>
                <a:gd name="connsiteX4" fmla="*/ 191021 w 413467"/>
                <a:gd name="connsiteY4" fmla="*/ 1197279 h 1284962"/>
                <a:gd name="connsiteX5" fmla="*/ 87682 w 413467"/>
                <a:gd name="connsiteY5" fmla="*/ 1284962 h 1284962"/>
                <a:gd name="connsiteX6" fmla="*/ 0 w 413467"/>
                <a:gd name="connsiteY6" fmla="*/ 1184752 h 1284962"/>
                <a:gd name="connsiteX7" fmla="*/ 172234 w 413467"/>
                <a:gd name="connsiteY7" fmla="*/ 555320 h 1284962"/>
                <a:gd name="connsiteX8" fmla="*/ 73069 w 413467"/>
                <a:gd name="connsiteY8" fmla="*/ 460331 h 1284962"/>
                <a:gd name="connsiteX9" fmla="*/ 76200 w 413467"/>
                <a:gd name="connsiteY9" fmla="*/ 0 h 1284962"/>
                <a:gd name="connsiteX0" fmla="*/ 76200 w 413467"/>
                <a:gd name="connsiteY0" fmla="*/ 0 h 1284962"/>
                <a:gd name="connsiteX1" fmla="*/ 413467 w 413467"/>
                <a:gd name="connsiteY1" fmla="*/ 0 h 1284962"/>
                <a:gd name="connsiteX2" fmla="*/ 413467 w 413467"/>
                <a:gd name="connsiteY2" fmla="*/ 457200 h 1284962"/>
                <a:gd name="connsiteX3" fmla="*/ 222338 w 413467"/>
                <a:gd name="connsiteY3" fmla="*/ 567846 h 1284962"/>
                <a:gd name="connsiteX4" fmla="*/ 191021 w 413467"/>
                <a:gd name="connsiteY4" fmla="*/ 1197279 h 1284962"/>
                <a:gd name="connsiteX5" fmla="*/ 87682 w 413467"/>
                <a:gd name="connsiteY5" fmla="*/ 1284962 h 1284962"/>
                <a:gd name="connsiteX6" fmla="*/ 0 w 413467"/>
                <a:gd name="connsiteY6" fmla="*/ 1184752 h 1284962"/>
                <a:gd name="connsiteX7" fmla="*/ 172234 w 413467"/>
                <a:gd name="connsiteY7" fmla="*/ 555320 h 1284962"/>
                <a:gd name="connsiteX8" fmla="*/ 73069 w 413467"/>
                <a:gd name="connsiteY8" fmla="*/ 460331 h 1284962"/>
                <a:gd name="connsiteX9" fmla="*/ 76200 w 413467"/>
                <a:gd name="connsiteY9" fmla="*/ 0 h 1284962"/>
                <a:gd name="connsiteX0" fmla="*/ 76200 w 413467"/>
                <a:gd name="connsiteY0" fmla="*/ 0 h 1284962"/>
                <a:gd name="connsiteX1" fmla="*/ 413467 w 413467"/>
                <a:gd name="connsiteY1" fmla="*/ 0 h 1284962"/>
                <a:gd name="connsiteX2" fmla="*/ 344574 w 413467"/>
                <a:gd name="connsiteY2" fmla="*/ 454069 h 1284962"/>
                <a:gd name="connsiteX3" fmla="*/ 222338 w 413467"/>
                <a:gd name="connsiteY3" fmla="*/ 567846 h 1284962"/>
                <a:gd name="connsiteX4" fmla="*/ 191021 w 413467"/>
                <a:gd name="connsiteY4" fmla="*/ 1197279 h 1284962"/>
                <a:gd name="connsiteX5" fmla="*/ 87682 w 413467"/>
                <a:gd name="connsiteY5" fmla="*/ 1284962 h 1284962"/>
                <a:gd name="connsiteX6" fmla="*/ 0 w 413467"/>
                <a:gd name="connsiteY6" fmla="*/ 1184752 h 1284962"/>
                <a:gd name="connsiteX7" fmla="*/ 172234 w 413467"/>
                <a:gd name="connsiteY7" fmla="*/ 555320 h 1284962"/>
                <a:gd name="connsiteX8" fmla="*/ 73069 w 413467"/>
                <a:gd name="connsiteY8" fmla="*/ 460331 h 1284962"/>
                <a:gd name="connsiteX9" fmla="*/ 76200 w 413467"/>
                <a:gd name="connsiteY9" fmla="*/ 0 h 1284962"/>
                <a:gd name="connsiteX0" fmla="*/ 76200 w 413467"/>
                <a:gd name="connsiteY0" fmla="*/ 0 h 1284962"/>
                <a:gd name="connsiteX1" fmla="*/ 413467 w 413467"/>
                <a:gd name="connsiteY1" fmla="*/ 0 h 1284962"/>
                <a:gd name="connsiteX2" fmla="*/ 344574 w 413467"/>
                <a:gd name="connsiteY2" fmla="*/ 454069 h 1284962"/>
                <a:gd name="connsiteX3" fmla="*/ 222338 w 413467"/>
                <a:gd name="connsiteY3" fmla="*/ 567846 h 1284962"/>
                <a:gd name="connsiteX4" fmla="*/ 191021 w 413467"/>
                <a:gd name="connsiteY4" fmla="*/ 1197279 h 1284962"/>
                <a:gd name="connsiteX5" fmla="*/ 87682 w 413467"/>
                <a:gd name="connsiteY5" fmla="*/ 1284962 h 1284962"/>
                <a:gd name="connsiteX6" fmla="*/ 0 w 413467"/>
                <a:gd name="connsiteY6" fmla="*/ 1184752 h 1284962"/>
                <a:gd name="connsiteX7" fmla="*/ 172234 w 413467"/>
                <a:gd name="connsiteY7" fmla="*/ 555320 h 1284962"/>
                <a:gd name="connsiteX8" fmla="*/ 73069 w 413467"/>
                <a:gd name="connsiteY8" fmla="*/ 460331 h 1284962"/>
                <a:gd name="connsiteX9" fmla="*/ 76200 w 413467"/>
                <a:gd name="connsiteY9" fmla="*/ 0 h 1284962"/>
                <a:gd name="connsiteX0" fmla="*/ 76200 w 413467"/>
                <a:gd name="connsiteY0" fmla="*/ 0 h 1284962"/>
                <a:gd name="connsiteX1" fmla="*/ 413467 w 413467"/>
                <a:gd name="connsiteY1" fmla="*/ 0 h 1284962"/>
                <a:gd name="connsiteX2" fmla="*/ 353969 w 413467"/>
                <a:gd name="connsiteY2" fmla="*/ 450937 h 1284962"/>
                <a:gd name="connsiteX3" fmla="*/ 222338 w 413467"/>
                <a:gd name="connsiteY3" fmla="*/ 567846 h 1284962"/>
                <a:gd name="connsiteX4" fmla="*/ 191021 w 413467"/>
                <a:gd name="connsiteY4" fmla="*/ 1197279 h 1284962"/>
                <a:gd name="connsiteX5" fmla="*/ 87682 w 413467"/>
                <a:gd name="connsiteY5" fmla="*/ 1284962 h 1284962"/>
                <a:gd name="connsiteX6" fmla="*/ 0 w 413467"/>
                <a:gd name="connsiteY6" fmla="*/ 1184752 h 1284962"/>
                <a:gd name="connsiteX7" fmla="*/ 172234 w 413467"/>
                <a:gd name="connsiteY7" fmla="*/ 555320 h 1284962"/>
                <a:gd name="connsiteX8" fmla="*/ 73069 w 413467"/>
                <a:gd name="connsiteY8" fmla="*/ 460331 h 1284962"/>
                <a:gd name="connsiteX9" fmla="*/ 76200 w 413467"/>
                <a:gd name="connsiteY9" fmla="*/ 0 h 1284962"/>
                <a:gd name="connsiteX0" fmla="*/ 76200 w 413467"/>
                <a:gd name="connsiteY0" fmla="*/ 0 h 1284962"/>
                <a:gd name="connsiteX1" fmla="*/ 413467 w 413467"/>
                <a:gd name="connsiteY1" fmla="*/ 0 h 1284962"/>
                <a:gd name="connsiteX2" fmla="*/ 353969 w 413467"/>
                <a:gd name="connsiteY2" fmla="*/ 450937 h 1284962"/>
                <a:gd name="connsiteX3" fmla="*/ 222338 w 413467"/>
                <a:gd name="connsiteY3" fmla="*/ 567846 h 1284962"/>
                <a:gd name="connsiteX4" fmla="*/ 191021 w 413467"/>
                <a:gd name="connsiteY4" fmla="*/ 1197279 h 1284962"/>
                <a:gd name="connsiteX5" fmla="*/ 87682 w 413467"/>
                <a:gd name="connsiteY5" fmla="*/ 1284962 h 1284962"/>
                <a:gd name="connsiteX6" fmla="*/ 0 w 413467"/>
                <a:gd name="connsiteY6" fmla="*/ 1184752 h 1284962"/>
                <a:gd name="connsiteX7" fmla="*/ 172234 w 413467"/>
                <a:gd name="connsiteY7" fmla="*/ 555320 h 1284962"/>
                <a:gd name="connsiteX8" fmla="*/ 73069 w 413467"/>
                <a:gd name="connsiteY8" fmla="*/ 460331 h 1284962"/>
                <a:gd name="connsiteX9" fmla="*/ 76200 w 413467"/>
                <a:gd name="connsiteY9" fmla="*/ 0 h 1284962"/>
                <a:gd name="connsiteX0" fmla="*/ 76200 w 413467"/>
                <a:gd name="connsiteY0" fmla="*/ 0 h 1284962"/>
                <a:gd name="connsiteX1" fmla="*/ 413467 w 413467"/>
                <a:gd name="connsiteY1" fmla="*/ 0 h 1284962"/>
                <a:gd name="connsiteX2" fmla="*/ 353969 w 413467"/>
                <a:gd name="connsiteY2" fmla="*/ 450937 h 1284962"/>
                <a:gd name="connsiteX3" fmla="*/ 222338 w 413467"/>
                <a:gd name="connsiteY3" fmla="*/ 567846 h 1284962"/>
                <a:gd name="connsiteX4" fmla="*/ 191021 w 413467"/>
                <a:gd name="connsiteY4" fmla="*/ 1197279 h 1284962"/>
                <a:gd name="connsiteX5" fmla="*/ 87682 w 413467"/>
                <a:gd name="connsiteY5" fmla="*/ 1284962 h 1284962"/>
                <a:gd name="connsiteX6" fmla="*/ 0 w 413467"/>
                <a:gd name="connsiteY6" fmla="*/ 1184752 h 1284962"/>
                <a:gd name="connsiteX7" fmla="*/ 172234 w 413467"/>
                <a:gd name="connsiteY7" fmla="*/ 555320 h 1284962"/>
                <a:gd name="connsiteX8" fmla="*/ 82463 w 413467"/>
                <a:gd name="connsiteY8" fmla="*/ 457200 h 1284962"/>
                <a:gd name="connsiteX9" fmla="*/ 76200 w 413467"/>
                <a:gd name="connsiteY9" fmla="*/ 0 h 1284962"/>
                <a:gd name="connsiteX0" fmla="*/ 76200 w 413467"/>
                <a:gd name="connsiteY0" fmla="*/ 0 h 1284962"/>
                <a:gd name="connsiteX1" fmla="*/ 413467 w 413467"/>
                <a:gd name="connsiteY1" fmla="*/ 0 h 1284962"/>
                <a:gd name="connsiteX2" fmla="*/ 353969 w 413467"/>
                <a:gd name="connsiteY2" fmla="*/ 450937 h 1284962"/>
                <a:gd name="connsiteX3" fmla="*/ 222338 w 413467"/>
                <a:gd name="connsiteY3" fmla="*/ 567846 h 1284962"/>
                <a:gd name="connsiteX4" fmla="*/ 191021 w 413467"/>
                <a:gd name="connsiteY4" fmla="*/ 1197279 h 1284962"/>
                <a:gd name="connsiteX5" fmla="*/ 87682 w 413467"/>
                <a:gd name="connsiteY5" fmla="*/ 1284962 h 1284962"/>
                <a:gd name="connsiteX6" fmla="*/ 0 w 413467"/>
                <a:gd name="connsiteY6" fmla="*/ 1184752 h 1284962"/>
                <a:gd name="connsiteX7" fmla="*/ 172234 w 413467"/>
                <a:gd name="connsiteY7" fmla="*/ 555320 h 1284962"/>
                <a:gd name="connsiteX8" fmla="*/ 82463 w 413467"/>
                <a:gd name="connsiteY8" fmla="*/ 457200 h 1284962"/>
                <a:gd name="connsiteX9" fmla="*/ 76200 w 413467"/>
                <a:gd name="connsiteY9" fmla="*/ 0 h 1284962"/>
                <a:gd name="connsiteX0" fmla="*/ 88295 w 413467"/>
                <a:gd name="connsiteY0" fmla="*/ 229810 h 1284962"/>
                <a:gd name="connsiteX1" fmla="*/ 413467 w 413467"/>
                <a:gd name="connsiteY1" fmla="*/ 0 h 1284962"/>
                <a:gd name="connsiteX2" fmla="*/ 353969 w 413467"/>
                <a:gd name="connsiteY2" fmla="*/ 450937 h 1284962"/>
                <a:gd name="connsiteX3" fmla="*/ 222338 w 413467"/>
                <a:gd name="connsiteY3" fmla="*/ 567846 h 1284962"/>
                <a:gd name="connsiteX4" fmla="*/ 191021 w 413467"/>
                <a:gd name="connsiteY4" fmla="*/ 1197279 h 1284962"/>
                <a:gd name="connsiteX5" fmla="*/ 87682 w 413467"/>
                <a:gd name="connsiteY5" fmla="*/ 1284962 h 1284962"/>
                <a:gd name="connsiteX6" fmla="*/ 0 w 413467"/>
                <a:gd name="connsiteY6" fmla="*/ 1184752 h 1284962"/>
                <a:gd name="connsiteX7" fmla="*/ 172234 w 413467"/>
                <a:gd name="connsiteY7" fmla="*/ 555320 h 1284962"/>
                <a:gd name="connsiteX8" fmla="*/ 82463 w 413467"/>
                <a:gd name="connsiteY8" fmla="*/ 457200 h 1284962"/>
                <a:gd name="connsiteX9" fmla="*/ 88295 w 413467"/>
                <a:gd name="connsiteY9" fmla="*/ 229810 h 1284962"/>
                <a:gd name="connsiteX0" fmla="*/ 88295 w 413467"/>
                <a:gd name="connsiteY0" fmla="*/ 229810 h 1284962"/>
                <a:gd name="connsiteX1" fmla="*/ 413467 w 413467"/>
                <a:gd name="connsiteY1" fmla="*/ 0 h 1284962"/>
                <a:gd name="connsiteX2" fmla="*/ 353969 w 413467"/>
                <a:gd name="connsiteY2" fmla="*/ 450937 h 1284962"/>
                <a:gd name="connsiteX3" fmla="*/ 222338 w 413467"/>
                <a:gd name="connsiteY3" fmla="*/ 567846 h 1284962"/>
                <a:gd name="connsiteX4" fmla="*/ 191021 w 413467"/>
                <a:gd name="connsiteY4" fmla="*/ 1197279 h 1284962"/>
                <a:gd name="connsiteX5" fmla="*/ 87682 w 413467"/>
                <a:gd name="connsiteY5" fmla="*/ 1284962 h 1284962"/>
                <a:gd name="connsiteX6" fmla="*/ 0 w 413467"/>
                <a:gd name="connsiteY6" fmla="*/ 1184752 h 1284962"/>
                <a:gd name="connsiteX7" fmla="*/ 172234 w 413467"/>
                <a:gd name="connsiteY7" fmla="*/ 555320 h 1284962"/>
                <a:gd name="connsiteX8" fmla="*/ 82463 w 413467"/>
                <a:gd name="connsiteY8" fmla="*/ 457200 h 1284962"/>
                <a:gd name="connsiteX9" fmla="*/ 88295 w 413467"/>
                <a:gd name="connsiteY9" fmla="*/ 229810 h 1284962"/>
                <a:gd name="connsiteX0" fmla="*/ 88295 w 413467"/>
                <a:gd name="connsiteY0" fmla="*/ 229810 h 1284962"/>
                <a:gd name="connsiteX1" fmla="*/ 413467 w 413467"/>
                <a:gd name="connsiteY1" fmla="*/ 0 h 1284962"/>
                <a:gd name="connsiteX2" fmla="*/ 353969 w 413467"/>
                <a:gd name="connsiteY2" fmla="*/ 450937 h 1284962"/>
                <a:gd name="connsiteX3" fmla="*/ 222338 w 413467"/>
                <a:gd name="connsiteY3" fmla="*/ 567846 h 1284962"/>
                <a:gd name="connsiteX4" fmla="*/ 191021 w 413467"/>
                <a:gd name="connsiteY4" fmla="*/ 1197279 h 1284962"/>
                <a:gd name="connsiteX5" fmla="*/ 87682 w 413467"/>
                <a:gd name="connsiteY5" fmla="*/ 1284962 h 1284962"/>
                <a:gd name="connsiteX6" fmla="*/ 0 w 413467"/>
                <a:gd name="connsiteY6" fmla="*/ 1184752 h 1284962"/>
                <a:gd name="connsiteX7" fmla="*/ 172234 w 413467"/>
                <a:gd name="connsiteY7" fmla="*/ 555320 h 1284962"/>
                <a:gd name="connsiteX8" fmla="*/ 82463 w 413467"/>
                <a:gd name="connsiteY8" fmla="*/ 457200 h 1284962"/>
                <a:gd name="connsiteX9" fmla="*/ 106439 w 413467"/>
                <a:gd name="connsiteY9" fmla="*/ 341085 h 1284962"/>
                <a:gd name="connsiteX10" fmla="*/ 88295 w 413467"/>
                <a:gd name="connsiteY10" fmla="*/ 229810 h 1284962"/>
                <a:gd name="connsiteX0" fmla="*/ 88295 w 413467"/>
                <a:gd name="connsiteY0" fmla="*/ 229810 h 1284962"/>
                <a:gd name="connsiteX1" fmla="*/ 413467 w 413467"/>
                <a:gd name="connsiteY1" fmla="*/ 0 h 1284962"/>
                <a:gd name="connsiteX2" fmla="*/ 353969 w 413467"/>
                <a:gd name="connsiteY2" fmla="*/ 450937 h 1284962"/>
                <a:gd name="connsiteX3" fmla="*/ 222338 w 413467"/>
                <a:gd name="connsiteY3" fmla="*/ 567846 h 1284962"/>
                <a:gd name="connsiteX4" fmla="*/ 191021 w 413467"/>
                <a:gd name="connsiteY4" fmla="*/ 1197279 h 1284962"/>
                <a:gd name="connsiteX5" fmla="*/ 87682 w 413467"/>
                <a:gd name="connsiteY5" fmla="*/ 1284962 h 1284962"/>
                <a:gd name="connsiteX6" fmla="*/ 0 w 413467"/>
                <a:gd name="connsiteY6" fmla="*/ 1184752 h 1284962"/>
                <a:gd name="connsiteX7" fmla="*/ 172234 w 413467"/>
                <a:gd name="connsiteY7" fmla="*/ 555320 h 1284962"/>
                <a:gd name="connsiteX8" fmla="*/ 82463 w 413467"/>
                <a:gd name="connsiteY8" fmla="*/ 457200 h 1284962"/>
                <a:gd name="connsiteX9" fmla="*/ 106439 w 413467"/>
                <a:gd name="connsiteY9" fmla="*/ 341085 h 1284962"/>
                <a:gd name="connsiteX10" fmla="*/ 88295 w 413467"/>
                <a:gd name="connsiteY10" fmla="*/ 229810 h 1284962"/>
                <a:gd name="connsiteX0" fmla="*/ 88295 w 413467"/>
                <a:gd name="connsiteY0" fmla="*/ 229810 h 1284962"/>
                <a:gd name="connsiteX1" fmla="*/ 413467 w 413467"/>
                <a:gd name="connsiteY1" fmla="*/ 0 h 1284962"/>
                <a:gd name="connsiteX2" fmla="*/ 353969 w 413467"/>
                <a:gd name="connsiteY2" fmla="*/ 450937 h 1284962"/>
                <a:gd name="connsiteX3" fmla="*/ 222338 w 413467"/>
                <a:gd name="connsiteY3" fmla="*/ 567846 h 1284962"/>
                <a:gd name="connsiteX4" fmla="*/ 191021 w 413467"/>
                <a:gd name="connsiteY4" fmla="*/ 1197279 h 1284962"/>
                <a:gd name="connsiteX5" fmla="*/ 87682 w 413467"/>
                <a:gd name="connsiteY5" fmla="*/ 1284962 h 1284962"/>
                <a:gd name="connsiteX6" fmla="*/ 0 w 413467"/>
                <a:gd name="connsiteY6" fmla="*/ 1184752 h 1284962"/>
                <a:gd name="connsiteX7" fmla="*/ 172234 w 413467"/>
                <a:gd name="connsiteY7" fmla="*/ 555320 h 1284962"/>
                <a:gd name="connsiteX8" fmla="*/ 82463 w 413467"/>
                <a:gd name="connsiteY8" fmla="*/ 457200 h 1284962"/>
                <a:gd name="connsiteX9" fmla="*/ 106439 w 413467"/>
                <a:gd name="connsiteY9" fmla="*/ 341085 h 1284962"/>
                <a:gd name="connsiteX10" fmla="*/ 88295 w 413467"/>
                <a:gd name="connsiteY10" fmla="*/ 229810 h 1284962"/>
                <a:gd name="connsiteX0" fmla="*/ 88295 w 413467"/>
                <a:gd name="connsiteY0" fmla="*/ 229810 h 1284962"/>
                <a:gd name="connsiteX1" fmla="*/ 413467 w 413467"/>
                <a:gd name="connsiteY1" fmla="*/ 0 h 1284962"/>
                <a:gd name="connsiteX2" fmla="*/ 353969 w 413467"/>
                <a:gd name="connsiteY2" fmla="*/ 450937 h 1284962"/>
                <a:gd name="connsiteX3" fmla="*/ 222338 w 413467"/>
                <a:gd name="connsiteY3" fmla="*/ 567846 h 1284962"/>
                <a:gd name="connsiteX4" fmla="*/ 191021 w 413467"/>
                <a:gd name="connsiteY4" fmla="*/ 1197279 h 1284962"/>
                <a:gd name="connsiteX5" fmla="*/ 87682 w 413467"/>
                <a:gd name="connsiteY5" fmla="*/ 1284962 h 1284962"/>
                <a:gd name="connsiteX6" fmla="*/ 0 w 413467"/>
                <a:gd name="connsiteY6" fmla="*/ 1184752 h 1284962"/>
                <a:gd name="connsiteX7" fmla="*/ 172234 w 413467"/>
                <a:gd name="connsiteY7" fmla="*/ 555320 h 1284962"/>
                <a:gd name="connsiteX8" fmla="*/ 82463 w 413467"/>
                <a:gd name="connsiteY8" fmla="*/ 459619 h 1284962"/>
                <a:gd name="connsiteX9" fmla="*/ 106439 w 413467"/>
                <a:gd name="connsiteY9" fmla="*/ 341085 h 1284962"/>
                <a:gd name="connsiteX10" fmla="*/ 88295 w 413467"/>
                <a:gd name="connsiteY10" fmla="*/ 229810 h 1284962"/>
                <a:gd name="connsiteX0" fmla="*/ 88295 w 413467"/>
                <a:gd name="connsiteY0" fmla="*/ 229810 h 1284962"/>
                <a:gd name="connsiteX1" fmla="*/ 413467 w 413467"/>
                <a:gd name="connsiteY1" fmla="*/ 0 h 1284962"/>
                <a:gd name="connsiteX2" fmla="*/ 353969 w 413467"/>
                <a:gd name="connsiteY2" fmla="*/ 450937 h 1284962"/>
                <a:gd name="connsiteX3" fmla="*/ 222338 w 413467"/>
                <a:gd name="connsiteY3" fmla="*/ 567846 h 1284962"/>
                <a:gd name="connsiteX4" fmla="*/ 191021 w 413467"/>
                <a:gd name="connsiteY4" fmla="*/ 1197279 h 1284962"/>
                <a:gd name="connsiteX5" fmla="*/ 87682 w 413467"/>
                <a:gd name="connsiteY5" fmla="*/ 1284962 h 1284962"/>
                <a:gd name="connsiteX6" fmla="*/ 0 w 413467"/>
                <a:gd name="connsiteY6" fmla="*/ 1184752 h 1284962"/>
                <a:gd name="connsiteX7" fmla="*/ 172234 w 413467"/>
                <a:gd name="connsiteY7" fmla="*/ 555320 h 1284962"/>
                <a:gd name="connsiteX8" fmla="*/ 82463 w 413467"/>
                <a:gd name="connsiteY8" fmla="*/ 459619 h 1284962"/>
                <a:gd name="connsiteX9" fmla="*/ 106439 w 413467"/>
                <a:gd name="connsiteY9" fmla="*/ 341085 h 1284962"/>
                <a:gd name="connsiteX10" fmla="*/ 88295 w 413467"/>
                <a:gd name="connsiteY10" fmla="*/ 229810 h 1284962"/>
                <a:gd name="connsiteX0" fmla="*/ 88295 w 413467"/>
                <a:gd name="connsiteY0" fmla="*/ 229810 h 1284962"/>
                <a:gd name="connsiteX1" fmla="*/ 413467 w 413467"/>
                <a:gd name="connsiteY1" fmla="*/ 0 h 1284962"/>
                <a:gd name="connsiteX2" fmla="*/ 353969 w 413467"/>
                <a:gd name="connsiteY2" fmla="*/ 450937 h 1284962"/>
                <a:gd name="connsiteX3" fmla="*/ 222338 w 413467"/>
                <a:gd name="connsiteY3" fmla="*/ 567846 h 1284962"/>
                <a:gd name="connsiteX4" fmla="*/ 191021 w 413467"/>
                <a:gd name="connsiteY4" fmla="*/ 1197279 h 1284962"/>
                <a:gd name="connsiteX5" fmla="*/ 87682 w 413467"/>
                <a:gd name="connsiteY5" fmla="*/ 1284962 h 1284962"/>
                <a:gd name="connsiteX6" fmla="*/ 0 w 413467"/>
                <a:gd name="connsiteY6" fmla="*/ 1184752 h 1284962"/>
                <a:gd name="connsiteX7" fmla="*/ 172234 w 413467"/>
                <a:gd name="connsiteY7" fmla="*/ 555320 h 1284962"/>
                <a:gd name="connsiteX8" fmla="*/ 82463 w 413467"/>
                <a:gd name="connsiteY8" fmla="*/ 459619 h 1284962"/>
                <a:gd name="connsiteX9" fmla="*/ 106439 w 413467"/>
                <a:gd name="connsiteY9" fmla="*/ 341085 h 1284962"/>
                <a:gd name="connsiteX10" fmla="*/ 88295 w 413467"/>
                <a:gd name="connsiteY10" fmla="*/ 229810 h 1284962"/>
                <a:gd name="connsiteX0" fmla="*/ 88295 w 389277"/>
                <a:gd name="connsiteY0" fmla="*/ 2419 h 1057571"/>
                <a:gd name="connsiteX1" fmla="*/ 389277 w 389277"/>
                <a:gd name="connsiteY1" fmla="*/ 0 h 1057571"/>
                <a:gd name="connsiteX2" fmla="*/ 353969 w 389277"/>
                <a:gd name="connsiteY2" fmla="*/ 223546 h 1057571"/>
                <a:gd name="connsiteX3" fmla="*/ 222338 w 389277"/>
                <a:gd name="connsiteY3" fmla="*/ 340455 h 1057571"/>
                <a:gd name="connsiteX4" fmla="*/ 191021 w 389277"/>
                <a:gd name="connsiteY4" fmla="*/ 969888 h 1057571"/>
                <a:gd name="connsiteX5" fmla="*/ 87682 w 389277"/>
                <a:gd name="connsiteY5" fmla="*/ 1057571 h 1057571"/>
                <a:gd name="connsiteX6" fmla="*/ 0 w 389277"/>
                <a:gd name="connsiteY6" fmla="*/ 957361 h 1057571"/>
                <a:gd name="connsiteX7" fmla="*/ 172234 w 389277"/>
                <a:gd name="connsiteY7" fmla="*/ 327929 h 1057571"/>
                <a:gd name="connsiteX8" fmla="*/ 82463 w 389277"/>
                <a:gd name="connsiteY8" fmla="*/ 232228 h 1057571"/>
                <a:gd name="connsiteX9" fmla="*/ 106439 w 389277"/>
                <a:gd name="connsiteY9" fmla="*/ 113694 h 1057571"/>
                <a:gd name="connsiteX10" fmla="*/ 88295 w 389277"/>
                <a:gd name="connsiteY10" fmla="*/ 2419 h 1057571"/>
                <a:gd name="connsiteX0" fmla="*/ 88295 w 389277"/>
                <a:gd name="connsiteY0" fmla="*/ 2419 h 1057571"/>
                <a:gd name="connsiteX1" fmla="*/ 389277 w 389277"/>
                <a:gd name="connsiteY1" fmla="*/ 0 h 1057571"/>
                <a:gd name="connsiteX2" fmla="*/ 355601 w 389277"/>
                <a:gd name="connsiteY2" fmla="*/ 128208 h 1057571"/>
                <a:gd name="connsiteX3" fmla="*/ 353969 w 389277"/>
                <a:gd name="connsiteY3" fmla="*/ 223546 h 1057571"/>
                <a:gd name="connsiteX4" fmla="*/ 222338 w 389277"/>
                <a:gd name="connsiteY4" fmla="*/ 340455 h 1057571"/>
                <a:gd name="connsiteX5" fmla="*/ 191021 w 389277"/>
                <a:gd name="connsiteY5" fmla="*/ 969888 h 1057571"/>
                <a:gd name="connsiteX6" fmla="*/ 87682 w 389277"/>
                <a:gd name="connsiteY6" fmla="*/ 1057571 h 1057571"/>
                <a:gd name="connsiteX7" fmla="*/ 0 w 389277"/>
                <a:gd name="connsiteY7" fmla="*/ 957361 h 1057571"/>
                <a:gd name="connsiteX8" fmla="*/ 172234 w 389277"/>
                <a:gd name="connsiteY8" fmla="*/ 327929 h 1057571"/>
                <a:gd name="connsiteX9" fmla="*/ 82463 w 389277"/>
                <a:gd name="connsiteY9" fmla="*/ 232228 h 1057571"/>
                <a:gd name="connsiteX10" fmla="*/ 106439 w 389277"/>
                <a:gd name="connsiteY10" fmla="*/ 113694 h 1057571"/>
                <a:gd name="connsiteX11" fmla="*/ 88295 w 389277"/>
                <a:gd name="connsiteY11" fmla="*/ 2419 h 1057571"/>
                <a:gd name="connsiteX0" fmla="*/ 88295 w 389277"/>
                <a:gd name="connsiteY0" fmla="*/ 2419 h 1057571"/>
                <a:gd name="connsiteX1" fmla="*/ 389277 w 389277"/>
                <a:gd name="connsiteY1" fmla="*/ 0 h 1057571"/>
                <a:gd name="connsiteX2" fmla="*/ 355601 w 389277"/>
                <a:gd name="connsiteY2" fmla="*/ 128208 h 1057571"/>
                <a:gd name="connsiteX3" fmla="*/ 353969 w 389277"/>
                <a:gd name="connsiteY3" fmla="*/ 223546 h 1057571"/>
                <a:gd name="connsiteX4" fmla="*/ 222338 w 389277"/>
                <a:gd name="connsiteY4" fmla="*/ 340455 h 1057571"/>
                <a:gd name="connsiteX5" fmla="*/ 191021 w 389277"/>
                <a:gd name="connsiteY5" fmla="*/ 969888 h 1057571"/>
                <a:gd name="connsiteX6" fmla="*/ 87682 w 389277"/>
                <a:gd name="connsiteY6" fmla="*/ 1057571 h 1057571"/>
                <a:gd name="connsiteX7" fmla="*/ 0 w 389277"/>
                <a:gd name="connsiteY7" fmla="*/ 957361 h 1057571"/>
                <a:gd name="connsiteX8" fmla="*/ 172234 w 389277"/>
                <a:gd name="connsiteY8" fmla="*/ 327929 h 1057571"/>
                <a:gd name="connsiteX9" fmla="*/ 82463 w 389277"/>
                <a:gd name="connsiteY9" fmla="*/ 232228 h 1057571"/>
                <a:gd name="connsiteX10" fmla="*/ 106439 w 389277"/>
                <a:gd name="connsiteY10" fmla="*/ 113694 h 1057571"/>
                <a:gd name="connsiteX11" fmla="*/ 88295 w 389277"/>
                <a:gd name="connsiteY11" fmla="*/ 2419 h 1057571"/>
                <a:gd name="connsiteX0" fmla="*/ 88295 w 389277"/>
                <a:gd name="connsiteY0" fmla="*/ 2419 h 1057571"/>
                <a:gd name="connsiteX1" fmla="*/ 389277 w 389277"/>
                <a:gd name="connsiteY1" fmla="*/ 0 h 1057571"/>
                <a:gd name="connsiteX2" fmla="*/ 355601 w 389277"/>
                <a:gd name="connsiteY2" fmla="*/ 128208 h 1057571"/>
                <a:gd name="connsiteX3" fmla="*/ 353969 w 389277"/>
                <a:gd name="connsiteY3" fmla="*/ 223546 h 1057571"/>
                <a:gd name="connsiteX4" fmla="*/ 222338 w 389277"/>
                <a:gd name="connsiteY4" fmla="*/ 340455 h 1057571"/>
                <a:gd name="connsiteX5" fmla="*/ 191021 w 389277"/>
                <a:gd name="connsiteY5" fmla="*/ 969888 h 1057571"/>
                <a:gd name="connsiteX6" fmla="*/ 87682 w 389277"/>
                <a:gd name="connsiteY6" fmla="*/ 1057571 h 1057571"/>
                <a:gd name="connsiteX7" fmla="*/ 0 w 389277"/>
                <a:gd name="connsiteY7" fmla="*/ 957361 h 1057571"/>
                <a:gd name="connsiteX8" fmla="*/ 172234 w 389277"/>
                <a:gd name="connsiteY8" fmla="*/ 327929 h 1057571"/>
                <a:gd name="connsiteX9" fmla="*/ 82463 w 389277"/>
                <a:gd name="connsiteY9" fmla="*/ 232228 h 1057571"/>
                <a:gd name="connsiteX10" fmla="*/ 106439 w 389277"/>
                <a:gd name="connsiteY10" fmla="*/ 113694 h 1057571"/>
                <a:gd name="connsiteX11" fmla="*/ 88295 w 389277"/>
                <a:gd name="connsiteY11" fmla="*/ 2419 h 1057571"/>
                <a:gd name="connsiteX0" fmla="*/ 88295 w 404838"/>
                <a:gd name="connsiteY0" fmla="*/ 2419 h 1057571"/>
                <a:gd name="connsiteX1" fmla="*/ 389277 w 404838"/>
                <a:gd name="connsiteY1" fmla="*/ 0 h 1057571"/>
                <a:gd name="connsiteX2" fmla="*/ 355601 w 404838"/>
                <a:gd name="connsiteY2" fmla="*/ 128208 h 1057571"/>
                <a:gd name="connsiteX3" fmla="*/ 353969 w 404838"/>
                <a:gd name="connsiteY3" fmla="*/ 223546 h 1057571"/>
                <a:gd name="connsiteX4" fmla="*/ 222338 w 404838"/>
                <a:gd name="connsiteY4" fmla="*/ 340455 h 1057571"/>
                <a:gd name="connsiteX5" fmla="*/ 191021 w 404838"/>
                <a:gd name="connsiteY5" fmla="*/ 969888 h 1057571"/>
                <a:gd name="connsiteX6" fmla="*/ 87682 w 404838"/>
                <a:gd name="connsiteY6" fmla="*/ 1057571 h 1057571"/>
                <a:gd name="connsiteX7" fmla="*/ 0 w 404838"/>
                <a:gd name="connsiteY7" fmla="*/ 957361 h 1057571"/>
                <a:gd name="connsiteX8" fmla="*/ 172234 w 404838"/>
                <a:gd name="connsiteY8" fmla="*/ 327929 h 1057571"/>
                <a:gd name="connsiteX9" fmla="*/ 82463 w 404838"/>
                <a:gd name="connsiteY9" fmla="*/ 232228 h 1057571"/>
                <a:gd name="connsiteX10" fmla="*/ 106439 w 404838"/>
                <a:gd name="connsiteY10" fmla="*/ 113694 h 1057571"/>
                <a:gd name="connsiteX11" fmla="*/ 88295 w 404838"/>
                <a:gd name="connsiteY11" fmla="*/ 2419 h 1057571"/>
                <a:gd name="connsiteX0" fmla="*/ 88295 w 404838"/>
                <a:gd name="connsiteY0" fmla="*/ 111277 h 1166429"/>
                <a:gd name="connsiteX1" fmla="*/ 389277 w 404838"/>
                <a:gd name="connsiteY1" fmla="*/ 108858 h 1166429"/>
                <a:gd name="connsiteX2" fmla="*/ 355601 w 404838"/>
                <a:gd name="connsiteY2" fmla="*/ 237066 h 1166429"/>
                <a:gd name="connsiteX3" fmla="*/ 353969 w 404838"/>
                <a:gd name="connsiteY3" fmla="*/ 332404 h 1166429"/>
                <a:gd name="connsiteX4" fmla="*/ 222338 w 404838"/>
                <a:gd name="connsiteY4" fmla="*/ 449313 h 1166429"/>
                <a:gd name="connsiteX5" fmla="*/ 191021 w 404838"/>
                <a:gd name="connsiteY5" fmla="*/ 1078746 h 1166429"/>
                <a:gd name="connsiteX6" fmla="*/ 87682 w 404838"/>
                <a:gd name="connsiteY6" fmla="*/ 1166429 h 1166429"/>
                <a:gd name="connsiteX7" fmla="*/ 0 w 404838"/>
                <a:gd name="connsiteY7" fmla="*/ 1066219 h 1166429"/>
                <a:gd name="connsiteX8" fmla="*/ 172234 w 404838"/>
                <a:gd name="connsiteY8" fmla="*/ 436787 h 1166429"/>
                <a:gd name="connsiteX9" fmla="*/ 82463 w 404838"/>
                <a:gd name="connsiteY9" fmla="*/ 341086 h 1166429"/>
                <a:gd name="connsiteX10" fmla="*/ 106439 w 404838"/>
                <a:gd name="connsiteY10" fmla="*/ 222552 h 1166429"/>
                <a:gd name="connsiteX11" fmla="*/ 88295 w 404838"/>
                <a:gd name="connsiteY11" fmla="*/ 111277 h 1166429"/>
                <a:gd name="connsiteX0" fmla="*/ 88295 w 404838"/>
                <a:gd name="connsiteY0" fmla="*/ 189903 h 1245055"/>
                <a:gd name="connsiteX1" fmla="*/ 389277 w 404838"/>
                <a:gd name="connsiteY1" fmla="*/ 187484 h 1245055"/>
                <a:gd name="connsiteX2" fmla="*/ 355601 w 404838"/>
                <a:gd name="connsiteY2" fmla="*/ 315692 h 1245055"/>
                <a:gd name="connsiteX3" fmla="*/ 353969 w 404838"/>
                <a:gd name="connsiteY3" fmla="*/ 411030 h 1245055"/>
                <a:gd name="connsiteX4" fmla="*/ 222338 w 404838"/>
                <a:gd name="connsiteY4" fmla="*/ 527939 h 1245055"/>
                <a:gd name="connsiteX5" fmla="*/ 191021 w 404838"/>
                <a:gd name="connsiteY5" fmla="*/ 1157372 h 1245055"/>
                <a:gd name="connsiteX6" fmla="*/ 87682 w 404838"/>
                <a:gd name="connsiteY6" fmla="*/ 1245055 h 1245055"/>
                <a:gd name="connsiteX7" fmla="*/ 0 w 404838"/>
                <a:gd name="connsiteY7" fmla="*/ 1144845 h 1245055"/>
                <a:gd name="connsiteX8" fmla="*/ 172234 w 404838"/>
                <a:gd name="connsiteY8" fmla="*/ 515413 h 1245055"/>
                <a:gd name="connsiteX9" fmla="*/ 82463 w 404838"/>
                <a:gd name="connsiteY9" fmla="*/ 419712 h 1245055"/>
                <a:gd name="connsiteX10" fmla="*/ 106439 w 404838"/>
                <a:gd name="connsiteY10" fmla="*/ 301178 h 1245055"/>
                <a:gd name="connsiteX11" fmla="*/ 88295 w 404838"/>
                <a:gd name="connsiteY11" fmla="*/ 189903 h 1245055"/>
                <a:gd name="connsiteX0" fmla="*/ 88295 w 404838"/>
                <a:gd name="connsiteY0" fmla="*/ 188105 h 1243257"/>
                <a:gd name="connsiteX1" fmla="*/ 389277 w 404838"/>
                <a:gd name="connsiteY1" fmla="*/ 185686 h 1243257"/>
                <a:gd name="connsiteX2" fmla="*/ 355601 w 404838"/>
                <a:gd name="connsiteY2" fmla="*/ 313894 h 1243257"/>
                <a:gd name="connsiteX3" fmla="*/ 353969 w 404838"/>
                <a:gd name="connsiteY3" fmla="*/ 409232 h 1243257"/>
                <a:gd name="connsiteX4" fmla="*/ 222338 w 404838"/>
                <a:gd name="connsiteY4" fmla="*/ 526141 h 1243257"/>
                <a:gd name="connsiteX5" fmla="*/ 191021 w 404838"/>
                <a:gd name="connsiteY5" fmla="*/ 1155574 h 1243257"/>
                <a:gd name="connsiteX6" fmla="*/ 87682 w 404838"/>
                <a:gd name="connsiteY6" fmla="*/ 1243257 h 1243257"/>
                <a:gd name="connsiteX7" fmla="*/ 0 w 404838"/>
                <a:gd name="connsiteY7" fmla="*/ 1143047 h 1243257"/>
                <a:gd name="connsiteX8" fmla="*/ 172234 w 404838"/>
                <a:gd name="connsiteY8" fmla="*/ 513615 h 1243257"/>
                <a:gd name="connsiteX9" fmla="*/ 82463 w 404838"/>
                <a:gd name="connsiteY9" fmla="*/ 417914 h 1243257"/>
                <a:gd name="connsiteX10" fmla="*/ 106439 w 404838"/>
                <a:gd name="connsiteY10" fmla="*/ 299380 h 1243257"/>
                <a:gd name="connsiteX11" fmla="*/ 88295 w 404838"/>
                <a:gd name="connsiteY11" fmla="*/ 188105 h 1243257"/>
                <a:gd name="connsiteX0" fmla="*/ 88295 w 404838"/>
                <a:gd name="connsiteY0" fmla="*/ 189943 h 1245095"/>
                <a:gd name="connsiteX1" fmla="*/ 389277 w 404838"/>
                <a:gd name="connsiteY1" fmla="*/ 187524 h 1245095"/>
                <a:gd name="connsiteX2" fmla="*/ 355601 w 404838"/>
                <a:gd name="connsiteY2" fmla="*/ 315732 h 1245095"/>
                <a:gd name="connsiteX3" fmla="*/ 353969 w 404838"/>
                <a:gd name="connsiteY3" fmla="*/ 411070 h 1245095"/>
                <a:gd name="connsiteX4" fmla="*/ 222338 w 404838"/>
                <a:gd name="connsiteY4" fmla="*/ 527979 h 1245095"/>
                <a:gd name="connsiteX5" fmla="*/ 191021 w 404838"/>
                <a:gd name="connsiteY5" fmla="*/ 1157412 h 1245095"/>
                <a:gd name="connsiteX6" fmla="*/ 87682 w 404838"/>
                <a:gd name="connsiteY6" fmla="*/ 1245095 h 1245095"/>
                <a:gd name="connsiteX7" fmla="*/ 0 w 404838"/>
                <a:gd name="connsiteY7" fmla="*/ 1144885 h 1245095"/>
                <a:gd name="connsiteX8" fmla="*/ 172234 w 404838"/>
                <a:gd name="connsiteY8" fmla="*/ 515453 h 1245095"/>
                <a:gd name="connsiteX9" fmla="*/ 82463 w 404838"/>
                <a:gd name="connsiteY9" fmla="*/ 419752 h 1245095"/>
                <a:gd name="connsiteX10" fmla="*/ 106439 w 404838"/>
                <a:gd name="connsiteY10" fmla="*/ 301218 h 1245095"/>
                <a:gd name="connsiteX11" fmla="*/ 88295 w 404838"/>
                <a:gd name="connsiteY11" fmla="*/ 189943 h 1245095"/>
                <a:gd name="connsiteX0" fmla="*/ 88295 w 404838"/>
                <a:gd name="connsiteY0" fmla="*/ 187277 h 1242429"/>
                <a:gd name="connsiteX1" fmla="*/ 389277 w 404838"/>
                <a:gd name="connsiteY1" fmla="*/ 184858 h 1242429"/>
                <a:gd name="connsiteX2" fmla="*/ 355601 w 404838"/>
                <a:gd name="connsiteY2" fmla="*/ 313066 h 1242429"/>
                <a:gd name="connsiteX3" fmla="*/ 353969 w 404838"/>
                <a:gd name="connsiteY3" fmla="*/ 408404 h 1242429"/>
                <a:gd name="connsiteX4" fmla="*/ 222338 w 404838"/>
                <a:gd name="connsiteY4" fmla="*/ 525313 h 1242429"/>
                <a:gd name="connsiteX5" fmla="*/ 191021 w 404838"/>
                <a:gd name="connsiteY5" fmla="*/ 1154746 h 1242429"/>
                <a:gd name="connsiteX6" fmla="*/ 87682 w 404838"/>
                <a:gd name="connsiteY6" fmla="*/ 1242429 h 1242429"/>
                <a:gd name="connsiteX7" fmla="*/ 0 w 404838"/>
                <a:gd name="connsiteY7" fmla="*/ 1142219 h 1242429"/>
                <a:gd name="connsiteX8" fmla="*/ 172234 w 404838"/>
                <a:gd name="connsiteY8" fmla="*/ 512787 h 1242429"/>
                <a:gd name="connsiteX9" fmla="*/ 82463 w 404838"/>
                <a:gd name="connsiteY9" fmla="*/ 417086 h 1242429"/>
                <a:gd name="connsiteX10" fmla="*/ 106439 w 404838"/>
                <a:gd name="connsiteY10" fmla="*/ 298552 h 1242429"/>
                <a:gd name="connsiteX11" fmla="*/ 88295 w 404838"/>
                <a:gd name="connsiteY11" fmla="*/ 187277 h 1242429"/>
                <a:gd name="connsiteX0" fmla="*/ 88295 w 404838"/>
                <a:gd name="connsiteY0" fmla="*/ 187277 h 1242429"/>
                <a:gd name="connsiteX1" fmla="*/ 389277 w 404838"/>
                <a:gd name="connsiteY1" fmla="*/ 184858 h 1242429"/>
                <a:gd name="connsiteX2" fmla="*/ 355601 w 404838"/>
                <a:gd name="connsiteY2" fmla="*/ 313066 h 1242429"/>
                <a:gd name="connsiteX3" fmla="*/ 353969 w 404838"/>
                <a:gd name="connsiteY3" fmla="*/ 408404 h 1242429"/>
                <a:gd name="connsiteX4" fmla="*/ 222338 w 404838"/>
                <a:gd name="connsiteY4" fmla="*/ 525313 h 1242429"/>
                <a:gd name="connsiteX5" fmla="*/ 165369 w 404838"/>
                <a:gd name="connsiteY5" fmla="*/ 1171405 h 1242429"/>
                <a:gd name="connsiteX6" fmla="*/ 87682 w 404838"/>
                <a:gd name="connsiteY6" fmla="*/ 1242429 h 1242429"/>
                <a:gd name="connsiteX7" fmla="*/ 0 w 404838"/>
                <a:gd name="connsiteY7" fmla="*/ 1142219 h 1242429"/>
                <a:gd name="connsiteX8" fmla="*/ 172234 w 404838"/>
                <a:gd name="connsiteY8" fmla="*/ 512787 h 1242429"/>
                <a:gd name="connsiteX9" fmla="*/ 82463 w 404838"/>
                <a:gd name="connsiteY9" fmla="*/ 417086 h 1242429"/>
                <a:gd name="connsiteX10" fmla="*/ 106439 w 404838"/>
                <a:gd name="connsiteY10" fmla="*/ 298552 h 1242429"/>
                <a:gd name="connsiteX11" fmla="*/ 88295 w 404838"/>
                <a:gd name="connsiteY11" fmla="*/ 187277 h 1242429"/>
                <a:gd name="connsiteX0" fmla="*/ 30289 w 346832"/>
                <a:gd name="connsiteY0" fmla="*/ 187277 h 1242429"/>
                <a:gd name="connsiteX1" fmla="*/ 331271 w 346832"/>
                <a:gd name="connsiteY1" fmla="*/ 184858 h 1242429"/>
                <a:gd name="connsiteX2" fmla="*/ 297595 w 346832"/>
                <a:gd name="connsiteY2" fmla="*/ 313066 h 1242429"/>
                <a:gd name="connsiteX3" fmla="*/ 295963 w 346832"/>
                <a:gd name="connsiteY3" fmla="*/ 408404 h 1242429"/>
                <a:gd name="connsiteX4" fmla="*/ 164332 w 346832"/>
                <a:gd name="connsiteY4" fmla="*/ 525313 h 1242429"/>
                <a:gd name="connsiteX5" fmla="*/ 107363 w 346832"/>
                <a:gd name="connsiteY5" fmla="*/ 1171405 h 1242429"/>
                <a:gd name="connsiteX6" fmla="*/ 29676 w 346832"/>
                <a:gd name="connsiteY6" fmla="*/ 1242429 h 1242429"/>
                <a:gd name="connsiteX7" fmla="*/ 0 w 346832"/>
                <a:gd name="connsiteY7" fmla="*/ 1163893 h 1242429"/>
                <a:gd name="connsiteX8" fmla="*/ 114228 w 346832"/>
                <a:gd name="connsiteY8" fmla="*/ 512787 h 1242429"/>
                <a:gd name="connsiteX9" fmla="*/ 24457 w 346832"/>
                <a:gd name="connsiteY9" fmla="*/ 417086 h 1242429"/>
                <a:gd name="connsiteX10" fmla="*/ 48433 w 346832"/>
                <a:gd name="connsiteY10" fmla="*/ 298552 h 1242429"/>
                <a:gd name="connsiteX11" fmla="*/ 30289 w 346832"/>
                <a:gd name="connsiteY11" fmla="*/ 187277 h 1242429"/>
                <a:gd name="connsiteX0" fmla="*/ 30289 w 346832"/>
                <a:gd name="connsiteY0" fmla="*/ 187277 h 1229726"/>
                <a:gd name="connsiteX1" fmla="*/ 331271 w 346832"/>
                <a:gd name="connsiteY1" fmla="*/ 184858 h 1229726"/>
                <a:gd name="connsiteX2" fmla="*/ 297595 w 346832"/>
                <a:gd name="connsiteY2" fmla="*/ 313066 h 1229726"/>
                <a:gd name="connsiteX3" fmla="*/ 295963 w 346832"/>
                <a:gd name="connsiteY3" fmla="*/ 408404 h 1229726"/>
                <a:gd name="connsiteX4" fmla="*/ 164332 w 346832"/>
                <a:gd name="connsiteY4" fmla="*/ 525313 h 1229726"/>
                <a:gd name="connsiteX5" fmla="*/ 107363 w 346832"/>
                <a:gd name="connsiteY5" fmla="*/ 1171405 h 1229726"/>
                <a:gd name="connsiteX6" fmla="*/ 32036 w 346832"/>
                <a:gd name="connsiteY6" fmla="*/ 1229726 h 1229726"/>
                <a:gd name="connsiteX7" fmla="*/ 0 w 346832"/>
                <a:gd name="connsiteY7" fmla="*/ 1163893 h 1229726"/>
                <a:gd name="connsiteX8" fmla="*/ 114228 w 346832"/>
                <a:gd name="connsiteY8" fmla="*/ 512787 h 1229726"/>
                <a:gd name="connsiteX9" fmla="*/ 24457 w 346832"/>
                <a:gd name="connsiteY9" fmla="*/ 417086 h 1229726"/>
                <a:gd name="connsiteX10" fmla="*/ 48433 w 346832"/>
                <a:gd name="connsiteY10" fmla="*/ 298552 h 1229726"/>
                <a:gd name="connsiteX11" fmla="*/ 30289 w 346832"/>
                <a:gd name="connsiteY11" fmla="*/ 187277 h 1229726"/>
                <a:gd name="connsiteX0" fmla="*/ 30289 w 346832"/>
                <a:gd name="connsiteY0" fmla="*/ 187277 h 1229726"/>
                <a:gd name="connsiteX1" fmla="*/ 331271 w 346832"/>
                <a:gd name="connsiteY1" fmla="*/ 184858 h 1229726"/>
                <a:gd name="connsiteX2" fmla="*/ 297595 w 346832"/>
                <a:gd name="connsiteY2" fmla="*/ 313066 h 1229726"/>
                <a:gd name="connsiteX3" fmla="*/ 295963 w 346832"/>
                <a:gd name="connsiteY3" fmla="*/ 408404 h 1229726"/>
                <a:gd name="connsiteX4" fmla="*/ 164332 w 346832"/>
                <a:gd name="connsiteY4" fmla="*/ 525313 h 1229726"/>
                <a:gd name="connsiteX5" fmla="*/ 107363 w 346832"/>
                <a:gd name="connsiteY5" fmla="*/ 1171405 h 1229726"/>
                <a:gd name="connsiteX6" fmla="*/ 32036 w 346832"/>
                <a:gd name="connsiteY6" fmla="*/ 1229726 h 1229726"/>
                <a:gd name="connsiteX7" fmla="*/ 0 w 346832"/>
                <a:gd name="connsiteY7" fmla="*/ 1163893 h 1229726"/>
                <a:gd name="connsiteX8" fmla="*/ 83550 w 346832"/>
                <a:gd name="connsiteY8" fmla="*/ 677928 h 1229726"/>
                <a:gd name="connsiteX9" fmla="*/ 24457 w 346832"/>
                <a:gd name="connsiteY9" fmla="*/ 417086 h 1229726"/>
                <a:gd name="connsiteX10" fmla="*/ 48433 w 346832"/>
                <a:gd name="connsiteY10" fmla="*/ 298552 h 1229726"/>
                <a:gd name="connsiteX11" fmla="*/ 30289 w 346832"/>
                <a:gd name="connsiteY11" fmla="*/ 187277 h 1229726"/>
                <a:gd name="connsiteX0" fmla="*/ 30289 w 346832"/>
                <a:gd name="connsiteY0" fmla="*/ 187277 h 1229726"/>
                <a:gd name="connsiteX1" fmla="*/ 331271 w 346832"/>
                <a:gd name="connsiteY1" fmla="*/ 184858 h 1229726"/>
                <a:gd name="connsiteX2" fmla="*/ 297595 w 346832"/>
                <a:gd name="connsiteY2" fmla="*/ 313066 h 1229726"/>
                <a:gd name="connsiteX3" fmla="*/ 295963 w 346832"/>
                <a:gd name="connsiteY3" fmla="*/ 408404 h 1229726"/>
                <a:gd name="connsiteX4" fmla="*/ 105571 w 346832"/>
                <a:gd name="connsiteY4" fmla="*/ 689839 h 1229726"/>
                <a:gd name="connsiteX5" fmla="*/ 107363 w 346832"/>
                <a:gd name="connsiteY5" fmla="*/ 1171405 h 1229726"/>
                <a:gd name="connsiteX6" fmla="*/ 32036 w 346832"/>
                <a:gd name="connsiteY6" fmla="*/ 1229726 h 1229726"/>
                <a:gd name="connsiteX7" fmla="*/ 0 w 346832"/>
                <a:gd name="connsiteY7" fmla="*/ 1163893 h 1229726"/>
                <a:gd name="connsiteX8" fmla="*/ 83550 w 346832"/>
                <a:gd name="connsiteY8" fmla="*/ 677928 h 1229726"/>
                <a:gd name="connsiteX9" fmla="*/ 24457 w 346832"/>
                <a:gd name="connsiteY9" fmla="*/ 417086 h 1229726"/>
                <a:gd name="connsiteX10" fmla="*/ 48433 w 346832"/>
                <a:gd name="connsiteY10" fmla="*/ 298552 h 1229726"/>
                <a:gd name="connsiteX11" fmla="*/ 30289 w 346832"/>
                <a:gd name="connsiteY11" fmla="*/ 187277 h 1229726"/>
                <a:gd name="connsiteX0" fmla="*/ 30289 w 346832"/>
                <a:gd name="connsiteY0" fmla="*/ 187277 h 1229726"/>
                <a:gd name="connsiteX1" fmla="*/ 331271 w 346832"/>
                <a:gd name="connsiteY1" fmla="*/ 184858 h 1229726"/>
                <a:gd name="connsiteX2" fmla="*/ 297595 w 346832"/>
                <a:gd name="connsiteY2" fmla="*/ 313066 h 1229726"/>
                <a:gd name="connsiteX3" fmla="*/ 295963 w 346832"/>
                <a:gd name="connsiteY3" fmla="*/ 408404 h 1229726"/>
                <a:gd name="connsiteX4" fmla="*/ 105571 w 346832"/>
                <a:gd name="connsiteY4" fmla="*/ 689839 h 1229726"/>
                <a:gd name="connsiteX5" fmla="*/ 107363 w 346832"/>
                <a:gd name="connsiteY5" fmla="*/ 1171405 h 1229726"/>
                <a:gd name="connsiteX6" fmla="*/ 32036 w 346832"/>
                <a:gd name="connsiteY6" fmla="*/ 1229726 h 1229726"/>
                <a:gd name="connsiteX7" fmla="*/ 0 w 346832"/>
                <a:gd name="connsiteY7" fmla="*/ 1163893 h 1229726"/>
                <a:gd name="connsiteX8" fmla="*/ 81780 w 346832"/>
                <a:gd name="connsiteY8" fmla="*/ 687453 h 1229726"/>
                <a:gd name="connsiteX9" fmla="*/ 24457 w 346832"/>
                <a:gd name="connsiteY9" fmla="*/ 417086 h 1229726"/>
                <a:gd name="connsiteX10" fmla="*/ 48433 w 346832"/>
                <a:gd name="connsiteY10" fmla="*/ 298552 h 1229726"/>
                <a:gd name="connsiteX11" fmla="*/ 30289 w 346832"/>
                <a:gd name="connsiteY11" fmla="*/ 187277 h 1229726"/>
                <a:gd name="connsiteX0" fmla="*/ 30289 w 346832"/>
                <a:gd name="connsiteY0" fmla="*/ 187277 h 1229726"/>
                <a:gd name="connsiteX1" fmla="*/ 331271 w 346832"/>
                <a:gd name="connsiteY1" fmla="*/ 184858 h 1229726"/>
                <a:gd name="connsiteX2" fmla="*/ 297595 w 346832"/>
                <a:gd name="connsiteY2" fmla="*/ 313066 h 1229726"/>
                <a:gd name="connsiteX3" fmla="*/ 295963 w 346832"/>
                <a:gd name="connsiteY3" fmla="*/ 408404 h 1229726"/>
                <a:gd name="connsiteX4" fmla="*/ 105571 w 346832"/>
                <a:gd name="connsiteY4" fmla="*/ 689839 h 1229726"/>
                <a:gd name="connsiteX5" fmla="*/ 107363 w 346832"/>
                <a:gd name="connsiteY5" fmla="*/ 1171405 h 1229726"/>
                <a:gd name="connsiteX6" fmla="*/ 32036 w 346832"/>
                <a:gd name="connsiteY6" fmla="*/ 1229726 h 1229726"/>
                <a:gd name="connsiteX7" fmla="*/ 0 w 346832"/>
                <a:gd name="connsiteY7" fmla="*/ 1163893 h 1229726"/>
                <a:gd name="connsiteX8" fmla="*/ 81780 w 346832"/>
                <a:gd name="connsiteY8" fmla="*/ 687453 h 1229726"/>
                <a:gd name="connsiteX9" fmla="*/ 24457 w 346832"/>
                <a:gd name="connsiteY9" fmla="*/ 417086 h 1229726"/>
                <a:gd name="connsiteX10" fmla="*/ 48433 w 346832"/>
                <a:gd name="connsiteY10" fmla="*/ 298552 h 1229726"/>
                <a:gd name="connsiteX11" fmla="*/ 30289 w 346832"/>
                <a:gd name="connsiteY11" fmla="*/ 187277 h 1229726"/>
                <a:gd name="connsiteX0" fmla="*/ 30289 w 346832"/>
                <a:gd name="connsiteY0" fmla="*/ 187277 h 1229726"/>
                <a:gd name="connsiteX1" fmla="*/ 331271 w 346832"/>
                <a:gd name="connsiteY1" fmla="*/ 184858 h 1229726"/>
                <a:gd name="connsiteX2" fmla="*/ 297595 w 346832"/>
                <a:gd name="connsiteY2" fmla="*/ 313066 h 1229726"/>
                <a:gd name="connsiteX3" fmla="*/ 295963 w 346832"/>
                <a:gd name="connsiteY3" fmla="*/ 408404 h 1229726"/>
                <a:gd name="connsiteX4" fmla="*/ 105571 w 346832"/>
                <a:gd name="connsiteY4" fmla="*/ 689839 h 1229726"/>
                <a:gd name="connsiteX5" fmla="*/ 107363 w 346832"/>
                <a:gd name="connsiteY5" fmla="*/ 1171405 h 1229726"/>
                <a:gd name="connsiteX6" fmla="*/ 32036 w 346832"/>
                <a:gd name="connsiteY6" fmla="*/ 1229726 h 1229726"/>
                <a:gd name="connsiteX7" fmla="*/ 0 w 346832"/>
                <a:gd name="connsiteY7" fmla="*/ 1163893 h 1229726"/>
                <a:gd name="connsiteX8" fmla="*/ 81780 w 346832"/>
                <a:gd name="connsiteY8" fmla="*/ 687453 h 1229726"/>
                <a:gd name="connsiteX9" fmla="*/ 24457 w 346832"/>
                <a:gd name="connsiteY9" fmla="*/ 417086 h 1229726"/>
                <a:gd name="connsiteX10" fmla="*/ 48433 w 346832"/>
                <a:gd name="connsiteY10" fmla="*/ 298552 h 1229726"/>
                <a:gd name="connsiteX11" fmla="*/ 30289 w 346832"/>
                <a:gd name="connsiteY11" fmla="*/ 187277 h 1229726"/>
                <a:gd name="connsiteX0" fmla="*/ 30289 w 346832"/>
                <a:gd name="connsiteY0" fmla="*/ 187277 h 1229726"/>
                <a:gd name="connsiteX1" fmla="*/ 331271 w 346832"/>
                <a:gd name="connsiteY1" fmla="*/ 184858 h 1229726"/>
                <a:gd name="connsiteX2" fmla="*/ 297595 w 346832"/>
                <a:gd name="connsiteY2" fmla="*/ 313066 h 1229726"/>
                <a:gd name="connsiteX3" fmla="*/ 224600 w 346832"/>
                <a:gd name="connsiteY3" fmla="*/ 549699 h 1229726"/>
                <a:gd name="connsiteX4" fmla="*/ 105571 w 346832"/>
                <a:gd name="connsiteY4" fmla="*/ 689839 h 1229726"/>
                <a:gd name="connsiteX5" fmla="*/ 107363 w 346832"/>
                <a:gd name="connsiteY5" fmla="*/ 1171405 h 1229726"/>
                <a:gd name="connsiteX6" fmla="*/ 32036 w 346832"/>
                <a:gd name="connsiteY6" fmla="*/ 1229726 h 1229726"/>
                <a:gd name="connsiteX7" fmla="*/ 0 w 346832"/>
                <a:gd name="connsiteY7" fmla="*/ 1163893 h 1229726"/>
                <a:gd name="connsiteX8" fmla="*/ 81780 w 346832"/>
                <a:gd name="connsiteY8" fmla="*/ 687453 h 1229726"/>
                <a:gd name="connsiteX9" fmla="*/ 24457 w 346832"/>
                <a:gd name="connsiteY9" fmla="*/ 417086 h 1229726"/>
                <a:gd name="connsiteX10" fmla="*/ 48433 w 346832"/>
                <a:gd name="connsiteY10" fmla="*/ 298552 h 1229726"/>
                <a:gd name="connsiteX11" fmla="*/ 30289 w 346832"/>
                <a:gd name="connsiteY11" fmla="*/ 187277 h 1229726"/>
                <a:gd name="connsiteX0" fmla="*/ 30289 w 341866"/>
                <a:gd name="connsiteY0" fmla="*/ 187277 h 1229726"/>
                <a:gd name="connsiteX1" fmla="*/ 331271 w 341866"/>
                <a:gd name="connsiteY1" fmla="*/ 184858 h 1229726"/>
                <a:gd name="connsiteX2" fmla="*/ 263237 w 341866"/>
                <a:gd name="connsiteY2" fmla="*/ 437311 h 1229726"/>
                <a:gd name="connsiteX3" fmla="*/ 224600 w 341866"/>
                <a:gd name="connsiteY3" fmla="*/ 549699 h 1229726"/>
                <a:gd name="connsiteX4" fmla="*/ 105571 w 341866"/>
                <a:gd name="connsiteY4" fmla="*/ 689839 h 1229726"/>
                <a:gd name="connsiteX5" fmla="*/ 107363 w 341866"/>
                <a:gd name="connsiteY5" fmla="*/ 1171405 h 1229726"/>
                <a:gd name="connsiteX6" fmla="*/ 32036 w 341866"/>
                <a:gd name="connsiteY6" fmla="*/ 1229726 h 1229726"/>
                <a:gd name="connsiteX7" fmla="*/ 0 w 341866"/>
                <a:gd name="connsiteY7" fmla="*/ 1163893 h 1229726"/>
                <a:gd name="connsiteX8" fmla="*/ 81780 w 341866"/>
                <a:gd name="connsiteY8" fmla="*/ 687453 h 1229726"/>
                <a:gd name="connsiteX9" fmla="*/ 24457 w 341866"/>
                <a:gd name="connsiteY9" fmla="*/ 417086 h 1229726"/>
                <a:gd name="connsiteX10" fmla="*/ 48433 w 341866"/>
                <a:gd name="connsiteY10" fmla="*/ 298552 h 1229726"/>
                <a:gd name="connsiteX11" fmla="*/ 30289 w 341866"/>
                <a:gd name="connsiteY11" fmla="*/ 187277 h 1229726"/>
                <a:gd name="connsiteX0" fmla="*/ 30289 w 317510"/>
                <a:gd name="connsiteY0" fmla="*/ 144242 h 1186691"/>
                <a:gd name="connsiteX1" fmla="*/ 303141 w 317510"/>
                <a:gd name="connsiteY1" fmla="*/ 247711 h 1186691"/>
                <a:gd name="connsiteX2" fmla="*/ 263237 w 317510"/>
                <a:gd name="connsiteY2" fmla="*/ 394276 h 1186691"/>
                <a:gd name="connsiteX3" fmla="*/ 224600 w 317510"/>
                <a:gd name="connsiteY3" fmla="*/ 506664 h 1186691"/>
                <a:gd name="connsiteX4" fmla="*/ 105571 w 317510"/>
                <a:gd name="connsiteY4" fmla="*/ 646804 h 1186691"/>
                <a:gd name="connsiteX5" fmla="*/ 107363 w 317510"/>
                <a:gd name="connsiteY5" fmla="*/ 1128370 h 1186691"/>
                <a:gd name="connsiteX6" fmla="*/ 32036 w 317510"/>
                <a:gd name="connsiteY6" fmla="*/ 1186691 h 1186691"/>
                <a:gd name="connsiteX7" fmla="*/ 0 w 317510"/>
                <a:gd name="connsiteY7" fmla="*/ 1120858 h 1186691"/>
                <a:gd name="connsiteX8" fmla="*/ 81780 w 317510"/>
                <a:gd name="connsiteY8" fmla="*/ 644418 h 1186691"/>
                <a:gd name="connsiteX9" fmla="*/ 24457 w 317510"/>
                <a:gd name="connsiteY9" fmla="*/ 374051 h 1186691"/>
                <a:gd name="connsiteX10" fmla="*/ 48433 w 317510"/>
                <a:gd name="connsiteY10" fmla="*/ 255517 h 1186691"/>
                <a:gd name="connsiteX11" fmla="*/ 30289 w 317510"/>
                <a:gd name="connsiteY11" fmla="*/ 144242 h 1186691"/>
                <a:gd name="connsiteX0" fmla="*/ 30289 w 331227"/>
                <a:gd name="connsiteY0" fmla="*/ 171402 h 1213851"/>
                <a:gd name="connsiteX1" fmla="*/ 303141 w 331227"/>
                <a:gd name="connsiteY1" fmla="*/ 274871 h 1213851"/>
                <a:gd name="connsiteX2" fmla="*/ 263237 w 331227"/>
                <a:gd name="connsiteY2" fmla="*/ 421436 h 1213851"/>
                <a:gd name="connsiteX3" fmla="*/ 224600 w 331227"/>
                <a:gd name="connsiteY3" fmla="*/ 533824 h 1213851"/>
                <a:gd name="connsiteX4" fmla="*/ 105571 w 331227"/>
                <a:gd name="connsiteY4" fmla="*/ 673964 h 1213851"/>
                <a:gd name="connsiteX5" fmla="*/ 107363 w 331227"/>
                <a:gd name="connsiteY5" fmla="*/ 1155530 h 1213851"/>
                <a:gd name="connsiteX6" fmla="*/ 32036 w 331227"/>
                <a:gd name="connsiteY6" fmla="*/ 1213851 h 1213851"/>
                <a:gd name="connsiteX7" fmla="*/ 0 w 331227"/>
                <a:gd name="connsiteY7" fmla="*/ 1148018 h 1213851"/>
                <a:gd name="connsiteX8" fmla="*/ 81780 w 331227"/>
                <a:gd name="connsiteY8" fmla="*/ 671578 h 1213851"/>
                <a:gd name="connsiteX9" fmla="*/ 24457 w 331227"/>
                <a:gd name="connsiteY9" fmla="*/ 401211 h 1213851"/>
                <a:gd name="connsiteX10" fmla="*/ 48433 w 331227"/>
                <a:gd name="connsiteY10" fmla="*/ 282677 h 1213851"/>
                <a:gd name="connsiteX11" fmla="*/ 30289 w 331227"/>
                <a:gd name="connsiteY11" fmla="*/ 171402 h 1213851"/>
                <a:gd name="connsiteX0" fmla="*/ 30289 w 331227"/>
                <a:gd name="connsiteY0" fmla="*/ 171402 h 1213851"/>
                <a:gd name="connsiteX1" fmla="*/ 303141 w 331227"/>
                <a:gd name="connsiteY1" fmla="*/ 274871 h 1213851"/>
                <a:gd name="connsiteX2" fmla="*/ 263237 w 331227"/>
                <a:gd name="connsiteY2" fmla="*/ 421436 h 1213851"/>
                <a:gd name="connsiteX3" fmla="*/ 224600 w 331227"/>
                <a:gd name="connsiteY3" fmla="*/ 533824 h 1213851"/>
                <a:gd name="connsiteX4" fmla="*/ 105571 w 331227"/>
                <a:gd name="connsiteY4" fmla="*/ 673964 h 1213851"/>
                <a:gd name="connsiteX5" fmla="*/ 107363 w 331227"/>
                <a:gd name="connsiteY5" fmla="*/ 1155530 h 1213851"/>
                <a:gd name="connsiteX6" fmla="*/ 32036 w 331227"/>
                <a:gd name="connsiteY6" fmla="*/ 1213851 h 1213851"/>
                <a:gd name="connsiteX7" fmla="*/ 0 w 331227"/>
                <a:gd name="connsiteY7" fmla="*/ 1148018 h 1213851"/>
                <a:gd name="connsiteX8" fmla="*/ 81780 w 331227"/>
                <a:gd name="connsiteY8" fmla="*/ 671578 h 1213851"/>
                <a:gd name="connsiteX9" fmla="*/ 24457 w 331227"/>
                <a:gd name="connsiteY9" fmla="*/ 401211 h 1213851"/>
                <a:gd name="connsiteX10" fmla="*/ 48433 w 331227"/>
                <a:gd name="connsiteY10" fmla="*/ 282677 h 1213851"/>
                <a:gd name="connsiteX11" fmla="*/ 30289 w 331227"/>
                <a:gd name="connsiteY11" fmla="*/ 171402 h 1213851"/>
                <a:gd name="connsiteX0" fmla="*/ 30289 w 331227"/>
                <a:gd name="connsiteY0" fmla="*/ 171402 h 1213851"/>
                <a:gd name="connsiteX1" fmla="*/ 303141 w 331227"/>
                <a:gd name="connsiteY1" fmla="*/ 274871 h 1213851"/>
                <a:gd name="connsiteX2" fmla="*/ 263237 w 331227"/>
                <a:gd name="connsiteY2" fmla="*/ 421436 h 1213851"/>
                <a:gd name="connsiteX3" fmla="*/ 224600 w 331227"/>
                <a:gd name="connsiteY3" fmla="*/ 533824 h 1213851"/>
                <a:gd name="connsiteX4" fmla="*/ 105571 w 331227"/>
                <a:gd name="connsiteY4" fmla="*/ 673964 h 1213851"/>
                <a:gd name="connsiteX5" fmla="*/ 107363 w 331227"/>
                <a:gd name="connsiteY5" fmla="*/ 1155530 h 1213851"/>
                <a:gd name="connsiteX6" fmla="*/ 32036 w 331227"/>
                <a:gd name="connsiteY6" fmla="*/ 1213851 h 1213851"/>
                <a:gd name="connsiteX7" fmla="*/ 0 w 331227"/>
                <a:gd name="connsiteY7" fmla="*/ 1148018 h 1213851"/>
                <a:gd name="connsiteX8" fmla="*/ 81780 w 331227"/>
                <a:gd name="connsiteY8" fmla="*/ 671578 h 1213851"/>
                <a:gd name="connsiteX9" fmla="*/ 24457 w 331227"/>
                <a:gd name="connsiteY9" fmla="*/ 401211 h 1213851"/>
                <a:gd name="connsiteX10" fmla="*/ 48433 w 331227"/>
                <a:gd name="connsiteY10" fmla="*/ 282677 h 1213851"/>
                <a:gd name="connsiteX11" fmla="*/ 30289 w 331227"/>
                <a:gd name="connsiteY11" fmla="*/ 171402 h 1213851"/>
                <a:gd name="connsiteX0" fmla="*/ 55626 w 356564"/>
                <a:gd name="connsiteY0" fmla="*/ 171402 h 1213851"/>
                <a:gd name="connsiteX1" fmla="*/ 328478 w 356564"/>
                <a:gd name="connsiteY1" fmla="*/ 274871 h 1213851"/>
                <a:gd name="connsiteX2" fmla="*/ 288574 w 356564"/>
                <a:gd name="connsiteY2" fmla="*/ 421436 h 1213851"/>
                <a:gd name="connsiteX3" fmla="*/ 249937 w 356564"/>
                <a:gd name="connsiteY3" fmla="*/ 533824 h 1213851"/>
                <a:gd name="connsiteX4" fmla="*/ 130908 w 356564"/>
                <a:gd name="connsiteY4" fmla="*/ 673964 h 1213851"/>
                <a:gd name="connsiteX5" fmla="*/ 132700 w 356564"/>
                <a:gd name="connsiteY5" fmla="*/ 1155530 h 1213851"/>
                <a:gd name="connsiteX6" fmla="*/ 57373 w 356564"/>
                <a:gd name="connsiteY6" fmla="*/ 1213851 h 1213851"/>
                <a:gd name="connsiteX7" fmla="*/ 25337 w 356564"/>
                <a:gd name="connsiteY7" fmla="*/ 1148018 h 1213851"/>
                <a:gd name="connsiteX8" fmla="*/ 107117 w 356564"/>
                <a:gd name="connsiteY8" fmla="*/ 671578 h 1213851"/>
                <a:gd name="connsiteX9" fmla="*/ 0 w 356564"/>
                <a:gd name="connsiteY9" fmla="*/ 441578 h 1213851"/>
                <a:gd name="connsiteX10" fmla="*/ 73770 w 356564"/>
                <a:gd name="connsiteY10" fmla="*/ 282677 h 1213851"/>
                <a:gd name="connsiteX11" fmla="*/ 55626 w 356564"/>
                <a:gd name="connsiteY11" fmla="*/ 171402 h 1213851"/>
                <a:gd name="connsiteX0" fmla="*/ 55778 w 356716"/>
                <a:gd name="connsiteY0" fmla="*/ 171402 h 1213851"/>
                <a:gd name="connsiteX1" fmla="*/ 328630 w 356716"/>
                <a:gd name="connsiteY1" fmla="*/ 274871 h 1213851"/>
                <a:gd name="connsiteX2" fmla="*/ 288726 w 356716"/>
                <a:gd name="connsiteY2" fmla="*/ 421436 h 1213851"/>
                <a:gd name="connsiteX3" fmla="*/ 250089 w 356716"/>
                <a:gd name="connsiteY3" fmla="*/ 533824 h 1213851"/>
                <a:gd name="connsiteX4" fmla="*/ 131060 w 356716"/>
                <a:gd name="connsiteY4" fmla="*/ 673964 h 1213851"/>
                <a:gd name="connsiteX5" fmla="*/ 132852 w 356716"/>
                <a:gd name="connsiteY5" fmla="*/ 1155530 h 1213851"/>
                <a:gd name="connsiteX6" fmla="*/ 57525 w 356716"/>
                <a:gd name="connsiteY6" fmla="*/ 1213851 h 1213851"/>
                <a:gd name="connsiteX7" fmla="*/ 25489 w 356716"/>
                <a:gd name="connsiteY7" fmla="*/ 1148018 h 1213851"/>
                <a:gd name="connsiteX8" fmla="*/ 107269 w 356716"/>
                <a:gd name="connsiteY8" fmla="*/ 671578 h 1213851"/>
                <a:gd name="connsiteX9" fmla="*/ 71062 w 356716"/>
                <a:gd name="connsiteY9" fmla="*/ 543233 h 1213851"/>
                <a:gd name="connsiteX10" fmla="*/ 152 w 356716"/>
                <a:gd name="connsiteY10" fmla="*/ 441578 h 1213851"/>
                <a:gd name="connsiteX11" fmla="*/ 73922 w 356716"/>
                <a:gd name="connsiteY11" fmla="*/ 282677 h 1213851"/>
                <a:gd name="connsiteX12" fmla="*/ 55778 w 356716"/>
                <a:gd name="connsiteY12" fmla="*/ 171402 h 1213851"/>
                <a:gd name="connsiteX0" fmla="*/ 55778 w 356716"/>
                <a:gd name="connsiteY0" fmla="*/ 171402 h 1213851"/>
                <a:gd name="connsiteX1" fmla="*/ 328630 w 356716"/>
                <a:gd name="connsiteY1" fmla="*/ 274871 h 1213851"/>
                <a:gd name="connsiteX2" fmla="*/ 288726 w 356716"/>
                <a:gd name="connsiteY2" fmla="*/ 421436 h 1213851"/>
                <a:gd name="connsiteX3" fmla="*/ 250089 w 356716"/>
                <a:gd name="connsiteY3" fmla="*/ 533824 h 1213851"/>
                <a:gd name="connsiteX4" fmla="*/ 131060 w 356716"/>
                <a:gd name="connsiteY4" fmla="*/ 673964 h 1213851"/>
                <a:gd name="connsiteX5" fmla="*/ 132852 w 356716"/>
                <a:gd name="connsiteY5" fmla="*/ 1155530 h 1213851"/>
                <a:gd name="connsiteX6" fmla="*/ 57525 w 356716"/>
                <a:gd name="connsiteY6" fmla="*/ 1213851 h 1213851"/>
                <a:gd name="connsiteX7" fmla="*/ 25489 w 356716"/>
                <a:gd name="connsiteY7" fmla="*/ 1148018 h 1213851"/>
                <a:gd name="connsiteX8" fmla="*/ 107269 w 356716"/>
                <a:gd name="connsiteY8" fmla="*/ 671578 h 1213851"/>
                <a:gd name="connsiteX9" fmla="*/ 71062 w 356716"/>
                <a:gd name="connsiteY9" fmla="*/ 543233 h 1213851"/>
                <a:gd name="connsiteX10" fmla="*/ 152 w 356716"/>
                <a:gd name="connsiteY10" fmla="*/ 441578 h 1213851"/>
                <a:gd name="connsiteX11" fmla="*/ 73922 w 356716"/>
                <a:gd name="connsiteY11" fmla="*/ 282677 h 1213851"/>
                <a:gd name="connsiteX12" fmla="*/ 55778 w 356716"/>
                <a:gd name="connsiteY12" fmla="*/ 171402 h 1213851"/>
                <a:gd name="connsiteX0" fmla="*/ 55778 w 356716"/>
                <a:gd name="connsiteY0" fmla="*/ 171402 h 1213851"/>
                <a:gd name="connsiteX1" fmla="*/ 328630 w 356716"/>
                <a:gd name="connsiteY1" fmla="*/ 274871 h 1213851"/>
                <a:gd name="connsiteX2" fmla="*/ 288726 w 356716"/>
                <a:gd name="connsiteY2" fmla="*/ 421436 h 1213851"/>
                <a:gd name="connsiteX3" fmla="*/ 250089 w 356716"/>
                <a:gd name="connsiteY3" fmla="*/ 533824 h 1213851"/>
                <a:gd name="connsiteX4" fmla="*/ 172444 w 356716"/>
                <a:gd name="connsiteY4" fmla="*/ 589450 h 1213851"/>
                <a:gd name="connsiteX5" fmla="*/ 131060 w 356716"/>
                <a:gd name="connsiteY5" fmla="*/ 673964 h 1213851"/>
                <a:gd name="connsiteX6" fmla="*/ 132852 w 356716"/>
                <a:gd name="connsiteY6" fmla="*/ 1155530 h 1213851"/>
                <a:gd name="connsiteX7" fmla="*/ 57525 w 356716"/>
                <a:gd name="connsiteY7" fmla="*/ 1213851 h 1213851"/>
                <a:gd name="connsiteX8" fmla="*/ 25489 w 356716"/>
                <a:gd name="connsiteY8" fmla="*/ 1148018 h 1213851"/>
                <a:gd name="connsiteX9" fmla="*/ 107269 w 356716"/>
                <a:gd name="connsiteY9" fmla="*/ 671578 h 1213851"/>
                <a:gd name="connsiteX10" fmla="*/ 71062 w 356716"/>
                <a:gd name="connsiteY10" fmla="*/ 543233 h 1213851"/>
                <a:gd name="connsiteX11" fmla="*/ 152 w 356716"/>
                <a:gd name="connsiteY11" fmla="*/ 441578 h 1213851"/>
                <a:gd name="connsiteX12" fmla="*/ 73922 w 356716"/>
                <a:gd name="connsiteY12" fmla="*/ 282677 h 1213851"/>
                <a:gd name="connsiteX13" fmla="*/ 55778 w 356716"/>
                <a:gd name="connsiteY13" fmla="*/ 171402 h 1213851"/>
                <a:gd name="connsiteX0" fmla="*/ 55778 w 356716"/>
                <a:gd name="connsiteY0" fmla="*/ 171402 h 1213851"/>
                <a:gd name="connsiteX1" fmla="*/ 328630 w 356716"/>
                <a:gd name="connsiteY1" fmla="*/ 274871 h 1213851"/>
                <a:gd name="connsiteX2" fmla="*/ 288726 w 356716"/>
                <a:gd name="connsiteY2" fmla="*/ 421436 h 1213851"/>
                <a:gd name="connsiteX3" fmla="*/ 250089 w 356716"/>
                <a:gd name="connsiteY3" fmla="*/ 533824 h 1213851"/>
                <a:gd name="connsiteX4" fmla="*/ 172444 w 356716"/>
                <a:gd name="connsiteY4" fmla="*/ 589450 h 1213851"/>
                <a:gd name="connsiteX5" fmla="*/ 131060 w 356716"/>
                <a:gd name="connsiteY5" fmla="*/ 673964 h 1213851"/>
                <a:gd name="connsiteX6" fmla="*/ 132852 w 356716"/>
                <a:gd name="connsiteY6" fmla="*/ 1155530 h 1213851"/>
                <a:gd name="connsiteX7" fmla="*/ 57525 w 356716"/>
                <a:gd name="connsiteY7" fmla="*/ 1213851 h 1213851"/>
                <a:gd name="connsiteX8" fmla="*/ 25489 w 356716"/>
                <a:gd name="connsiteY8" fmla="*/ 1148018 h 1213851"/>
                <a:gd name="connsiteX9" fmla="*/ 107269 w 356716"/>
                <a:gd name="connsiteY9" fmla="*/ 671578 h 1213851"/>
                <a:gd name="connsiteX10" fmla="*/ 71062 w 356716"/>
                <a:gd name="connsiteY10" fmla="*/ 543233 h 1213851"/>
                <a:gd name="connsiteX11" fmla="*/ 152 w 356716"/>
                <a:gd name="connsiteY11" fmla="*/ 441578 h 1213851"/>
                <a:gd name="connsiteX12" fmla="*/ 73922 w 356716"/>
                <a:gd name="connsiteY12" fmla="*/ 282677 h 1213851"/>
                <a:gd name="connsiteX13" fmla="*/ 55778 w 356716"/>
                <a:gd name="connsiteY13" fmla="*/ 171402 h 1213851"/>
                <a:gd name="connsiteX0" fmla="*/ 55778 w 356716"/>
                <a:gd name="connsiteY0" fmla="*/ 171402 h 1213851"/>
                <a:gd name="connsiteX1" fmla="*/ 328630 w 356716"/>
                <a:gd name="connsiteY1" fmla="*/ 274871 h 1213851"/>
                <a:gd name="connsiteX2" fmla="*/ 288726 w 356716"/>
                <a:gd name="connsiteY2" fmla="*/ 421436 h 1213851"/>
                <a:gd name="connsiteX3" fmla="*/ 250089 w 356716"/>
                <a:gd name="connsiteY3" fmla="*/ 533824 h 1213851"/>
                <a:gd name="connsiteX4" fmla="*/ 172444 w 356716"/>
                <a:gd name="connsiteY4" fmla="*/ 589450 h 1213851"/>
                <a:gd name="connsiteX5" fmla="*/ 131060 w 356716"/>
                <a:gd name="connsiteY5" fmla="*/ 673964 h 1213851"/>
                <a:gd name="connsiteX6" fmla="*/ 132852 w 356716"/>
                <a:gd name="connsiteY6" fmla="*/ 1155530 h 1213851"/>
                <a:gd name="connsiteX7" fmla="*/ 57525 w 356716"/>
                <a:gd name="connsiteY7" fmla="*/ 1213851 h 1213851"/>
                <a:gd name="connsiteX8" fmla="*/ 25489 w 356716"/>
                <a:gd name="connsiteY8" fmla="*/ 1148018 h 1213851"/>
                <a:gd name="connsiteX9" fmla="*/ 107269 w 356716"/>
                <a:gd name="connsiteY9" fmla="*/ 671578 h 1213851"/>
                <a:gd name="connsiteX10" fmla="*/ 71062 w 356716"/>
                <a:gd name="connsiteY10" fmla="*/ 543233 h 1213851"/>
                <a:gd name="connsiteX11" fmla="*/ 152 w 356716"/>
                <a:gd name="connsiteY11" fmla="*/ 441578 h 1213851"/>
                <a:gd name="connsiteX12" fmla="*/ 44801 w 356716"/>
                <a:gd name="connsiteY12" fmla="*/ 348365 h 1213851"/>
                <a:gd name="connsiteX13" fmla="*/ 55778 w 356716"/>
                <a:gd name="connsiteY13" fmla="*/ 171402 h 1213851"/>
                <a:gd name="connsiteX0" fmla="*/ 46268 w 356232"/>
                <a:gd name="connsiteY0" fmla="*/ 180172 h 1201784"/>
                <a:gd name="connsiteX1" fmla="*/ 328630 w 356232"/>
                <a:gd name="connsiteY1" fmla="*/ 262804 h 1201784"/>
                <a:gd name="connsiteX2" fmla="*/ 288726 w 356232"/>
                <a:gd name="connsiteY2" fmla="*/ 409369 h 1201784"/>
                <a:gd name="connsiteX3" fmla="*/ 250089 w 356232"/>
                <a:gd name="connsiteY3" fmla="*/ 521757 h 1201784"/>
                <a:gd name="connsiteX4" fmla="*/ 172444 w 356232"/>
                <a:gd name="connsiteY4" fmla="*/ 577383 h 1201784"/>
                <a:gd name="connsiteX5" fmla="*/ 131060 w 356232"/>
                <a:gd name="connsiteY5" fmla="*/ 661897 h 1201784"/>
                <a:gd name="connsiteX6" fmla="*/ 132852 w 356232"/>
                <a:gd name="connsiteY6" fmla="*/ 1143463 h 1201784"/>
                <a:gd name="connsiteX7" fmla="*/ 57525 w 356232"/>
                <a:gd name="connsiteY7" fmla="*/ 1201784 h 1201784"/>
                <a:gd name="connsiteX8" fmla="*/ 25489 w 356232"/>
                <a:gd name="connsiteY8" fmla="*/ 1135951 h 1201784"/>
                <a:gd name="connsiteX9" fmla="*/ 107269 w 356232"/>
                <a:gd name="connsiteY9" fmla="*/ 659511 h 1201784"/>
                <a:gd name="connsiteX10" fmla="*/ 71062 w 356232"/>
                <a:gd name="connsiteY10" fmla="*/ 531166 h 1201784"/>
                <a:gd name="connsiteX11" fmla="*/ 152 w 356232"/>
                <a:gd name="connsiteY11" fmla="*/ 429511 h 1201784"/>
                <a:gd name="connsiteX12" fmla="*/ 44801 w 356232"/>
                <a:gd name="connsiteY12" fmla="*/ 336298 h 1201784"/>
                <a:gd name="connsiteX13" fmla="*/ 46268 w 356232"/>
                <a:gd name="connsiteY13" fmla="*/ 180172 h 1201784"/>
                <a:gd name="connsiteX0" fmla="*/ 46268 w 356901"/>
                <a:gd name="connsiteY0" fmla="*/ 229753 h 1251365"/>
                <a:gd name="connsiteX1" fmla="*/ 328630 w 356901"/>
                <a:gd name="connsiteY1" fmla="*/ 312385 h 1251365"/>
                <a:gd name="connsiteX2" fmla="*/ 288726 w 356901"/>
                <a:gd name="connsiteY2" fmla="*/ 458950 h 1251365"/>
                <a:gd name="connsiteX3" fmla="*/ 250089 w 356901"/>
                <a:gd name="connsiteY3" fmla="*/ 571338 h 1251365"/>
                <a:gd name="connsiteX4" fmla="*/ 172444 w 356901"/>
                <a:gd name="connsiteY4" fmla="*/ 626964 h 1251365"/>
                <a:gd name="connsiteX5" fmla="*/ 131060 w 356901"/>
                <a:gd name="connsiteY5" fmla="*/ 711478 h 1251365"/>
                <a:gd name="connsiteX6" fmla="*/ 132852 w 356901"/>
                <a:gd name="connsiteY6" fmla="*/ 1193044 h 1251365"/>
                <a:gd name="connsiteX7" fmla="*/ 57525 w 356901"/>
                <a:gd name="connsiteY7" fmla="*/ 1251365 h 1251365"/>
                <a:gd name="connsiteX8" fmla="*/ 25489 w 356901"/>
                <a:gd name="connsiteY8" fmla="*/ 1185532 h 1251365"/>
                <a:gd name="connsiteX9" fmla="*/ 107269 w 356901"/>
                <a:gd name="connsiteY9" fmla="*/ 709092 h 1251365"/>
                <a:gd name="connsiteX10" fmla="*/ 71062 w 356901"/>
                <a:gd name="connsiteY10" fmla="*/ 580747 h 1251365"/>
                <a:gd name="connsiteX11" fmla="*/ 152 w 356901"/>
                <a:gd name="connsiteY11" fmla="*/ 479092 h 1251365"/>
                <a:gd name="connsiteX12" fmla="*/ 44801 w 356901"/>
                <a:gd name="connsiteY12" fmla="*/ 385879 h 1251365"/>
                <a:gd name="connsiteX13" fmla="*/ 46268 w 356901"/>
                <a:gd name="connsiteY13" fmla="*/ 229753 h 1251365"/>
                <a:gd name="connsiteX0" fmla="*/ 46268 w 360271"/>
                <a:gd name="connsiteY0" fmla="*/ 228891 h 1250503"/>
                <a:gd name="connsiteX1" fmla="*/ 328630 w 360271"/>
                <a:gd name="connsiteY1" fmla="*/ 311523 h 1250503"/>
                <a:gd name="connsiteX2" fmla="*/ 288726 w 360271"/>
                <a:gd name="connsiteY2" fmla="*/ 458088 h 1250503"/>
                <a:gd name="connsiteX3" fmla="*/ 250089 w 360271"/>
                <a:gd name="connsiteY3" fmla="*/ 570476 h 1250503"/>
                <a:gd name="connsiteX4" fmla="*/ 172444 w 360271"/>
                <a:gd name="connsiteY4" fmla="*/ 626102 h 1250503"/>
                <a:gd name="connsiteX5" fmla="*/ 131060 w 360271"/>
                <a:gd name="connsiteY5" fmla="*/ 710616 h 1250503"/>
                <a:gd name="connsiteX6" fmla="*/ 132852 w 360271"/>
                <a:gd name="connsiteY6" fmla="*/ 1192182 h 1250503"/>
                <a:gd name="connsiteX7" fmla="*/ 57525 w 360271"/>
                <a:gd name="connsiteY7" fmla="*/ 1250503 h 1250503"/>
                <a:gd name="connsiteX8" fmla="*/ 25489 w 360271"/>
                <a:gd name="connsiteY8" fmla="*/ 1184670 h 1250503"/>
                <a:gd name="connsiteX9" fmla="*/ 107269 w 360271"/>
                <a:gd name="connsiteY9" fmla="*/ 708230 h 1250503"/>
                <a:gd name="connsiteX10" fmla="*/ 71062 w 360271"/>
                <a:gd name="connsiteY10" fmla="*/ 579885 h 1250503"/>
                <a:gd name="connsiteX11" fmla="*/ 152 w 360271"/>
                <a:gd name="connsiteY11" fmla="*/ 478230 h 1250503"/>
                <a:gd name="connsiteX12" fmla="*/ 44801 w 360271"/>
                <a:gd name="connsiteY12" fmla="*/ 385017 h 1250503"/>
                <a:gd name="connsiteX13" fmla="*/ 46268 w 360271"/>
                <a:gd name="connsiteY13" fmla="*/ 228891 h 1250503"/>
                <a:gd name="connsiteX0" fmla="*/ 44498 w 360171"/>
                <a:gd name="connsiteY0" fmla="*/ 232601 h 1244686"/>
                <a:gd name="connsiteX1" fmla="*/ 328630 w 360171"/>
                <a:gd name="connsiteY1" fmla="*/ 305706 h 1244686"/>
                <a:gd name="connsiteX2" fmla="*/ 288726 w 360171"/>
                <a:gd name="connsiteY2" fmla="*/ 452271 h 1244686"/>
                <a:gd name="connsiteX3" fmla="*/ 250089 w 360171"/>
                <a:gd name="connsiteY3" fmla="*/ 564659 h 1244686"/>
                <a:gd name="connsiteX4" fmla="*/ 172444 w 360171"/>
                <a:gd name="connsiteY4" fmla="*/ 620285 h 1244686"/>
                <a:gd name="connsiteX5" fmla="*/ 131060 w 360171"/>
                <a:gd name="connsiteY5" fmla="*/ 704799 h 1244686"/>
                <a:gd name="connsiteX6" fmla="*/ 132852 w 360171"/>
                <a:gd name="connsiteY6" fmla="*/ 1186365 h 1244686"/>
                <a:gd name="connsiteX7" fmla="*/ 57525 w 360171"/>
                <a:gd name="connsiteY7" fmla="*/ 1244686 h 1244686"/>
                <a:gd name="connsiteX8" fmla="*/ 25489 w 360171"/>
                <a:gd name="connsiteY8" fmla="*/ 1178853 h 1244686"/>
                <a:gd name="connsiteX9" fmla="*/ 107269 w 360171"/>
                <a:gd name="connsiteY9" fmla="*/ 702413 h 1244686"/>
                <a:gd name="connsiteX10" fmla="*/ 71062 w 360171"/>
                <a:gd name="connsiteY10" fmla="*/ 574068 h 1244686"/>
                <a:gd name="connsiteX11" fmla="*/ 152 w 360171"/>
                <a:gd name="connsiteY11" fmla="*/ 472413 h 1244686"/>
                <a:gd name="connsiteX12" fmla="*/ 44801 w 360171"/>
                <a:gd name="connsiteY12" fmla="*/ 379200 h 1244686"/>
                <a:gd name="connsiteX13" fmla="*/ 44498 w 360171"/>
                <a:gd name="connsiteY13" fmla="*/ 232601 h 1244686"/>
                <a:gd name="connsiteX0" fmla="*/ 44498 w 360171"/>
                <a:gd name="connsiteY0" fmla="*/ 232601 h 1244686"/>
                <a:gd name="connsiteX1" fmla="*/ 328630 w 360171"/>
                <a:gd name="connsiteY1" fmla="*/ 305706 h 1244686"/>
                <a:gd name="connsiteX2" fmla="*/ 288726 w 360171"/>
                <a:gd name="connsiteY2" fmla="*/ 452271 h 1244686"/>
                <a:gd name="connsiteX3" fmla="*/ 250089 w 360171"/>
                <a:gd name="connsiteY3" fmla="*/ 564659 h 1244686"/>
                <a:gd name="connsiteX4" fmla="*/ 172444 w 360171"/>
                <a:gd name="connsiteY4" fmla="*/ 620285 h 1244686"/>
                <a:gd name="connsiteX5" fmla="*/ 131060 w 360171"/>
                <a:gd name="connsiteY5" fmla="*/ 704799 h 1244686"/>
                <a:gd name="connsiteX6" fmla="*/ 132852 w 360171"/>
                <a:gd name="connsiteY6" fmla="*/ 1186365 h 1244686"/>
                <a:gd name="connsiteX7" fmla="*/ 57525 w 360171"/>
                <a:gd name="connsiteY7" fmla="*/ 1244686 h 1244686"/>
                <a:gd name="connsiteX8" fmla="*/ 25489 w 360171"/>
                <a:gd name="connsiteY8" fmla="*/ 1178853 h 1244686"/>
                <a:gd name="connsiteX9" fmla="*/ 107269 w 360171"/>
                <a:gd name="connsiteY9" fmla="*/ 702413 h 1244686"/>
                <a:gd name="connsiteX10" fmla="*/ 71062 w 360171"/>
                <a:gd name="connsiteY10" fmla="*/ 574068 h 1244686"/>
                <a:gd name="connsiteX11" fmla="*/ 152 w 360171"/>
                <a:gd name="connsiteY11" fmla="*/ 472413 h 1244686"/>
                <a:gd name="connsiteX12" fmla="*/ 44801 w 360171"/>
                <a:gd name="connsiteY12" fmla="*/ 379200 h 1244686"/>
                <a:gd name="connsiteX13" fmla="*/ 44498 w 360171"/>
                <a:gd name="connsiteY13" fmla="*/ 232601 h 1244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60171" h="1244686">
                  <a:moveTo>
                    <a:pt x="44498" y="232601"/>
                  </a:moveTo>
                  <a:cubicBezTo>
                    <a:pt x="25534" y="-149055"/>
                    <a:pt x="481943" y="-15523"/>
                    <a:pt x="328630" y="305706"/>
                  </a:cubicBezTo>
                  <a:cubicBezTo>
                    <a:pt x="361541" y="331421"/>
                    <a:pt x="320916" y="416792"/>
                    <a:pt x="288726" y="452271"/>
                  </a:cubicBezTo>
                  <a:cubicBezTo>
                    <a:pt x="266411" y="505821"/>
                    <a:pt x="217098" y="500899"/>
                    <a:pt x="250089" y="564659"/>
                  </a:cubicBezTo>
                  <a:cubicBezTo>
                    <a:pt x="232656" y="594829"/>
                    <a:pt x="192282" y="596928"/>
                    <a:pt x="172444" y="620285"/>
                  </a:cubicBezTo>
                  <a:cubicBezTo>
                    <a:pt x="152606" y="643642"/>
                    <a:pt x="144138" y="633765"/>
                    <a:pt x="131060" y="704799"/>
                  </a:cubicBezTo>
                  <a:cubicBezTo>
                    <a:pt x="122170" y="825013"/>
                    <a:pt x="139637" y="1060061"/>
                    <a:pt x="132852" y="1186365"/>
                  </a:cubicBezTo>
                  <a:cubicBezTo>
                    <a:pt x="109870" y="1224117"/>
                    <a:pt x="76835" y="1235292"/>
                    <a:pt x="57525" y="1244686"/>
                  </a:cubicBezTo>
                  <a:cubicBezTo>
                    <a:pt x="37692" y="1211283"/>
                    <a:pt x="39059" y="1221651"/>
                    <a:pt x="25489" y="1178853"/>
                  </a:cubicBezTo>
                  <a:cubicBezTo>
                    <a:pt x="40754" y="1027458"/>
                    <a:pt x="64719" y="953639"/>
                    <a:pt x="107269" y="702413"/>
                  </a:cubicBezTo>
                  <a:cubicBezTo>
                    <a:pt x="89838" y="630086"/>
                    <a:pt x="88915" y="612401"/>
                    <a:pt x="71062" y="574068"/>
                  </a:cubicBezTo>
                  <a:cubicBezTo>
                    <a:pt x="53209" y="535735"/>
                    <a:pt x="-3310" y="516731"/>
                    <a:pt x="152" y="472413"/>
                  </a:cubicBezTo>
                  <a:cubicBezTo>
                    <a:pt x="2089" y="439933"/>
                    <a:pt x="65600" y="448545"/>
                    <a:pt x="44801" y="379200"/>
                  </a:cubicBezTo>
                  <a:cubicBezTo>
                    <a:pt x="28025" y="348888"/>
                    <a:pt x="-10705" y="246712"/>
                    <a:pt x="44498" y="232601"/>
                  </a:cubicBez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80" name="Rectangle 114">
              <a:extLst>
                <a:ext uri="{FF2B5EF4-FFF2-40B4-BE49-F238E27FC236}">
                  <a16:creationId xmlns:a16="http://schemas.microsoft.com/office/drawing/2014/main" id="{985AF1F0-571E-4E50-A10D-BB83DCC763A2}"/>
                </a:ext>
              </a:extLst>
            </p:cNvPr>
            <p:cNvSpPr/>
            <p:nvPr/>
          </p:nvSpPr>
          <p:spPr>
            <a:xfrm>
              <a:off x="1061739" y="3471938"/>
              <a:ext cx="1262892" cy="2933084"/>
            </a:xfrm>
            <a:custGeom>
              <a:avLst/>
              <a:gdLst/>
              <a:ahLst/>
              <a:cxnLst/>
              <a:rect l="l" t="t" r="r" b="b"/>
              <a:pathLst>
                <a:path w="1249991" h="2903121">
                  <a:moveTo>
                    <a:pt x="934338" y="1350949"/>
                  </a:moveTo>
                  <a:cubicBezTo>
                    <a:pt x="913583" y="1353646"/>
                    <a:pt x="912531" y="1378665"/>
                    <a:pt x="915343" y="1397341"/>
                  </a:cubicBezTo>
                  <a:cubicBezTo>
                    <a:pt x="943530" y="1413824"/>
                    <a:pt x="944667" y="1434982"/>
                    <a:pt x="997808" y="1434264"/>
                  </a:cubicBezTo>
                  <a:cubicBezTo>
                    <a:pt x="1000760" y="1413823"/>
                    <a:pt x="1013348" y="1387335"/>
                    <a:pt x="962247" y="1356753"/>
                  </a:cubicBezTo>
                  <a:cubicBezTo>
                    <a:pt x="950364" y="1351630"/>
                    <a:pt x="941256" y="1350049"/>
                    <a:pt x="934338" y="1350949"/>
                  </a:cubicBezTo>
                  <a:close/>
                  <a:moveTo>
                    <a:pt x="897382" y="1208517"/>
                  </a:moveTo>
                  <a:cubicBezTo>
                    <a:pt x="885741" y="1210518"/>
                    <a:pt x="884800" y="1226374"/>
                    <a:pt x="886108" y="1238160"/>
                  </a:cubicBezTo>
                  <a:cubicBezTo>
                    <a:pt x="901633" y="1248199"/>
                    <a:pt x="901970" y="1261580"/>
                    <a:pt x="931687" y="1260375"/>
                  </a:cubicBezTo>
                  <a:cubicBezTo>
                    <a:pt x="933626" y="1247390"/>
                    <a:pt x="941037" y="1230440"/>
                    <a:pt x="912902" y="1211798"/>
                  </a:cubicBezTo>
                  <a:cubicBezTo>
                    <a:pt x="906331" y="1208722"/>
                    <a:pt x="901262" y="1207850"/>
                    <a:pt x="897382" y="1208517"/>
                  </a:cubicBezTo>
                  <a:close/>
                  <a:moveTo>
                    <a:pt x="223789" y="829027"/>
                  </a:moveTo>
                  <a:cubicBezTo>
                    <a:pt x="218059" y="828656"/>
                    <a:pt x="212105" y="829662"/>
                    <a:pt x="206152" y="831710"/>
                  </a:cubicBezTo>
                  <a:cubicBezTo>
                    <a:pt x="195040" y="862413"/>
                    <a:pt x="191071" y="878828"/>
                    <a:pt x="201390" y="930962"/>
                  </a:cubicBezTo>
                  <a:cubicBezTo>
                    <a:pt x="222028" y="930168"/>
                    <a:pt x="230759" y="936518"/>
                    <a:pt x="263303" y="878574"/>
                  </a:cubicBezTo>
                  <a:cubicBezTo>
                    <a:pt x="256159" y="843641"/>
                    <a:pt x="240979" y="830138"/>
                    <a:pt x="223789" y="829027"/>
                  </a:cubicBezTo>
                  <a:close/>
                  <a:moveTo>
                    <a:pt x="418085" y="0"/>
                  </a:moveTo>
                  <a:cubicBezTo>
                    <a:pt x="422054" y="84921"/>
                    <a:pt x="522463" y="486967"/>
                    <a:pt x="553816" y="588169"/>
                  </a:cubicBezTo>
                  <a:cubicBezTo>
                    <a:pt x="603426" y="569914"/>
                    <a:pt x="595093" y="615949"/>
                    <a:pt x="630017" y="616743"/>
                  </a:cubicBezTo>
                  <a:cubicBezTo>
                    <a:pt x="657798" y="612774"/>
                    <a:pt x="657798" y="561182"/>
                    <a:pt x="720504" y="564356"/>
                  </a:cubicBezTo>
                  <a:cubicBezTo>
                    <a:pt x="739156" y="475842"/>
                    <a:pt x="689150" y="64283"/>
                    <a:pt x="706216" y="38100"/>
                  </a:cubicBezTo>
                  <a:cubicBezTo>
                    <a:pt x="771303" y="55584"/>
                    <a:pt x="848297" y="89737"/>
                    <a:pt x="889572" y="147702"/>
                  </a:cubicBezTo>
                  <a:cubicBezTo>
                    <a:pt x="900685" y="200068"/>
                    <a:pt x="928467" y="445314"/>
                    <a:pt x="915767" y="583405"/>
                  </a:cubicBezTo>
                  <a:cubicBezTo>
                    <a:pt x="960217" y="743742"/>
                    <a:pt x="1007048" y="999330"/>
                    <a:pt x="1030067" y="1142999"/>
                  </a:cubicBezTo>
                  <a:cubicBezTo>
                    <a:pt x="1030067" y="1164430"/>
                    <a:pt x="1001491" y="1140617"/>
                    <a:pt x="1001491" y="1173955"/>
                  </a:cubicBezTo>
                  <a:cubicBezTo>
                    <a:pt x="993553" y="1201737"/>
                    <a:pt x="1047530" y="1196180"/>
                    <a:pt x="1032448" y="1243011"/>
                  </a:cubicBezTo>
                  <a:cubicBezTo>
                    <a:pt x="1018160" y="1285874"/>
                    <a:pt x="1075309" y="1297780"/>
                    <a:pt x="1015778" y="1338262"/>
                  </a:cubicBezTo>
                  <a:cubicBezTo>
                    <a:pt x="1029272" y="1368822"/>
                    <a:pt x="1051100" y="1370806"/>
                    <a:pt x="1051497" y="1388268"/>
                  </a:cubicBezTo>
                  <a:cubicBezTo>
                    <a:pt x="1061021" y="1445020"/>
                    <a:pt x="1154685" y="1426765"/>
                    <a:pt x="1194372" y="1483518"/>
                  </a:cubicBezTo>
                  <a:cubicBezTo>
                    <a:pt x="1200325" y="1531936"/>
                    <a:pt x="1204691" y="1537890"/>
                    <a:pt x="1203896" y="1576387"/>
                  </a:cubicBezTo>
                  <a:cubicBezTo>
                    <a:pt x="1206675" y="1612105"/>
                    <a:pt x="1168177" y="1579562"/>
                    <a:pt x="1168178" y="1612105"/>
                  </a:cubicBezTo>
                  <a:cubicBezTo>
                    <a:pt x="1161431" y="1693464"/>
                    <a:pt x="1169368" y="1847452"/>
                    <a:pt x="1158652" y="1955005"/>
                  </a:cubicBezTo>
                  <a:cubicBezTo>
                    <a:pt x="1149920" y="1981200"/>
                    <a:pt x="1132061" y="1956990"/>
                    <a:pt x="1113408" y="1957387"/>
                  </a:cubicBezTo>
                  <a:cubicBezTo>
                    <a:pt x="1094755" y="1964928"/>
                    <a:pt x="1075308" y="1979216"/>
                    <a:pt x="1051496" y="1964531"/>
                  </a:cubicBezTo>
                  <a:cubicBezTo>
                    <a:pt x="1032446" y="1964134"/>
                    <a:pt x="1027286" y="1997074"/>
                    <a:pt x="1001489" y="1981199"/>
                  </a:cubicBezTo>
                  <a:cubicBezTo>
                    <a:pt x="951879" y="1967705"/>
                    <a:pt x="964183" y="1831577"/>
                    <a:pt x="908621" y="1895474"/>
                  </a:cubicBezTo>
                  <a:cubicBezTo>
                    <a:pt x="922512" y="1965324"/>
                    <a:pt x="892745" y="2103039"/>
                    <a:pt x="901476" y="2209798"/>
                  </a:cubicBezTo>
                  <a:cubicBezTo>
                    <a:pt x="938782" y="2321319"/>
                    <a:pt x="907826" y="2450304"/>
                    <a:pt x="961008" y="2536029"/>
                  </a:cubicBezTo>
                  <a:cubicBezTo>
                    <a:pt x="1073720" y="2795585"/>
                    <a:pt x="1278114" y="2686052"/>
                    <a:pt x="1246760" y="2771775"/>
                  </a:cubicBezTo>
                  <a:cubicBezTo>
                    <a:pt x="1149128" y="2771775"/>
                    <a:pt x="1030066" y="2786061"/>
                    <a:pt x="911003" y="2743198"/>
                  </a:cubicBezTo>
                  <a:cubicBezTo>
                    <a:pt x="879253" y="2743198"/>
                    <a:pt x="904653" y="2769391"/>
                    <a:pt x="872903" y="2769391"/>
                  </a:cubicBezTo>
                  <a:cubicBezTo>
                    <a:pt x="820516" y="2767803"/>
                    <a:pt x="777653" y="2766216"/>
                    <a:pt x="739553" y="2747959"/>
                  </a:cubicBezTo>
                  <a:cubicBezTo>
                    <a:pt x="683197" y="2720971"/>
                    <a:pt x="764953" y="2470147"/>
                    <a:pt x="684784" y="2466972"/>
                  </a:cubicBezTo>
                  <a:cubicBezTo>
                    <a:pt x="656209" y="2404265"/>
                    <a:pt x="699072" y="1646234"/>
                    <a:pt x="584772" y="1683541"/>
                  </a:cubicBezTo>
                  <a:cubicBezTo>
                    <a:pt x="537543" y="1658538"/>
                    <a:pt x="408162" y="2373706"/>
                    <a:pt x="391890" y="2695572"/>
                  </a:cubicBezTo>
                  <a:cubicBezTo>
                    <a:pt x="392287" y="2750737"/>
                    <a:pt x="363712" y="2704700"/>
                    <a:pt x="358553" y="2743197"/>
                  </a:cubicBezTo>
                  <a:cubicBezTo>
                    <a:pt x="339503" y="2763438"/>
                    <a:pt x="391889" y="2809872"/>
                    <a:pt x="341884" y="2890835"/>
                  </a:cubicBezTo>
                  <a:cubicBezTo>
                    <a:pt x="297435" y="2909092"/>
                    <a:pt x="248222" y="2905919"/>
                    <a:pt x="215679" y="2888457"/>
                  </a:cubicBezTo>
                  <a:cubicBezTo>
                    <a:pt x="170436" y="2855516"/>
                    <a:pt x="235918" y="2787252"/>
                    <a:pt x="160909" y="2731291"/>
                  </a:cubicBezTo>
                  <a:cubicBezTo>
                    <a:pt x="136303" y="2566587"/>
                    <a:pt x="210121" y="2370531"/>
                    <a:pt x="220440" y="2131216"/>
                  </a:cubicBezTo>
                  <a:cubicBezTo>
                    <a:pt x="192659" y="1727595"/>
                    <a:pt x="213695" y="1416048"/>
                    <a:pt x="222823" y="1295399"/>
                  </a:cubicBezTo>
                  <a:cubicBezTo>
                    <a:pt x="182738" y="1233883"/>
                    <a:pt x="152577" y="1314846"/>
                    <a:pt x="165674" y="1362074"/>
                  </a:cubicBezTo>
                  <a:cubicBezTo>
                    <a:pt x="154958" y="1380728"/>
                    <a:pt x="134319" y="1401364"/>
                    <a:pt x="108523" y="1390648"/>
                  </a:cubicBezTo>
                  <a:cubicBezTo>
                    <a:pt x="85108" y="1389457"/>
                    <a:pt x="22402" y="1347390"/>
                    <a:pt x="13274" y="1323974"/>
                  </a:cubicBezTo>
                  <a:cubicBezTo>
                    <a:pt x="4146" y="1300558"/>
                    <a:pt x="-12523" y="1220775"/>
                    <a:pt x="15654" y="1171574"/>
                  </a:cubicBezTo>
                  <a:cubicBezTo>
                    <a:pt x="7716" y="851714"/>
                    <a:pt x="92648" y="565193"/>
                    <a:pt x="106141" y="204852"/>
                  </a:cubicBezTo>
                  <a:cubicBezTo>
                    <a:pt x="104158" y="92140"/>
                    <a:pt x="306563" y="93673"/>
                    <a:pt x="418085" y="0"/>
                  </a:cubicBez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grpSp>
      <p:grpSp>
        <p:nvGrpSpPr>
          <p:cNvPr id="81" name="Group 80">
            <a:extLst>
              <a:ext uri="{FF2B5EF4-FFF2-40B4-BE49-F238E27FC236}">
                <a16:creationId xmlns:a16="http://schemas.microsoft.com/office/drawing/2014/main" id="{D518E77F-5879-4ECD-B83B-858367700D41}"/>
              </a:ext>
            </a:extLst>
          </p:cNvPr>
          <p:cNvGrpSpPr/>
          <p:nvPr/>
        </p:nvGrpSpPr>
        <p:grpSpPr>
          <a:xfrm>
            <a:off x="3347213" y="4427493"/>
            <a:ext cx="323354" cy="1108882"/>
            <a:chOff x="4855849" y="1442633"/>
            <a:chExt cx="528215" cy="1811425"/>
          </a:xfrm>
          <a:effectLst/>
        </p:grpSpPr>
        <p:sp>
          <p:nvSpPr>
            <p:cNvPr id="84" name="Rectangle 4099">
              <a:extLst>
                <a:ext uri="{FF2B5EF4-FFF2-40B4-BE49-F238E27FC236}">
                  <a16:creationId xmlns:a16="http://schemas.microsoft.com/office/drawing/2014/main" id="{71B2C9D1-EBD2-407B-8471-B074C966A85F}"/>
                </a:ext>
              </a:extLst>
            </p:cNvPr>
            <p:cNvSpPr/>
            <p:nvPr/>
          </p:nvSpPr>
          <p:spPr>
            <a:xfrm>
              <a:off x="4855849" y="1442633"/>
              <a:ext cx="528215" cy="1811425"/>
            </a:xfrm>
            <a:custGeom>
              <a:avLst/>
              <a:gdLst>
                <a:gd name="connsiteX0" fmla="*/ 0 w 304800"/>
                <a:gd name="connsiteY0" fmla="*/ 0 h 1143000"/>
                <a:gd name="connsiteX1" fmla="*/ 304800 w 304800"/>
                <a:gd name="connsiteY1" fmla="*/ 0 h 1143000"/>
                <a:gd name="connsiteX2" fmla="*/ 304800 w 304800"/>
                <a:gd name="connsiteY2" fmla="*/ 1143000 h 1143000"/>
                <a:gd name="connsiteX3" fmla="*/ 0 w 304800"/>
                <a:gd name="connsiteY3" fmla="*/ 1143000 h 1143000"/>
                <a:gd name="connsiteX4" fmla="*/ 0 w 304800"/>
                <a:gd name="connsiteY4" fmla="*/ 0 h 1143000"/>
                <a:gd name="connsiteX0" fmla="*/ 0 w 304800"/>
                <a:gd name="connsiteY0" fmla="*/ 3 h 1143003"/>
                <a:gd name="connsiteX1" fmla="*/ 245269 w 304800"/>
                <a:gd name="connsiteY1" fmla="*/ 142878 h 1143003"/>
                <a:gd name="connsiteX2" fmla="*/ 304800 w 304800"/>
                <a:gd name="connsiteY2" fmla="*/ 3 h 1143003"/>
                <a:gd name="connsiteX3" fmla="*/ 304800 w 304800"/>
                <a:gd name="connsiteY3" fmla="*/ 1143003 h 1143003"/>
                <a:gd name="connsiteX4" fmla="*/ 0 w 304800"/>
                <a:gd name="connsiteY4" fmla="*/ 1143003 h 1143003"/>
                <a:gd name="connsiteX5" fmla="*/ 0 w 304800"/>
                <a:gd name="connsiteY5" fmla="*/ 3 h 1143003"/>
                <a:gd name="connsiteX0" fmla="*/ 0 w 373857"/>
                <a:gd name="connsiteY0" fmla="*/ 3 h 1143003"/>
                <a:gd name="connsiteX1" fmla="*/ 245269 w 373857"/>
                <a:gd name="connsiteY1" fmla="*/ 142878 h 1143003"/>
                <a:gd name="connsiteX2" fmla="*/ 373857 w 373857"/>
                <a:gd name="connsiteY2" fmla="*/ 228603 h 1143003"/>
                <a:gd name="connsiteX3" fmla="*/ 304800 w 373857"/>
                <a:gd name="connsiteY3" fmla="*/ 1143003 h 1143003"/>
                <a:gd name="connsiteX4" fmla="*/ 0 w 373857"/>
                <a:gd name="connsiteY4" fmla="*/ 1143003 h 1143003"/>
                <a:gd name="connsiteX5" fmla="*/ 0 w 373857"/>
                <a:gd name="connsiteY5" fmla="*/ 3 h 1143003"/>
                <a:gd name="connsiteX0" fmla="*/ 0 w 373857"/>
                <a:gd name="connsiteY0" fmla="*/ 3 h 1143003"/>
                <a:gd name="connsiteX1" fmla="*/ 230982 w 373857"/>
                <a:gd name="connsiteY1" fmla="*/ 133353 h 1143003"/>
                <a:gd name="connsiteX2" fmla="*/ 373857 w 373857"/>
                <a:gd name="connsiteY2" fmla="*/ 228603 h 1143003"/>
                <a:gd name="connsiteX3" fmla="*/ 304800 w 373857"/>
                <a:gd name="connsiteY3" fmla="*/ 1143003 h 1143003"/>
                <a:gd name="connsiteX4" fmla="*/ 0 w 373857"/>
                <a:gd name="connsiteY4" fmla="*/ 1143003 h 1143003"/>
                <a:gd name="connsiteX5" fmla="*/ 0 w 373857"/>
                <a:gd name="connsiteY5" fmla="*/ 3 h 1143003"/>
                <a:gd name="connsiteX0" fmla="*/ 0 w 373857"/>
                <a:gd name="connsiteY0" fmla="*/ 49092 h 1192092"/>
                <a:gd name="connsiteX1" fmla="*/ 192881 w 373857"/>
                <a:gd name="connsiteY1" fmla="*/ 246737 h 1192092"/>
                <a:gd name="connsiteX2" fmla="*/ 230982 w 373857"/>
                <a:gd name="connsiteY2" fmla="*/ 182442 h 1192092"/>
                <a:gd name="connsiteX3" fmla="*/ 373857 w 373857"/>
                <a:gd name="connsiteY3" fmla="*/ 277692 h 1192092"/>
                <a:gd name="connsiteX4" fmla="*/ 304800 w 373857"/>
                <a:gd name="connsiteY4" fmla="*/ 1192092 h 1192092"/>
                <a:gd name="connsiteX5" fmla="*/ 0 w 373857"/>
                <a:gd name="connsiteY5" fmla="*/ 1192092 h 1192092"/>
                <a:gd name="connsiteX6" fmla="*/ 0 w 373857"/>
                <a:gd name="connsiteY6" fmla="*/ 49092 h 1192092"/>
                <a:gd name="connsiteX0" fmla="*/ 0 w 373857"/>
                <a:gd name="connsiteY0" fmla="*/ 49092 h 1192092"/>
                <a:gd name="connsiteX1" fmla="*/ 192881 w 373857"/>
                <a:gd name="connsiteY1" fmla="*/ 246737 h 1192092"/>
                <a:gd name="connsiteX2" fmla="*/ 238126 w 373857"/>
                <a:gd name="connsiteY2" fmla="*/ 191967 h 1192092"/>
                <a:gd name="connsiteX3" fmla="*/ 373857 w 373857"/>
                <a:gd name="connsiteY3" fmla="*/ 277692 h 1192092"/>
                <a:gd name="connsiteX4" fmla="*/ 304800 w 373857"/>
                <a:gd name="connsiteY4" fmla="*/ 1192092 h 1192092"/>
                <a:gd name="connsiteX5" fmla="*/ 0 w 373857"/>
                <a:gd name="connsiteY5" fmla="*/ 1192092 h 1192092"/>
                <a:gd name="connsiteX6" fmla="*/ 0 w 373857"/>
                <a:gd name="connsiteY6" fmla="*/ 49092 h 1192092"/>
                <a:gd name="connsiteX0" fmla="*/ 0 w 373857"/>
                <a:gd name="connsiteY0" fmla="*/ 49092 h 1192092"/>
                <a:gd name="connsiteX1" fmla="*/ 192881 w 373857"/>
                <a:gd name="connsiteY1" fmla="*/ 246737 h 1192092"/>
                <a:gd name="connsiteX2" fmla="*/ 238126 w 373857"/>
                <a:gd name="connsiteY2" fmla="*/ 191967 h 1192092"/>
                <a:gd name="connsiteX3" fmla="*/ 373857 w 373857"/>
                <a:gd name="connsiteY3" fmla="*/ 277692 h 1192092"/>
                <a:gd name="connsiteX4" fmla="*/ 304800 w 373857"/>
                <a:gd name="connsiteY4" fmla="*/ 1192092 h 1192092"/>
                <a:gd name="connsiteX5" fmla="*/ 0 w 373857"/>
                <a:gd name="connsiteY5" fmla="*/ 1192092 h 1192092"/>
                <a:gd name="connsiteX6" fmla="*/ 0 w 373857"/>
                <a:gd name="connsiteY6" fmla="*/ 49092 h 1192092"/>
                <a:gd name="connsiteX0" fmla="*/ 0 w 383382"/>
                <a:gd name="connsiteY0" fmla="*/ 49092 h 1192092"/>
                <a:gd name="connsiteX1" fmla="*/ 192881 w 383382"/>
                <a:gd name="connsiteY1" fmla="*/ 246737 h 1192092"/>
                <a:gd name="connsiteX2" fmla="*/ 238126 w 383382"/>
                <a:gd name="connsiteY2" fmla="*/ 191967 h 1192092"/>
                <a:gd name="connsiteX3" fmla="*/ 383382 w 383382"/>
                <a:gd name="connsiteY3" fmla="*/ 280073 h 1192092"/>
                <a:gd name="connsiteX4" fmla="*/ 304800 w 383382"/>
                <a:gd name="connsiteY4" fmla="*/ 1192092 h 1192092"/>
                <a:gd name="connsiteX5" fmla="*/ 0 w 383382"/>
                <a:gd name="connsiteY5" fmla="*/ 1192092 h 1192092"/>
                <a:gd name="connsiteX6" fmla="*/ 0 w 383382"/>
                <a:gd name="connsiteY6" fmla="*/ 49092 h 1192092"/>
                <a:gd name="connsiteX0" fmla="*/ 0 w 383382"/>
                <a:gd name="connsiteY0" fmla="*/ 49092 h 1192092"/>
                <a:gd name="connsiteX1" fmla="*/ 192881 w 383382"/>
                <a:gd name="connsiteY1" fmla="*/ 246737 h 1192092"/>
                <a:gd name="connsiteX2" fmla="*/ 238126 w 383382"/>
                <a:gd name="connsiteY2" fmla="*/ 191967 h 1192092"/>
                <a:gd name="connsiteX3" fmla="*/ 383382 w 383382"/>
                <a:gd name="connsiteY3" fmla="*/ 280073 h 1192092"/>
                <a:gd name="connsiteX4" fmla="*/ 304800 w 383382"/>
                <a:gd name="connsiteY4" fmla="*/ 1192092 h 1192092"/>
                <a:gd name="connsiteX5" fmla="*/ 0 w 383382"/>
                <a:gd name="connsiteY5" fmla="*/ 1192092 h 1192092"/>
                <a:gd name="connsiteX6" fmla="*/ 0 w 383382"/>
                <a:gd name="connsiteY6" fmla="*/ 49092 h 1192092"/>
                <a:gd name="connsiteX0" fmla="*/ 0 w 383382"/>
                <a:gd name="connsiteY0" fmla="*/ 49092 h 1192092"/>
                <a:gd name="connsiteX1" fmla="*/ 183356 w 383382"/>
                <a:gd name="connsiteY1" fmla="*/ 246737 h 1192092"/>
                <a:gd name="connsiteX2" fmla="*/ 238126 w 383382"/>
                <a:gd name="connsiteY2" fmla="*/ 191967 h 1192092"/>
                <a:gd name="connsiteX3" fmla="*/ 383382 w 383382"/>
                <a:gd name="connsiteY3" fmla="*/ 280073 h 1192092"/>
                <a:gd name="connsiteX4" fmla="*/ 304800 w 383382"/>
                <a:gd name="connsiteY4" fmla="*/ 1192092 h 1192092"/>
                <a:gd name="connsiteX5" fmla="*/ 0 w 383382"/>
                <a:gd name="connsiteY5" fmla="*/ 1192092 h 1192092"/>
                <a:gd name="connsiteX6" fmla="*/ 0 w 383382"/>
                <a:gd name="connsiteY6" fmla="*/ 49092 h 1192092"/>
                <a:gd name="connsiteX0" fmla="*/ 0 w 383382"/>
                <a:gd name="connsiteY0" fmla="*/ 102514 h 1245514"/>
                <a:gd name="connsiteX1" fmla="*/ 252412 w 383382"/>
                <a:gd name="connsiteY1" fmla="*/ 47746 h 1245514"/>
                <a:gd name="connsiteX2" fmla="*/ 238126 w 383382"/>
                <a:gd name="connsiteY2" fmla="*/ 245389 h 1245514"/>
                <a:gd name="connsiteX3" fmla="*/ 383382 w 383382"/>
                <a:gd name="connsiteY3" fmla="*/ 333495 h 1245514"/>
                <a:gd name="connsiteX4" fmla="*/ 304800 w 383382"/>
                <a:gd name="connsiteY4" fmla="*/ 1245514 h 1245514"/>
                <a:gd name="connsiteX5" fmla="*/ 0 w 383382"/>
                <a:gd name="connsiteY5" fmla="*/ 1245514 h 1245514"/>
                <a:gd name="connsiteX6" fmla="*/ 0 w 383382"/>
                <a:gd name="connsiteY6" fmla="*/ 102514 h 1245514"/>
                <a:gd name="connsiteX0" fmla="*/ 0 w 383382"/>
                <a:gd name="connsiteY0" fmla="*/ 58325 h 1201325"/>
                <a:gd name="connsiteX1" fmla="*/ 185737 w 383382"/>
                <a:gd name="connsiteY1" fmla="*/ 260732 h 1201325"/>
                <a:gd name="connsiteX2" fmla="*/ 252412 w 383382"/>
                <a:gd name="connsiteY2" fmla="*/ 3557 h 1201325"/>
                <a:gd name="connsiteX3" fmla="*/ 238126 w 383382"/>
                <a:gd name="connsiteY3" fmla="*/ 201200 h 1201325"/>
                <a:gd name="connsiteX4" fmla="*/ 383382 w 383382"/>
                <a:gd name="connsiteY4" fmla="*/ 289306 h 1201325"/>
                <a:gd name="connsiteX5" fmla="*/ 304800 w 383382"/>
                <a:gd name="connsiteY5" fmla="*/ 1201325 h 1201325"/>
                <a:gd name="connsiteX6" fmla="*/ 0 w 383382"/>
                <a:gd name="connsiteY6" fmla="*/ 1201325 h 1201325"/>
                <a:gd name="connsiteX7" fmla="*/ 0 w 383382"/>
                <a:gd name="connsiteY7" fmla="*/ 58325 h 1201325"/>
                <a:gd name="connsiteX0" fmla="*/ 0 w 383382"/>
                <a:gd name="connsiteY0" fmla="*/ 57501 h 1200501"/>
                <a:gd name="connsiteX1" fmla="*/ 185737 w 383382"/>
                <a:gd name="connsiteY1" fmla="*/ 259908 h 1200501"/>
                <a:gd name="connsiteX2" fmla="*/ 252412 w 383382"/>
                <a:gd name="connsiteY2" fmla="*/ 2733 h 1200501"/>
                <a:gd name="connsiteX3" fmla="*/ 261937 w 383382"/>
                <a:gd name="connsiteY3" fmla="*/ 128940 h 1200501"/>
                <a:gd name="connsiteX4" fmla="*/ 238126 w 383382"/>
                <a:gd name="connsiteY4" fmla="*/ 200376 h 1200501"/>
                <a:gd name="connsiteX5" fmla="*/ 383382 w 383382"/>
                <a:gd name="connsiteY5" fmla="*/ 288482 h 1200501"/>
                <a:gd name="connsiteX6" fmla="*/ 304800 w 383382"/>
                <a:gd name="connsiteY6" fmla="*/ 1200501 h 1200501"/>
                <a:gd name="connsiteX7" fmla="*/ 0 w 383382"/>
                <a:gd name="connsiteY7" fmla="*/ 1200501 h 1200501"/>
                <a:gd name="connsiteX8" fmla="*/ 0 w 383382"/>
                <a:gd name="connsiteY8" fmla="*/ 57501 h 1200501"/>
                <a:gd name="connsiteX0" fmla="*/ 0 w 383382"/>
                <a:gd name="connsiteY0" fmla="*/ 109581 h 1252581"/>
                <a:gd name="connsiteX1" fmla="*/ 157162 w 383382"/>
                <a:gd name="connsiteY1" fmla="*/ 42907 h 1252581"/>
                <a:gd name="connsiteX2" fmla="*/ 252412 w 383382"/>
                <a:gd name="connsiteY2" fmla="*/ 54813 h 1252581"/>
                <a:gd name="connsiteX3" fmla="*/ 261937 w 383382"/>
                <a:gd name="connsiteY3" fmla="*/ 181020 h 1252581"/>
                <a:gd name="connsiteX4" fmla="*/ 238126 w 383382"/>
                <a:gd name="connsiteY4" fmla="*/ 252456 h 1252581"/>
                <a:gd name="connsiteX5" fmla="*/ 383382 w 383382"/>
                <a:gd name="connsiteY5" fmla="*/ 340562 h 1252581"/>
                <a:gd name="connsiteX6" fmla="*/ 304800 w 383382"/>
                <a:gd name="connsiteY6" fmla="*/ 1252581 h 1252581"/>
                <a:gd name="connsiteX7" fmla="*/ 0 w 383382"/>
                <a:gd name="connsiteY7" fmla="*/ 1252581 h 1252581"/>
                <a:gd name="connsiteX8" fmla="*/ 0 w 383382"/>
                <a:gd name="connsiteY8" fmla="*/ 109581 h 1252581"/>
                <a:gd name="connsiteX0" fmla="*/ 26194 w 383382"/>
                <a:gd name="connsiteY0" fmla="*/ 256089 h 1210970"/>
                <a:gd name="connsiteX1" fmla="*/ 157162 w 383382"/>
                <a:gd name="connsiteY1" fmla="*/ 1296 h 1210970"/>
                <a:gd name="connsiteX2" fmla="*/ 252412 w 383382"/>
                <a:gd name="connsiteY2" fmla="*/ 13202 h 1210970"/>
                <a:gd name="connsiteX3" fmla="*/ 261937 w 383382"/>
                <a:gd name="connsiteY3" fmla="*/ 139409 h 1210970"/>
                <a:gd name="connsiteX4" fmla="*/ 238126 w 383382"/>
                <a:gd name="connsiteY4" fmla="*/ 210845 h 1210970"/>
                <a:gd name="connsiteX5" fmla="*/ 383382 w 383382"/>
                <a:gd name="connsiteY5" fmla="*/ 298951 h 1210970"/>
                <a:gd name="connsiteX6" fmla="*/ 304800 w 383382"/>
                <a:gd name="connsiteY6" fmla="*/ 1210970 h 1210970"/>
                <a:gd name="connsiteX7" fmla="*/ 0 w 383382"/>
                <a:gd name="connsiteY7" fmla="*/ 1210970 h 1210970"/>
                <a:gd name="connsiteX8" fmla="*/ 26194 w 383382"/>
                <a:gd name="connsiteY8" fmla="*/ 256089 h 1210970"/>
                <a:gd name="connsiteX0" fmla="*/ 26194 w 383382"/>
                <a:gd name="connsiteY0" fmla="*/ 245620 h 1200501"/>
                <a:gd name="connsiteX1" fmla="*/ 92869 w 383382"/>
                <a:gd name="connsiteY1" fmla="*/ 136083 h 1200501"/>
                <a:gd name="connsiteX2" fmla="*/ 252412 w 383382"/>
                <a:gd name="connsiteY2" fmla="*/ 2733 h 1200501"/>
                <a:gd name="connsiteX3" fmla="*/ 261937 w 383382"/>
                <a:gd name="connsiteY3" fmla="*/ 128940 h 1200501"/>
                <a:gd name="connsiteX4" fmla="*/ 238126 w 383382"/>
                <a:gd name="connsiteY4" fmla="*/ 200376 h 1200501"/>
                <a:gd name="connsiteX5" fmla="*/ 383382 w 383382"/>
                <a:gd name="connsiteY5" fmla="*/ 288482 h 1200501"/>
                <a:gd name="connsiteX6" fmla="*/ 304800 w 383382"/>
                <a:gd name="connsiteY6" fmla="*/ 1200501 h 1200501"/>
                <a:gd name="connsiteX7" fmla="*/ 0 w 383382"/>
                <a:gd name="connsiteY7" fmla="*/ 1200501 h 1200501"/>
                <a:gd name="connsiteX8" fmla="*/ 26194 w 383382"/>
                <a:gd name="connsiteY8" fmla="*/ 245620 h 1200501"/>
                <a:gd name="connsiteX0" fmla="*/ 26194 w 383382"/>
                <a:gd name="connsiteY0" fmla="*/ 245620 h 1200501"/>
                <a:gd name="connsiteX1" fmla="*/ 92869 w 383382"/>
                <a:gd name="connsiteY1" fmla="*/ 136083 h 1200501"/>
                <a:gd name="connsiteX2" fmla="*/ 252412 w 383382"/>
                <a:gd name="connsiteY2" fmla="*/ 2733 h 1200501"/>
                <a:gd name="connsiteX3" fmla="*/ 261937 w 383382"/>
                <a:gd name="connsiteY3" fmla="*/ 128940 h 1200501"/>
                <a:gd name="connsiteX4" fmla="*/ 238126 w 383382"/>
                <a:gd name="connsiteY4" fmla="*/ 200376 h 1200501"/>
                <a:gd name="connsiteX5" fmla="*/ 383382 w 383382"/>
                <a:gd name="connsiteY5" fmla="*/ 288482 h 1200501"/>
                <a:gd name="connsiteX6" fmla="*/ 304800 w 383382"/>
                <a:gd name="connsiteY6" fmla="*/ 1200501 h 1200501"/>
                <a:gd name="connsiteX7" fmla="*/ 0 w 383382"/>
                <a:gd name="connsiteY7" fmla="*/ 1200501 h 1200501"/>
                <a:gd name="connsiteX8" fmla="*/ 26194 w 383382"/>
                <a:gd name="connsiteY8" fmla="*/ 245620 h 1200501"/>
                <a:gd name="connsiteX0" fmla="*/ 26194 w 383382"/>
                <a:gd name="connsiteY0" fmla="*/ 245620 h 1200501"/>
                <a:gd name="connsiteX1" fmla="*/ 92869 w 383382"/>
                <a:gd name="connsiteY1" fmla="*/ 136083 h 1200501"/>
                <a:gd name="connsiteX2" fmla="*/ 252412 w 383382"/>
                <a:gd name="connsiteY2" fmla="*/ 2733 h 1200501"/>
                <a:gd name="connsiteX3" fmla="*/ 261937 w 383382"/>
                <a:gd name="connsiteY3" fmla="*/ 128940 h 1200501"/>
                <a:gd name="connsiteX4" fmla="*/ 238126 w 383382"/>
                <a:gd name="connsiteY4" fmla="*/ 200376 h 1200501"/>
                <a:gd name="connsiteX5" fmla="*/ 383382 w 383382"/>
                <a:gd name="connsiteY5" fmla="*/ 288482 h 1200501"/>
                <a:gd name="connsiteX6" fmla="*/ 304800 w 383382"/>
                <a:gd name="connsiteY6" fmla="*/ 1200501 h 1200501"/>
                <a:gd name="connsiteX7" fmla="*/ 0 w 383382"/>
                <a:gd name="connsiteY7" fmla="*/ 1200501 h 1200501"/>
                <a:gd name="connsiteX8" fmla="*/ 26194 w 383382"/>
                <a:gd name="connsiteY8" fmla="*/ 245620 h 1200501"/>
                <a:gd name="connsiteX0" fmla="*/ 26194 w 383382"/>
                <a:gd name="connsiteY0" fmla="*/ 267612 h 1222493"/>
                <a:gd name="connsiteX1" fmla="*/ 92869 w 383382"/>
                <a:gd name="connsiteY1" fmla="*/ 158075 h 1222493"/>
                <a:gd name="connsiteX2" fmla="*/ 252412 w 383382"/>
                <a:gd name="connsiteY2" fmla="*/ 24725 h 1222493"/>
                <a:gd name="connsiteX3" fmla="*/ 261937 w 383382"/>
                <a:gd name="connsiteY3" fmla="*/ 150932 h 1222493"/>
                <a:gd name="connsiteX4" fmla="*/ 238126 w 383382"/>
                <a:gd name="connsiteY4" fmla="*/ 222368 h 1222493"/>
                <a:gd name="connsiteX5" fmla="*/ 383382 w 383382"/>
                <a:gd name="connsiteY5" fmla="*/ 310474 h 1222493"/>
                <a:gd name="connsiteX6" fmla="*/ 304800 w 383382"/>
                <a:gd name="connsiteY6" fmla="*/ 1222493 h 1222493"/>
                <a:gd name="connsiteX7" fmla="*/ 0 w 383382"/>
                <a:gd name="connsiteY7" fmla="*/ 1222493 h 1222493"/>
                <a:gd name="connsiteX8" fmla="*/ 26194 w 383382"/>
                <a:gd name="connsiteY8" fmla="*/ 267612 h 1222493"/>
                <a:gd name="connsiteX0" fmla="*/ 26194 w 383382"/>
                <a:gd name="connsiteY0" fmla="*/ 267612 h 1222493"/>
                <a:gd name="connsiteX1" fmla="*/ 92869 w 383382"/>
                <a:gd name="connsiteY1" fmla="*/ 158075 h 1222493"/>
                <a:gd name="connsiteX2" fmla="*/ 252412 w 383382"/>
                <a:gd name="connsiteY2" fmla="*/ 24725 h 1222493"/>
                <a:gd name="connsiteX3" fmla="*/ 261937 w 383382"/>
                <a:gd name="connsiteY3" fmla="*/ 150932 h 1222493"/>
                <a:gd name="connsiteX4" fmla="*/ 238126 w 383382"/>
                <a:gd name="connsiteY4" fmla="*/ 222368 h 1222493"/>
                <a:gd name="connsiteX5" fmla="*/ 383382 w 383382"/>
                <a:gd name="connsiteY5" fmla="*/ 310474 h 1222493"/>
                <a:gd name="connsiteX6" fmla="*/ 304800 w 383382"/>
                <a:gd name="connsiteY6" fmla="*/ 1222493 h 1222493"/>
                <a:gd name="connsiteX7" fmla="*/ 0 w 383382"/>
                <a:gd name="connsiteY7" fmla="*/ 1222493 h 1222493"/>
                <a:gd name="connsiteX8" fmla="*/ 26194 w 383382"/>
                <a:gd name="connsiteY8" fmla="*/ 267612 h 1222493"/>
                <a:gd name="connsiteX0" fmla="*/ 26194 w 383382"/>
                <a:gd name="connsiteY0" fmla="*/ 267612 h 1222493"/>
                <a:gd name="connsiteX1" fmla="*/ 92869 w 383382"/>
                <a:gd name="connsiteY1" fmla="*/ 158075 h 1222493"/>
                <a:gd name="connsiteX2" fmla="*/ 252412 w 383382"/>
                <a:gd name="connsiteY2" fmla="*/ 24725 h 1222493"/>
                <a:gd name="connsiteX3" fmla="*/ 261937 w 383382"/>
                <a:gd name="connsiteY3" fmla="*/ 150932 h 1222493"/>
                <a:gd name="connsiteX4" fmla="*/ 238126 w 383382"/>
                <a:gd name="connsiteY4" fmla="*/ 222368 h 1222493"/>
                <a:gd name="connsiteX5" fmla="*/ 383382 w 383382"/>
                <a:gd name="connsiteY5" fmla="*/ 310474 h 1222493"/>
                <a:gd name="connsiteX6" fmla="*/ 304800 w 383382"/>
                <a:gd name="connsiteY6" fmla="*/ 1222493 h 1222493"/>
                <a:gd name="connsiteX7" fmla="*/ 0 w 383382"/>
                <a:gd name="connsiteY7" fmla="*/ 1222493 h 1222493"/>
                <a:gd name="connsiteX8" fmla="*/ 26194 w 383382"/>
                <a:gd name="connsiteY8" fmla="*/ 267612 h 1222493"/>
                <a:gd name="connsiteX0" fmla="*/ 26194 w 383382"/>
                <a:gd name="connsiteY0" fmla="*/ 269489 h 1224370"/>
                <a:gd name="connsiteX1" fmla="*/ 92869 w 383382"/>
                <a:gd name="connsiteY1" fmla="*/ 159952 h 1224370"/>
                <a:gd name="connsiteX2" fmla="*/ 252412 w 383382"/>
                <a:gd name="connsiteY2" fmla="*/ 26602 h 1224370"/>
                <a:gd name="connsiteX3" fmla="*/ 261937 w 383382"/>
                <a:gd name="connsiteY3" fmla="*/ 152809 h 1224370"/>
                <a:gd name="connsiteX4" fmla="*/ 238126 w 383382"/>
                <a:gd name="connsiteY4" fmla="*/ 224245 h 1224370"/>
                <a:gd name="connsiteX5" fmla="*/ 383382 w 383382"/>
                <a:gd name="connsiteY5" fmla="*/ 312351 h 1224370"/>
                <a:gd name="connsiteX6" fmla="*/ 304800 w 383382"/>
                <a:gd name="connsiteY6" fmla="*/ 1224370 h 1224370"/>
                <a:gd name="connsiteX7" fmla="*/ 0 w 383382"/>
                <a:gd name="connsiteY7" fmla="*/ 1224370 h 1224370"/>
                <a:gd name="connsiteX8" fmla="*/ 26194 w 383382"/>
                <a:gd name="connsiteY8" fmla="*/ 269489 h 1224370"/>
                <a:gd name="connsiteX0" fmla="*/ 79018 w 436206"/>
                <a:gd name="connsiteY0" fmla="*/ 269489 h 1224370"/>
                <a:gd name="connsiteX1" fmla="*/ 145693 w 436206"/>
                <a:gd name="connsiteY1" fmla="*/ 159952 h 1224370"/>
                <a:gd name="connsiteX2" fmla="*/ 305236 w 436206"/>
                <a:gd name="connsiteY2" fmla="*/ 26602 h 1224370"/>
                <a:gd name="connsiteX3" fmla="*/ 314761 w 436206"/>
                <a:gd name="connsiteY3" fmla="*/ 152809 h 1224370"/>
                <a:gd name="connsiteX4" fmla="*/ 290950 w 436206"/>
                <a:gd name="connsiteY4" fmla="*/ 224245 h 1224370"/>
                <a:gd name="connsiteX5" fmla="*/ 436206 w 436206"/>
                <a:gd name="connsiteY5" fmla="*/ 312351 h 1224370"/>
                <a:gd name="connsiteX6" fmla="*/ 357624 w 436206"/>
                <a:gd name="connsiteY6" fmla="*/ 1224370 h 1224370"/>
                <a:gd name="connsiteX7" fmla="*/ 52824 w 436206"/>
                <a:gd name="connsiteY7" fmla="*/ 1224370 h 1224370"/>
                <a:gd name="connsiteX8" fmla="*/ 436 w 436206"/>
                <a:gd name="connsiteY8" fmla="*/ 305208 h 1224370"/>
                <a:gd name="connsiteX9" fmla="*/ 79018 w 436206"/>
                <a:gd name="connsiteY9" fmla="*/ 269489 h 1224370"/>
                <a:gd name="connsiteX0" fmla="*/ 79018 w 436206"/>
                <a:gd name="connsiteY0" fmla="*/ 269489 h 1224370"/>
                <a:gd name="connsiteX1" fmla="*/ 145693 w 436206"/>
                <a:gd name="connsiteY1" fmla="*/ 159952 h 1224370"/>
                <a:gd name="connsiteX2" fmla="*/ 305236 w 436206"/>
                <a:gd name="connsiteY2" fmla="*/ 26602 h 1224370"/>
                <a:gd name="connsiteX3" fmla="*/ 314761 w 436206"/>
                <a:gd name="connsiteY3" fmla="*/ 152809 h 1224370"/>
                <a:gd name="connsiteX4" fmla="*/ 290950 w 436206"/>
                <a:gd name="connsiteY4" fmla="*/ 224245 h 1224370"/>
                <a:gd name="connsiteX5" fmla="*/ 436206 w 436206"/>
                <a:gd name="connsiteY5" fmla="*/ 312351 h 1224370"/>
                <a:gd name="connsiteX6" fmla="*/ 357624 w 436206"/>
                <a:gd name="connsiteY6" fmla="*/ 1224370 h 1224370"/>
                <a:gd name="connsiteX7" fmla="*/ 52824 w 436206"/>
                <a:gd name="connsiteY7" fmla="*/ 1224370 h 1224370"/>
                <a:gd name="connsiteX8" fmla="*/ 436 w 436206"/>
                <a:gd name="connsiteY8" fmla="*/ 305208 h 1224370"/>
                <a:gd name="connsiteX9" fmla="*/ 79018 w 436206"/>
                <a:gd name="connsiteY9" fmla="*/ 269489 h 1224370"/>
                <a:gd name="connsiteX0" fmla="*/ 100225 w 457413"/>
                <a:gd name="connsiteY0" fmla="*/ 269489 h 1224370"/>
                <a:gd name="connsiteX1" fmla="*/ 166900 w 457413"/>
                <a:gd name="connsiteY1" fmla="*/ 159952 h 1224370"/>
                <a:gd name="connsiteX2" fmla="*/ 326443 w 457413"/>
                <a:gd name="connsiteY2" fmla="*/ 26602 h 1224370"/>
                <a:gd name="connsiteX3" fmla="*/ 335968 w 457413"/>
                <a:gd name="connsiteY3" fmla="*/ 152809 h 1224370"/>
                <a:gd name="connsiteX4" fmla="*/ 312157 w 457413"/>
                <a:gd name="connsiteY4" fmla="*/ 224245 h 1224370"/>
                <a:gd name="connsiteX5" fmla="*/ 457413 w 457413"/>
                <a:gd name="connsiteY5" fmla="*/ 312351 h 1224370"/>
                <a:gd name="connsiteX6" fmla="*/ 378831 w 457413"/>
                <a:gd name="connsiteY6" fmla="*/ 1224370 h 1224370"/>
                <a:gd name="connsiteX7" fmla="*/ 74031 w 457413"/>
                <a:gd name="connsiteY7" fmla="*/ 1224370 h 1224370"/>
                <a:gd name="connsiteX8" fmla="*/ 2593 w 457413"/>
                <a:gd name="connsiteY8" fmla="*/ 419508 h 1224370"/>
                <a:gd name="connsiteX9" fmla="*/ 21643 w 457413"/>
                <a:gd name="connsiteY9" fmla="*/ 305208 h 1224370"/>
                <a:gd name="connsiteX10" fmla="*/ 100225 w 457413"/>
                <a:gd name="connsiteY10" fmla="*/ 269489 h 1224370"/>
                <a:gd name="connsiteX0" fmla="*/ 97632 w 454820"/>
                <a:gd name="connsiteY0" fmla="*/ 269489 h 1224370"/>
                <a:gd name="connsiteX1" fmla="*/ 164307 w 454820"/>
                <a:gd name="connsiteY1" fmla="*/ 159952 h 1224370"/>
                <a:gd name="connsiteX2" fmla="*/ 323850 w 454820"/>
                <a:gd name="connsiteY2" fmla="*/ 26602 h 1224370"/>
                <a:gd name="connsiteX3" fmla="*/ 333375 w 454820"/>
                <a:gd name="connsiteY3" fmla="*/ 152809 h 1224370"/>
                <a:gd name="connsiteX4" fmla="*/ 309564 w 454820"/>
                <a:gd name="connsiteY4" fmla="*/ 224245 h 1224370"/>
                <a:gd name="connsiteX5" fmla="*/ 454820 w 454820"/>
                <a:gd name="connsiteY5" fmla="*/ 312351 h 1224370"/>
                <a:gd name="connsiteX6" fmla="*/ 376238 w 454820"/>
                <a:gd name="connsiteY6" fmla="*/ 1224370 h 1224370"/>
                <a:gd name="connsiteX7" fmla="*/ 71438 w 454820"/>
                <a:gd name="connsiteY7" fmla="*/ 1224370 h 1224370"/>
                <a:gd name="connsiteX8" fmla="*/ 0 w 454820"/>
                <a:gd name="connsiteY8" fmla="*/ 419508 h 1224370"/>
                <a:gd name="connsiteX9" fmla="*/ 19050 w 454820"/>
                <a:gd name="connsiteY9" fmla="*/ 305208 h 1224370"/>
                <a:gd name="connsiteX10" fmla="*/ 97632 w 454820"/>
                <a:gd name="connsiteY10" fmla="*/ 269489 h 1224370"/>
                <a:gd name="connsiteX0" fmla="*/ 97833 w 455021"/>
                <a:gd name="connsiteY0" fmla="*/ 269489 h 1224370"/>
                <a:gd name="connsiteX1" fmla="*/ 164508 w 455021"/>
                <a:gd name="connsiteY1" fmla="*/ 159952 h 1224370"/>
                <a:gd name="connsiteX2" fmla="*/ 324051 w 455021"/>
                <a:gd name="connsiteY2" fmla="*/ 26602 h 1224370"/>
                <a:gd name="connsiteX3" fmla="*/ 333576 w 455021"/>
                <a:gd name="connsiteY3" fmla="*/ 152809 h 1224370"/>
                <a:gd name="connsiteX4" fmla="*/ 309765 w 455021"/>
                <a:gd name="connsiteY4" fmla="*/ 224245 h 1224370"/>
                <a:gd name="connsiteX5" fmla="*/ 455021 w 455021"/>
                <a:gd name="connsiteY5" fmla="*/ 312351 h 1224370"/>
                <a:gd name="connsiteX6" fmla="*/ 376439 w 455021"/>
                <a:gd name="connsiteY6" fmla="*/ 1224370 h 1224370"/>
                <a:gd name="connsiteX7" fmla="*/ 71639 w 455021"/>
                <a:gd name="connsiteY7" fmla="*/ 1224370 h 1224370"/>
                <a:gd name="connsiteX8" fmla="*/ 201 w 455021"/>
                <a:gd name="connsiteY8" fmla="*/ 419508 h 1224370"/>
                <a:gd name="connsiteX9" fmla="*/ 19251 w 455021"/>
                <a:gd name="connsiteY9" fmla="*/ 305208 h 1224370"/>
                <a:gd name="connsiteX10" fmla="*/ 97833 w 455021"/>
                <a:gd name="connsiteY10" fmla="*/ 269489 h 1224370"/>
                <a:gd name="connsiteX0" fmla="*/ 97749 w 454937"/>
                <a:gd name="connsiteY0" fmla="*/ 269489 h 1224370"/>
                <a:gd name="connsiteX1" fmla="*/ 164424 w 454937"/>
                <a:gd name="connsiteY1" fmla="*/ 159952 h 1224370"/>
                <a:gd name="connsiteX2" fmla="*/ 323967 w 454937"/>
                <a:gd name="connsiteY2" fmla="*/ 26602 h 1224370"/>
                <a:gd name="connsiteX3" fmla="*/ 333492 w 454937"/>
                <a:gd name="connsiteY3" fmla="*/ 152809 h 1224370"/>
                <a:gd name="connsiteX4" fmla="*/ 309681 w 454937"/>
                <a:gd name="connsiteY4" fmla="*/ 224245 h 1224370"/>
                <a:gd name="connsiteX5" fmla="*/ 454937 w 454937"/>
                <a:gd name="connsiteY5" fmla="*/ 312351 h 1224370"/>
                <a:gd name="connsiteX6" fmla="*/ 376355 w 454937"/>
                <a:gd name="connsiteY6" fmla="*/ 1224370 h 1224370"/>
                <a:gd name="connsiteX7" fmla="*/ 71555 w 454937"/>
                <a:gd name="connsiteY7" fmla="*/ 1224370 h 1224370"/>
                <a:gd name="connsiteX8" fmla="*/ 117 w 454937"/>
                <a:gd name="connsiteY8" fmla="*/ 419508 h 1224370"/>
                <a:gd name="connsiteX9" fmla="*/ 19167 w 454937"/>
                <a:gd name="connsiteY9" fmla="*/ 305208 h 1224370"/>
                <a:gd name="connsiteX10" fmla="*/ 97749 w 454937"/>
                <a:gd name="connsiteY10" fmla="*/ 269489 h 1224370"/>
                <a:gd name="connsiteX0" fmla="*/ 121830 w 479018"/>
                <a:gd name="connsiteY0" fmla="*/ 269489 h 1224370"/>
                <a:gd name="connsiteX1" fmla="*/ 188505 w 479018"/>
                <a:gd name="connsiteY1" fmla="*/ 159952 h 1224370"/>
                <a:gd name="connsiteX2" fmla="*/ 348048 w 479018"/>
                <a:gd name="connsiteY2" fmla="*/ 26602 h 1224370"/>
                <a:gd name="connsiteX3" fmla="*/ 357573 w 479018"/>
                <a:gd name="connsiteY3" fmla="*/ 152809 h 1224370"/>
                <a:gd name="connsiteX4" fmla="*/ 333762 w 479018"/>
                <a:gd name="connsiteY4" fmla="*/ 224245 h 1224370"/>
                <a:gd name="connsiteX5" fmla="*/ 479018 w 479018"/>
                <a:gd name="connsiteY5" fmla="*/ 312351 h 1224370"/>
                <a:gd name="connsiteX6" fmla="*/ 400436 w 479018"/>
                <a:gd name="connsiteY6" fmla="*/ 1224370 h 1224370"/>
                <a:gd name="connsiteX7" fmla="*/ 95636 w 479018"/>
                <a:gd name="connsiteY7" fmla="*/ 1224370 h 1224370"/>
                <a:gd name="connsiteX8" fmla="*/ 2767 w 479018"/>
                <a:gd name="connsiteY8" fmla="*/ 555239 h 1224370"/>
                <a:gd name="connsiteX9" fmla="*/ 24198 w 479018"/>
                <a:gd name="connsiteY9" fmla="*/ 419508 h 1224370"/>
                <a:gd name="connsiteX10" fmla="*/ 43248 w 479018"/>
                <a:gd name="connsiteY10" fmla="*/ 305208 h 1224370"/>
                <a:gd name="connsiteX11" fmla="*/ 121830 w 479018"/>
                <a:gd name="connsiteY11" fmla="*/ 269489 h 1224370"/>
                <a:gd name="connsiteX0" fmla="*/ 119710 w 476898"/>
                <a:gd name="connsiteY0" fmla="*/ 269489 h 1224370"/>
                <a:gd name="connsiteX1" fmla="*/ 186385 w 476898"/>
                <a:gd name="connsiteY1" fmla="*/ 159952 h 1224370"/>
                <a:gd name="connsiteX2" fmla="*/ 345928 w 476898"/>
                <a:gd name="connsiteY2" fmla="*/ 26602 h 1224370"/>
                <a:gd name="connsiteX3" fmla="*/ 355453 w 476898"/>
                <a:gd name="connsiteY3" fmla="*/ 152809 h 1224370"/>
                <a:gd name="connsiteX4" fmla="*/ 331642 w 476898"/>
                <a:gd name="connsiteY4" fmla="*/ 224245 h 1224370"/>
                <a:gd name="connsiteX5" fmla="*/ 476898 w 476898"/>
                <a:gd name="connsiteY5" fmla="*/ 312351 h 1224370"/>
                <a:gd name="connsiteX6" fmla="*/ 398316 w 476898"/>
                <a:gd name="connsiteY6" fmla="*/ 1224370 h 1224370"/>
                <a:gd name="connsiteX7" fmla="*/ 93516 w 476898"/>
                <a:gd name="connsiteY7" fmla="*/ 1224370 h 1224370"/>
                <a:gd name="connsiteX8" fmla="*/ 647 w 476898"/>
                <a:gd name="connsiteY8" fmla="*/ 555239 h 1224370"/>
                <a:gd name="connsiteX9" fmla="*/ 22078 w 476898"/>
                <a:gd name="connsiteY9" fmla="*/ 419508 h 1224370"/>
                <a:gd name="connsiteX10" fmla="*/ 41128 w 476898"/>
                <a:gd name="connsiteY10" fmla="*/ 305208 h 1224370"/>
                <a:gd name="connsiteX11" fmla="*/ 119710 w 476898"/>
                <a:gd name="connsiteY11" fmla="*/ 269489 h 1224370"/>
                <a:gd name="connsiteX0" fmla="*/ 119658 w 476846"/>
                <a:gd name="connsiteY0" fmla="*/ 269489 h 1224370"/>
                <a:gd name="connsiteX1" fmla="*/ 186333 w 476846"/>
                <a:gd name="connsiteY1" fmla="*/ 159952 h 1224370"/>
                <a:gd name="connsiteX2" fmla="*/ 345876 w 476846"/>
                <a:gd name="connsiteY2" fmla="*/ 26602 h 1224370"/>
                <a:gd name="connsiteX3" fmla="*/ 355401 w 476846"/>
                <a:gd name="connsiteY3" fmla="*/ 152809 h 1224370"/>
                <a:gd name="connsiteX4" fmla="*/ 331590 w 476846"/>
                <a:gd name="connsiteY4" fmla="*/ 224245 h 1224370"/>
                <a:gd name="connsiteX5" fmla="*/ 476846 w 476846"/>
                <a:gd name="connsiteY5" fmla="*/ 312351 h 1224370"/>
                <a:gd name="connsiteX6" fmla="*/ 398264 w 476846"/>
                <a:gd name="connsiteY6" fmla="*/ 1224370 h 1224370"/>
                <a:gd name="connsiteX7" fmla="*/ 93464 w 476846"/>
                <a:gd name="connsiteY7" fmla="*/ 1224370 h 1224370"/>
                <a:gd name="connsiteX8" fmla="*/ 595 w 476846"/>
                <a:gd name="connsiteY8" fmla="*/ 555239 h 1224370"/>
                <a:gd name="connsiteX9" fmla="*/ 22026 w 476846"/>
                <a:gd name="connsiteY9" fmla="*/ 419508 h 1224370"/>
                <a:gd name="connsiteX10" fmla="*/ 41076 w 476846"/>
                <a:gd name="connsiteY10" fmla="*/ 305208 h 1224370"/>
                <a:gd name="connsiteX11" fmla="*/ 119658 w 476846"/>
                <a:gd name="connsiteY11" fmla="*/ 269489 h 1224370"/>
                <a:gd name="connsiteX0" fmla="*/ 123345 w 480533"/>
                <a:gd name="connsiteY0" fmla="*/ 269489 h 1224370"/>
                <a:gd name="connsiteX1" fmla="*/ 190020 w 480533"/>
                <a:gd name="connsiteY1" fmla="*/ 159952 h 1224370"/>
                <a:gd name="connsiteX2" fmla="*/ 349563 w 480533"/>
                <a:gd name="connsiteY2" fmla="*/ 26602 h 1224370"/>
                <a:gd name="connsiteX3" fmla="*/ 359088 w 480533"/>
                <a:gd name="connsiteY3" fmla="*/ 152809 h 1224370"/>
                <a:gd name="connsiteX4" fmla="*/ 335277 w 480533"/>
                <a:gd name="connsiteY4" fmla="*/ 224245 h 1224370"/>
                <a:gd name="connsiteX5" fmla="*/ 480533 w 480533"/>
                <a:gd name="connsiteY5" fmla="*/ 312351 h 1224370"/>
                <a:gd name="connsiteX6" fmla="*/ 401951 w 480533"/>
                <a:gd name="connsiteY6" fmla="*/ 1224370 h 1224370"/>
                <a:gd name="connsiteX7" fmla="*/ 97151 w 480533"/>
                <a:gd name="connsiteY7" fmla="*/ 1224370 h 1224370"/>
                <a:gd name="connsiteX8" fmla="*/ 4282 w 480533"/>
                <a:gd name="connsiteY8" fmla="*/ 555239 h 1224370"/>
                <a:gd name="connsiteX9" fmla="*/ 25713 w 480533"/>
                <a:gd name="connsiteY9" fmla="*/ 419508 h 1224370"/>
                <a:gd name="connsiteX10" fmla="*/ 44763 w 480533"/>
                <a:gd name="connsiteY10" fmla="*/ 305208 h 1224370"/>
                <a:gd name="connsiteX11" fmla="*/ 123345 w 480533"/>
                <a:gd name="connsiteY11" fmla="*/ 269489 h 1224370"/>
                <a:gd name="connsiteX0" fmla="*/ 123345 w 480533"/>
                <a:gd name="connsiteY0" fmla="*/ 269489 h 1224370"/>
                <a:gd name="connsiteX1" fmla="*/ 190020 w 480533"/>
                <a:gd name="connsiteY1" fmla="*/ 159952 h 1224370"/>
                <a:gd name="connsiteX2" fmla="*/ 349563 w 480533"/>
                <a:gd name="connsiteY2" fmla="*/ 26602 h 1224370"/>
                <a:gd name="connsiteX3" fmla="*/ 359088 w 480533"/>
                <a:gd name="connsiteY3" fmla="*/ 152809 h 1224370"/>
                <a:gd name="connsiteX4" fmla="*/ 335277 w 480533"/>
                <a:gd name="connsiteY4" fmla="*/ 224245 h 1224370"/>
                <a:gd name="connsiteX5" fmla="*/ 480533 w 480533"/>
                <a:gd name="connsiteY5" fmla="*/ 312351 h 1224370"/>
                <a:gd name="connsiteX6" fmla="*/ 401951 w 480533"/>
                <a:gd name="connsiteY6" fmla="*/ 1224370 h 1224370"/>
                <a:gd name="connsiteX7" fmla="*/ 97151 w 480533"/>
                <a:gd name="connsiteY7" fmla="*/ 1224370 h 1224370"/>
                <a:gd name="connsiteX8" fmla="*/ 113821 w 480533"/>
                <a:gd name="connsiteY8" fmla="*/ 605245 h 1224370"/>
                <a:gd name="connsiteX9" fmla="*/ 4282 w 480533"/>
                <a:gd name="connsiteY9" fmla="*/ 555239 h 1224370"/>
                <a:gd name="connsiteX10" fmla="*/ 25713 w 480533"/>
                <a:gd name="connsiteY10" fmla="*/ 419508 h 1224370"/>
                <a:gd name="connsiteX11" fmla="*/ 44763 w 480533"/>
                <a:gd name="connsiteY11" fmla="*/ 305208 h 1224370"/>
                <a:gd name="connsiteX12" fmla="*/ 123345 w 480533"/>
                <a:gd name="connsiteY12" fmla="*/ 269489 h 1224370"/>
                <a:gd name="connsiteX0" fmla="*/ 123345 w 480533"/>
                <a:gd name="connsiteY0" fmla="*/ 269489 h 1224370"/>
                <a:gd name="connsiteX1" fmla="*/ 190020 w 480533"/>
                <a:gd name="connsiteY1" fmla="*/ 159952 h 1224370"/>
                <a:gd name="connsiteX2" fmla="*/ 349563 w 480533"/>
                <a:gd name="connsiteY2" fmla="*/ 26602 h 1224370"/>
                <a:gd name="connsiteX3" fmla="*/ 359088 w 480533"/>
                <a:gd name="connsiteY3" fmla="*/ 152809 h 1224370"/>
                <a:gd name="connsiteX4" fmla="*/ 335277 w 480533"/>
                <a:gd name="connsiteY4" fmla="*/ 224245 h 1224370"/>
                <a:gd name="connsiteX5" fmla="*/ 480533 w 480533"/>
                <a:gd name="connsiteY5" fmla="*/ 312351 h 1224370"/>
                <a:gd name="connsiteX6" fmla="*/ 401951 w 480533"/>
                <a:gd name="connsiteY6" fmla="*/ 1224370 h 1224370"/>
                <a:gd name="connsiteX7" fmla="*/ 97151 w 480533"/>
                <a:gd name="connsiteY7" fmla="*/ 1224370 h 1224370"/>
                <a:gd name="connsiteX8" fmla="*/ 113821 w 480533"/>
                <a:gd name="connsiteY8" fmla="*/ 605245 h 1224370"/>
                <a:gd name="connsiteX9" fmla="*/ 4282 w 480533"/>
                <a:gd name="connsiteY9" fmla="*/ 555239 h 1224370"/>
                <a:gd name="connsiteX10" fmla="*/ 25713 w 480533"/>
                <a:gd name="connsiteY10" fmla="*/ 419508 h 1224370"/>
                <a:gd name="connsiteX11" fmla="*/ 44763 w 480533"/>
                <a:gd name="connsiteY11" fmla="*/ 305208 h 1224370"/>
                <a:gd name="connsiteX12" fmla="*/ 123345 w 480533"/>
                <a:gd name="connsiteY12" fmla="*/ 269489 h 1224370"/>
                <a:gd name="connsiteX0" fmla="*/ 123345 w 480533"/>
                <a:gd name="connsiteY0" fmla="*/ 269489 h 1224370"/>
                <a:gd name="connsiteX1" fmla="*/ 190020 w 480533"/>
                <a:gd name="connsiteY1" fmla="*/ 159952 h 1224370"/>
                <a:gd name="connsiteX2" fmla="*/ 349563 w 480533"/>
                <a:gd name="connsiteY2" fmla="*/ 26602 h 1224370"/>
                <a:gd name="connsiteX3" fmla="*/ 359088 w 480533"/>
                <a:gd name="connsiteY3" fmla="*/ 152809 h 1224370"/>
                <a:gd name="connsiteX4" fmla="*/ 335277 w 480533"/>
                <a:gd name="connsiteY4" fmla="*/ 224245 h 1224370"/>
                <a:gd name="connsiteX5" fmla="*/ 480533 w 480533"/>
                <a:gd name="connsiteY5" fmla="*/ 312351 h 1224370"/>
                <a:gd name="connsiteX6" fmla="*/ 401951 w 480533"/>
                <a:gd name="connsiteY6" fmla="*/ 1224370 h 1224370"/>
                <a:gd name="connsiteX7" fmla="*/ 97151 w 480533"/>
                <a:gd name="connsiteY7" fmla="*/ 1224370 h 1224370"/>
                <a:gd name="connsiteX8" fmla="*/ 113821 w 480533"/>
                <a:gd name="connsiteY8" fmla="*/ 605245 h 1224370"/>
                <a:gd name="connsiteX9" fmla="*/ 4282 w 480533"/>
                <a:gd name="connsiteY9" fmla="*/ 555239 h 1224370"/>
                <a:gd name="connsiteX10" fmla="*/ 25713 w 480533"/>
                <a:gd name="connsiteY10" fmla="*/ 419508 h 1224370"/>
                <a:gd name="connsiteX11" fmla="*/ 44763 w 480533"/>
                <a:gd name="connsiteY11" fmla="*/ 305208 h 1224370"/>
                <a:gd name="connsiteX12" fmla="*/ 123345 w 480533"/>
                <a:gd name="connsiteY12" fmla="*/ 269489 h 1224370"/>
                <a:gd name="connsiteX0" fmla="*/ 123345 w 480533"/>
                <a:gd name="connsiteY0" fmla="*/ 269489 h 1224370"/>
                <a:gd name="connsiteX1" fmla="*/ 190020 w 480533"/>
                <a:gd name="connsiteY1" fmla="*/ 159952 h 1224370"/>
                <a:gd name="connsiteX2" fmla="*/ 349563 w 480533"/>
                <a:gd name="connsiteY2" fmla="*/ 26602 h 1224370"/>
                <a:gd name="connsiteX3" fmla="*/ 359088 w 480533"/>
                <a:gd name="connsiteY3" fmla="*/ 152809 h 1224370"/>
                <a:gd name="connsiteX4" fmla="*/ 335277 w 480533"/>
                <a:gd name="connsiteY4" fmla="*/ 224245 h 1224370"/>
                <a:gd name="connsiteX5" fmla="*/ 480533 w 480533"/>
                <a:gd name="connsiteY5" fmla="*/ 312351 h 1224370"/>
                <a:gd name="connsiteX6" fmla="*/ 401951 w 480533"/>
                <a:gd name="connsiteY6" fmla="*/ 1224370 h 1224370"/>
                <a:gd name="connsiteX7" fmla="*/ 97151 w 480533"/>
                <a:gd name="connsiteY7" fmla="*/ 1224370 h 1224370"/>
                <a:gd name="connsiteX8" fmla="*/ 44765 w 480533"/>
                <a:gd name="connsiteY8" fmla="*/ 988626 h 1224370"/>
                <a:gd name="connsiteX9" fmla="*/ 113821 w 480533"/>
                <a:gd name="connsiteY9" fmla="*/ 605245 h 1224370"/>
                <a:gd name="connsiteX10" fmla="*/ 4282 w 480533"/>
                <a:gd name="connsiteY10" fmla="*/ 555239 h 1224370"/>
                <a:gd name="connsiteX11" fmla="*/ 25713 w 480533"/>
                <a:gd name="connsiteY11" fmla="*/ 419508 h 1224370"/>
                <a:gd name="connsiteX12" fmla="*/ 44763 w 480533"/>
                <a:gd name="connsiteY12" fmla="*/ 305208 h 1224370"/>
                <a:gd name="connsiteX13" fmla="*/ 123345 w 480533"/>
                <a:gd name="connsiteY13" fmla="*/ 269489 h 1224370"/>
                <a:gd name="connsiteX0" fmla="*/ 123345 w 480533"/>
                <a:gd name="connsiteY0" fmla="*/ 269489 h 1224370"/>
                <a:gd name="connsiteX1" fmla="*/ 190020 w 480533"/>
                <a:gd name="connsiteY1" fmla="*/ 159952 h 1224370"/>
                <a:gd name="connsiteX2" fmla="*/ 349563 w 480533"/>
                <a:gd name="connsiteY2" fmla="*/ 26602 h 1224370"/>
                <a:gd name="connsiteX3" fmla="*/ 359088 w 480533"/>
                <a:gd name="connsiteY3" fmla="*/ 152809 h 1224370"/>
                <a:gd name="connsiteX4" fmla="*/ 335277 w 480533"/>
                <a:gd name="connsiteY4" fmla="*/ 224245 h 1224370"/>
                <a:gd name="connsiteX5" fmla="*/ 480533 w 480533"/>
                <a:gd name="connsiteY5" fmla="*/ 312351 h 1224370"/>
                <a:gd name="connsiteX6" fmla="*/ 401951 w 480533"/>
                <a:gd name="connsiteY6" fmla="*/ 1224370 h 1224370"/>
                <a:gd name="connsiteX7" fmla="*/ 97151 w 480533"/>
                <a:gd name="connsiteY7" fmla="*/ 1224370 h 1224370"/>
                <a:gd name="connsiteX8" fmla="*/ 44765 w 480533"/>
                <a:gd name="connsiteY8" fmla="*/ 988626 h 1224370"/>
                <a:gd name="connsiteX9" fmla="*/ 113821 w 480533"/>
                <a:gd name="connsiteY9" fmla="*/ 605245 h 1224370"/>
                <a:gd name="connsiteX10" fmla="*/ 4282 w 480533"/>
                <a:gd name="connsiteY10" fmla="*/ 555239 h 1224370"/>
                <a:gd name="connsiteX11" fmla="*/ 25713 w 480533"/>
                <a:gd name="connsiteY11" fmla="*/ 419508 h 1224370"/>
                <a:gd name="connsiteX12" fmla="*/ 44763 w 480533"/>
                <a:gd name="connsiteY12" fmla="*/ 305208 h 1224370"/>
                <a:gd name="connsiteX13" fmla="*/ 123345 w 480533"/>
                <a:gd name="connsiteY13" fmla="*/ 269489 h 1224370"/>
                <a:gd name="connsiteX0" fmla="*/ 123345 w 480533"/>
                <a:gd name="connsiteY0" fmla="*/ 269489 h 1224370"/>
                <a:gd name="connsiteX1" fmla="*/ 190020 w 480533"/>
                <a:gd name="connsiteY1" fmla="*/ 159952 h 1224370"/>
                <a:gd name="connsiteX2" fmla="*/ 349563 w 480533"/>
                <a:gd name="connsiteY2" fmla="*/ 26602 h 1224370"/>
                <a:gd name="connsiteX3" fmla="*/ 359088 w 480533"/>
                <a:gd name="connsiteY3" fmla="*/ 152809 h 1224370"/>
                <a:gd name="connsiteX4" fmla="*/ 335277 w 480533"/>
                <a:gd name="connsiteY4" fmla="*/ 224245 h 1224370"/>
                <a:gd name="connsiteX5" fmla="*/ 480533 w 480533"/>
                <a:gd name="connsiteY5" fmla="*/ 312351 h 1224370"/>
                <a:gd name="connsiteX6" fmla="*/ 401951 w 480533"/>
                <a:gd name="connsiteY6" fmla="*/ 1224370 h 1224370"/>
                <a:gd name="connsiteX7" fmla="*/ 97151 w 480533"/>
                <a:gd name="connsiteY7" fmla="*/ 1224370 h 1224370"/>
                <a:gd name="connsiteX8" fmla="*/ 106677 w 480533"/>
                <a:gd name="connsiteY8" fmla="*/ 1038633 h 1224370"/>
                <a:gd name="connsiteX9" fmla="*/ 44765 w 480533"/>
                <a:gd name="connsiteY9" fmla="*/ 988626 h 1224370"/>
                <a:gd name="connsiteX10" fmla="*/ 113821 w 480533"/>
                <a:gd name="connsiteY10" fmla="*/ 605245 h 1224370"/>
                <a:gd name="connsiteX11" fmla="*/ 4282 w 480533"/>
                <a:gd name="connsiteY11" fmla="*/ 555239 h 1224370"/>
                <a:gd name="connsiteX12" fmla="*/ 25713 w 480533"/>
                <a:gd name="connsiteY12" fmla="*/ 419508 h 1224370"/>
                <a:gd name="connsiteX13" fmla="*/ 44763 w 480533"/>
                <a:gd name="connsiteY13" fmla="*/ 305208 h 1224370"/>
                <a:gd name="connsiteX14" fmla="*/ 123345 w 480533"/>
                <a:gd name="connsiteY14" fmla="*/ 269489 h 1224370"/>
                <a:gd name="connsiteX0" fmla="*/ 123345 w 480533"/>
                <a:gd name="connsiteY0" fmla="*/ 269489 h 1224370"/>
                <a:gd name="connsiteX1" fmla="*/ 190020 w 480533"/>
                <a:gd name="connsiteY1" fmla="*/ 159952 h 1224370"/>
                <a:gd name="connsiteX2" fmla="*/ 349563 w 480533"/>
                <a:gd name="connsiteY2" fmla="*/ 26602 h 1224370"/>
                <a:gd name="connsiteX3" fmla="*/ 359088 w 480533"/>
                <a:gd name="connsiteY3" fmla="*/ 152809 h 1224370"/>
                <a:gd name="connsiteX4" fmla="*/ 335277 w 480533"/>
                <a:gd name="connsiteY4" fmla="*/ 224245 h 1224370"/>
                <a:gd name="connsiteX5" fmla="*/ 480533 w 480533"/>
                <a:gd name="connsiteY5" fmla="*/ 312351 h 1224370"/>
                <a:gd name="connsiteX6" fmla="*/ 401951 w 480533"/>
                <a:gd name="connsiteY6" fmla="*/ 1224370 h 1224370"/>
                <a:gd name="connsiteX7" fmla="*/ 97151 w 480533"/>
                <a:gd name="connsiteY7" fmla="*/ 1224370 h 1224370"/>
                <a:gd name="connsiteX8" fmla="*/ 106677 w 480533"/>
                <a:gd name="connsiteY8" fmla="*/ 1038633 h 1224370"/>
                <a:gd name="connsiteX9" fmla="*/ 44765 w 480533"/>
                <a:gd name="connsiteY9" fmla="*/ 988626 h 1224370"/>
                <a:gd name="connsiteX10" fmla="*/ 113821 w 480533"/>
                <a:gd name="connsiteY10" fmla="*/ 605245 h 1224370"/>
                <a:gd name="connsiteX11" fmla="*/ 4282 w 480533"/>
                <a:gd name="connsiteY11" fmla="*/ 555239 h 1224370"/>
                <a:gd name="connsiteX12" fmla="*/ 25713 w 480533"/>
                <a:gd name="connsiteY12" fmla="*/ 419508 h 1224370"/>
                <a:gd name="connsiteX13" fmla="*/ 44763 w 480533"/>
                <a:gd name="connsiteY13" fmla="*/ 305208 h 1224370"/>
                <a:gd name="connsiteX14" fmla="*/ 123345 w 480533"/>
                <a:gd name="connsiteY14" fmla="*/ 269489 h 1224370"/>
                <a:gd name="connsiteX0" fmla="*/ 123345 w 526500"/>
                <a:gd name="connsiteY0" fmla="*/ 269489 h 1224370"/>
                <a:gd name="connsiteX1" fmla="*/ 190020 w 526500"/>
                <a:gd name="connsiteY1" fmla="*/ 159952 h 1224370"/>
                <a:gd name="connsiteX2" fmla="*/ 349563 w 526500"/>
                <a:gd name="connsiteY2" fmla="*/ 26602 h 1224370"/>
                <a:gd name="connsiteX3" fmla="*/ 359088 w 526500"/>
                <a:gd name="connsiteY3" fmla="*/ 152809 h 1224370"/>
                <a:gd name="connsiteX4" fmla="*/ 335277 w 526500"/>
                <a:gd name="connsiteY4" fmla="*/ 224245 h 1224370"/>
                <a:gd name="connsiteX5" fmla="*/ 480533 w 526500"/>
                <a:gd name="connsiteY5" fmla="*/ 312351 h 1224370"/>
                <a:gd name="connsiteX6" fmla="*/ 523396 w 526500"/>
                <a:gd name="connsiteY6" fmla="*/ 1002914 h 1224370"/>
                <a:gd name="connsiteX7" fmla="*/ 401951 w 526500"/>
                <a:gd name="connsiteY7" fmla="*/ 1224370 h 1224370"/>
                <a:gd name="connsiteX8" fmla="*/ 97151 w 526500"/>
                <a:gd name="connsiteY8" fmla="*/ 1224370 h 1224370"/>
                <a:gd name="connsiteX9" fmla="*/ 106677 w 526500"/>
                <a:gd name="connsiteY9" fmla="*/ 1038633 h 1224370"/>
                <a:gd name="connsiteX10" fmla="*/ 44765 w 526500"/>
                <a:gd name="connsiteY10" fmla="*/ 988626 h 1224370"/>
                <a:gd name="connsiteX11" fmla="*/ 113821 w 526500"/>
                <a:gd name="connsiteY11" fmla="*/ 605245 h 1224370"/>
                <a:gd name="connsiteX12" fmla="*/ 4282 w 526500"/>
                <a:gd name="connsiteY12" fmla="*/ 555239 h 1224370"/>
                <a:gd name="connsiteX13" fmla="*/ 25713 w 526500"/>
                <a:gd name="connsiteY13" fmla="*/ 419508 h 1224370"/>
                <a:gd name="connsiteX14" fmla="*/ 44763 w 526500"/>
                <a:gd name="connsiteY14" fmla="*/ 305208 h 1224370"/>
                <a:gd name="connsiteX15" fmla="*/ 123345 w 526500"/>
                <a:gd name="connsiteY15" fmla="*/ 269489 h 1224370"/>
                <a:gd name="connsiteX0" fmla="*/ 123345 w 528215"/>
                <a:gd name="connsiteY0" fmla="*/ 269489 h 1224370"/>
                <a:gd name="connsiteX1" fmla="*/ 190020 w 528215"/>
                <a:gd name="connsiteY1" fmla="*/ 159952 h 1224370"/>
                <a:gd name="connsiteX2" fmla="*/ 349563 w 528215"/>
                <a:gd name="connsiteY2" fmla="*/ 26602 h 1224370"/>
                <a:gd name="connsiteX3" fmla="*/ 359088 w 528215"/>
                <a:gd name="connsiteY3" fmla="*/ 152809 h 1224370"/>
                <a:gd name="connsiteX4" fmla="*/ 335277 w 528215"/>
                <a:gd name="connsiteY4" fmla="*/ 224245 h 1224370"/>
                <a:gd name="connsiteX5" fmla="*/ 480533 w 528215"/>
                <a:gd name="connsiteY5" fmla="*/ 312351 h 1224370"/>
                <a:gd name="connsiteX6" fmla="*/ 523396 w 528215"/>
                <a:gd name="connsiteY6" fmla="*/ 1002914 h 1224370"/>
                <a:gd name="connsiteX7" fmla="*/ 401951 w 528215"/>
                <a:gd name="connsiteY7" fmla="*/ 1224370 h 1224370"/>
                <a:gd name="connsiteX8" fmla="*/ 97151 w 528215"/>
                <a:gd name="connsiteY8" fmla="*/ 1224370 h 1224370"/>
                <a:gd name="connsiteX9" fmla="*/ 106677 w 528215"/>
                <a:gd name="connsiteY9" fmla="*/ 1038633 h 1224370"/>
                <a:gd name="connsiteX10" fmla="*/ 44765 w 528215"/>
                <a:gd name="connsiteY10" fmla="*/ 988626 h 1224370"/>
                <a:gd name="connsiteX11" fmla="*/ 113821 w 528215"/>
                <a:gd name="connsiteY11" fmla="*/ 605245 h 1224370"/>
                <a:gd name="connsiteX12" fmla="*/ 4282 w 528215"/>
                <a:gd name="connsiteY12" fmla="*/ 555239 h 1224370"/>
                <a:gd name="connsiteX13" fmla="*/ 25713 w 528215"/>
                <a:gd name="connsiteY13" fmla="*/ 419508 h 1224370"/>
                <a:gd name="connsiteX14" fmla="*/ 44763 w 528215"/>
                <a:gd name="connsiteY14" fmla="*/ 305208 h 1224370"/>
                <a:gd name="connsiteX15" fmla="*/ 123345 w 528215"/>
                <a:gd name="connsiteY15" fmla="*/ 269489 h 1224370"/>
                <a:gd name="connsiteX0" fmla="*/ 123345 w 528215"/>
                <a:gd name="connsiteY0" fmla="*/ 269489 h 1769677"/>
                <a:gd name="connsiteX1" fmla="*/ 190020 w 528215"/>
                <a:gd name="connsiteY1" fmla="*/ 159952 h 1769677"/>
                <a:gd name="connsiteX2" fmla="*/ 349563 w 528215"/>
                <a:gd name="connsiteY2" fmla="*/ 26602 h 1769677"/>
                <a:gd name="connsiteX3" fmla="*/ 359088 w 528215"/>
                <a:gd name="connsiteY3" fmla="*/ 152809 h 1769677"/>
                <a:gd name="connsiteX4" fmla="*/ 335277 w 528215"/>
                <a:gd name="connsiteY4" fmla="*/ 224245 h 1769677"/>
                <a:gd name="connsiteX5" fmla="*/ 480533 w 528215"/>
                <a:gd name="connsiteY5" fmla="*/ 312351 h 1769677"/>
                <a:gd name="connsiteX6" fmla="*/ 523396 w 528215"/>
                <a:gd name="connsiteY6" fmla="*/ 1002914 h 1769677"/>
                <a:gd name="connsiteX7" fmla="*/ 499582 w 528215"/>
                <a:gd name="connsiteY7" fmla="*/ 1769677 h 1769677"/>
                <a:gd name="connsiteX8" fmla="*/ 97151 w 528215"/>
                <a:gd name="connsiteY8" fmla="*/ 1224370 h 1769677"/>
                <a:gd name="connsiteX9" fmla="*/ 106677 w 528215"/>
                <a:gd name="connsiteY9" fmla="*/ 1038633 h 1769677"/>
                <a:gd name="connsiteX10" fmla="*/ 44765 w 528215"/>
                <a:gd name="connsiteY10" fmla="*/ 988626 h 1769677"/>
                <a:gd name="connsiteX11" fmla="*/ 113821 w 528215"/>
                <a:gd name="connsiteY11" fmla="*/ 605245 h 1769677"/>
                <a:gd name="connsiteX12" fmla="*/ 4282 w 528215"/>
                <a:gd name="connsiteY12" fmla="*/ 555239 h 1769677"/>
                <a:gd name="connsiteX13" fmla="*/ 25713 w 528215"/>
                <a:gd name="connsiteY13" fmla="*/ 419508 h 1769677"/>
                <a:gd name="connsiteX14" fmla="*/ 44763 w 528215"/>
                <a:gd name="connsiteY14" fmla="*/ 305208 h 1769677"/>
                <a:gd name="connsiteX15" fmla="*/ 123345 w 528215"/>
                <a:gd name="connsiteY15" fmla="*/ 269489 h 1769677"/>
                <a:gd name="connsiteX0" fmla="*/ 123345 w 528215"/>
                <a:gd name="connsiteY0" fmla="*/ 269489 h 1788726"/>
                <a:gd name="connsiteX1" fmla="*/ 190020 w 528215"/>
                <a:gd name="connsiteY1" fmla="*/ 159952 h 1788726"/>
                <a:gd name="connsiteX2" fmla="*/ 349563 w 528215"/>
                <a:gd name="connsiteY2" fmla="*/ 26602 h 1788726"/>
                <a:gd name="connsiteX3" fmla="*/ 359088 w 528215"/>
                <a:gd name="connsiteY3" fmla="*/ 152809 h 1788726"/>
                <a:gd name="connsiteX4" fmla="*/ 335277 w 528215"/>
                <a:gd name="connsiteY4" fmla="*/ 224245 h 1788726"/>
                <a:gd name="connsiteX5" fmla="*/ 480533 w 528215"/>
                <a:gd name="connsiteY5" fmla="*/ 312351 h 1788726"/>
                <a:gd name="connsiteX6" fmla="*/ 523396 w 528215"/>
                <a:gd name="connsiteY6" fmla="*/ 1002914 h 1788726"/>
                <a:gd name="connsiteX7" fmla="*/ 499582 w 528215"/>
                <a:gd name="connsiteY7" fmla="*/ 1769677 h 1788726"/>
                <a:gd name="connsiteX8" fmla="*/ 154301 w 528215"/>
                <a:gd name="connsiteY8" fmla="*/ 1788726 h 1788726"/>
                <a:gd name="connsiteX9" fmla="*/ 106677 w 528215"/>
                <a:gd name="connsiteY9" fmla="*/ 1038633 h 1788726"/>
                <a:gd name="connsiteX10" fmla="*/ 44765 w 528215"/>
                <a:gd name="connsiteY10" fmla="*/ 988626 h 1788726"/>
                <a:gd name="connsiteX11" fmla="*/ 113821 w 528215"/>
                <a:gd name="connsiteY11" fmla="*/ 605245 h 1788726"/>
                <a:gd name="connsiteX12" fmla="*/ 4282 w 528215"/>
                <a:gd name="connsiteY12" fmla="*/ 555239 h 1788726"/>
                <a:gd name="connsiteX13" fmla="*/ 25713 w 528215"/>
                <a:gd name="connsiteY13" fmla="*/ 419508 h 1788726"/>
                <a:gd name="connsiteX14" fmla="*/ 44763 w 528215"/>
                <a:gd name="connsiteY14" fmla="*/ 305208 h 1788726"/>
                <a:gd name="connsiteX15" fmla="*/ 123345 w 528215"/>
                <a:gd name="connsiteY15" fmla="*/ 269489 h 1788726"/>
                <a:gd name="connsiteX0" fmla="*/ 123345 w 528215"/>
                <a:gd name="connsiteY0" fmla="*/ 269489 h 1788726"/>
                <a:gd name="connsiteX1" fmla="*/ 190020 w 528215"/>
                <a:gd name="connsiteY1" fmla="*/ 159952 h 1788726"/>
                <a:gd name="connsiteX2" fmla="*/ 349563 w 528215"/>
                <a:gd name="connsiteY2" fmla="*/ 26602 h 1788726"/>
                <a:gd name="connsiteX3" fmla="*/ 359088 w 528215"/>
                <a:gd name="connsiteY3" fmla="*/ 152809 h 1788726"/>
                <a:gd name="connsiteX4" fmla="*/ 335277 w 528215"/>
                <a:gd name="connsiteY4" fmla="*/ 224245 h 1788726"/>
                <a:gd name="connsiteX5" fmla="*/ 480533 w 528215"/>
                <a:gd name="connsiteY5" fmla="*/ 312351 h 1788726"/>
                <a:gd name="connsiteX6" fmla="*/ 523396 w 528215"/>
                <a:gd name="connsiteY6" fmla="*/ 1002914 h 1788726"/>
                <a:gd name="connsiteX7" fmla="*/ 499582 w 528215"/>
                <a:gd name="connsiteY7" fmla="*/ 1769677 h 1788726"/>
                <a:gd name="connsiteX8" fmla="*/ 273364 w 528215"/>
                <a:gd name="connsiteY8" fmla="*/ 1083875 h 1788726"/>
                <a:gd name="connsiteX9" fmla="*/ 154301 w 528215"/>
                <a:gd name="connsiteY9" fmla="*/ 1788726 h 1788726"/>
                <a:gd name="connsiteX10" fmla="*/ 106677 w 528215"/>
                <a:gd name="connsiteY10" fmla="*/ 1038633 h 1788726"/>
                <a:gd name="connsiteX11" fmla="*/ 44765 w 528215"/>
                <a:gd name="connsiteY11" fmla="*/ 988626 h 1788726"/>
                <a:gd name="connsiteX12" fmla="*/ 113821 w 528215"/>
                <a:gd name="connsiteY12" fmla="*/ 605245 h 1788726"/>
                <a:gd name="connsiteX13" fmla="*/ 4282 w 528215"/>
                <a:gd name="connsiteY13" fmla="*/ 555239 h 1788726"/>
                <a:gd name="connsiteX14" fmla="*/ 25713 w 528215"/>
                <a:gd name="connsiteY14" fmla="*/ 419508 h 1788726"/>
                <a:gd name="connsiteX15" fmla="*/ 44763 w 528215"/>
                <a:gd name="connsiteY15" fmla="*/ 305208 h 1788726"/>
                <a:gd name="connsiteX16" fmla="*/ 123345 w 528215"/>
                <a:gd name="connsiteY16" fmla="*/ 269489 h 1788726"/>
                <a:gd name="connsiteX0" fmla="*/ 123345 w 528215"/>
                <a:gd name="connsiteY0" fmla="*/ 269489 h 1837827"/>
                <a:gd name="connsiteX1" fmla="*/ 190020 w 528215"/>
                <a:gd name="connsiteY1" fmla="*/ 159952 h 1837827"/>
                <a:gd name="connsiteX2" fmla="*/ 349563 w 528215"/>
                <a:gd name="connsiteY2" fmla="*/ 26602 h 1837827"/>
                <a:gd name="connsiteX3" fmla="*/ 359088 w 528215"/>
                <a:gd name="connsiteY3" fmla="*/ 152809 h 1837827"/>
                <a:gd name="connsiteX4" fmla="*/ 335277 w 528215"/>
                <a:gd name="connsiteY4" fmla="*/ 224245 h 1837827"/>
                <a:gd name="connsiteX5" fmla="*/ 480533 w 528215"/>
                <a:gd name="connsiteY5" fmla="*/ 312351 h 1837827"/>
                <a:gd name="connsiteX6" fmla="*/ 523396 w 528215"/>
                <a:gd name="connsiteY6" fmla="*/ 1002914 h 1837827"/>
                <a:gd name="connsiteX7" fmla="*/ 499582 w 528215"/>
                <a:gd name="connsiteY7" fmla="*/ 1769677 h 1837827"/>
                <a:gd name="connsiteX8" fmla="*/ 297176 w 528215"/>
                <a:gd name="connsiteY8" fmla="*/ 1745863 h 1837827"/>
                <a:gd name="connsiteX9" fmla="*/ 273364 w 528215"/>
                <a:gd name="connsiteY9" fmla="*/ 1083875 h 1837827"/>
                <a:gd name="connsiteX10" fmla="*/ 154301 w 528215"/>
                <a:gd name="connsiteY10" fmla="*/ 1788726 h 1837827"/>
                <a:gd name="connsiteX11" fmla="*/ 106677 w 528215"/>
                <a:gd name="connsiteY11" fmla="*/ 1038633 h 1837827"/>
                <a:gd name="connsiteX12" fmla="*/ 44765 w 528215"/>
                <a:gd name="connsiteY12" fmla="*/ 988626 h 1837827"/>
                <a:gd name="connsiteX13" fmla="*/ 113821 w 528215"/>
                <a:gd name="connsiteY13" fmla="*/ 605245 h 1837827"/>
                <a:gd name="connsiteX14" fmla="*/ 4282 w 528215"/>
                <a:gd name="connsiteY14" fmla="*/ 555239 h 1837827"/>
                <a:gd name="connsiteX15" fmla="*/ 25713 w 528215"/>
                <a:gd name="connsiteY15" fmla="*/ 419508 h 1837827"/>
                <a:gd name="connsiteX16" fmla="*/ 44763 w 528215"/>
                <a:gd name="connsiteY16" fmla="*/ 305208 h 1837827"/>
                <a:gd name="connsiteX17" fmla="*/ 123345 w 528215"/>
                <a:gd name="connsiteY17" fmla="*/ 269489 h 1837827"/>
                <a:gd name="connsiteX0" fmla="*/ 123345 w 528215"/>
                <a:gd name="connsiteY0" fmla="*/ 269489 h 1837827"/>
                <a:gd name="connsiteX1" fmla="*/ 190020 w 528215"/>
                <a:gd name="connsiteY1" fmla="*/ 159952 h 1837827"/>
                <a:gd name="connsiteX2" fmla="*/ 349563 w 528215"/>
                <a:gd name="connsiteY2" fmla="*/ 26602 h 1837827"/>
                <a:gd name="connsiteX3" fmla="*/ 359088 w 528215"/>
                <a:gd name="connsiteY3" fmla="*/ 152809 h 1837827"/>
                <a:gd name="connsiteX4" fmla="*/ 335277 w 528215"/>
                <a:gd name="connsiteY4" fmla="*/ 224245 h 1837827"/>
                <a:gd name="connsiteX5" fmla="*/ 480533 w 528215"/>
                <a:gd name="connsiteY5" fmla="*/ 312351 h 1837827"/>
                <a:gd name="connsiteX6" fmla="*/ 523396 w 528215"/>
                <a:gd name="connsiteY6" fmla="*/ 1002914 h 1837827"/>
                <a:gd name="connsiteX7" fmla="*/ 449576 w 528215"/>
                <a:gd name="connsiteY7" fmla="*/ 960050 h 1837827"/>
                <a:gd name="connsiteX8" fmla="*/ 499582 w 528215"/>
                <a:gd name="connsiteY8" fmla="*/ 1769677 h 1837827"/>
                <a:gd name="connsiteX9" fmla="*/ 297176 w 528215"/>
                <a:gd name="connsiteY9" fmla="*/ 1745863 h 1837827"/>
                <a:gd name="connsiteX10" fmla="*/ 273364 w 528215"/>
                <a:gd name="connsiteY10" fmla="*/ 1083875 h 1837827"/>
                <a:gd name="connsiteX11" fmla="*/ 154301 w 528215"/>
                <a:gd name="connsiteY11" fmla="*/ 1788726 h 1837827"/>
                <a:gd name="connsiteX12" fmla="*/ 106677 w 528215"/>
                <a:gd name="connsiteY12" fmla="*/ 1038633 h 1837827"/>
                <a:gd name="connsiteX13" fmla="*/ 44765 w 528215"/>
                <a:gd name="connsiteY13" fmla="*/ 988626 h 1837827"/>
                <a:gd name="connsiteX14" fmla="*/ 113821 w 528215"/>
                <a:gd name="connsiteY14" fmla="*/ 605245 h 1837827"/>
                <a:gd name="connsiteX15" fmla="*/ 4282 w 528215"/>
                <a:gd name="connsiteY15" fmla="*/ 555239 h 1837827"/>
                <a:gd name="connsiteX16" fmla="*/ 25713 w 528215"/>
                <a:gd name="connsiteY16" fmla="*/ 419508 h 1837827"/>
                <a:gd name="connsiteX17" fmla="*/ 44763 w 528215"/>
                <a:gd name="connsiteY17" fmla="*/ 305208 h 1837827"/>
                <a:gd name="connsiteX18" fmla="*/ 123345 w 528215"/>
                <a:gd name="connsiteY18" fmla="*/ 269489 h 1837827"/>
                <a:gd name="connsiteX0" fmla="*/ 123345 w 528215"/>
                <a:gd name="connsiteY0" fmla="*/ 269489 h 1837827"/>
                <a:gd name="connsiteX1" fmla="*/ 190020 w 528215"/>
                <a:gd name="connsiteY1" fmla="*/ 159952 h 1837827"/>
                <a:gd name="connsiteX2" fmla="*/ 349563 w 528215"/>
                <a:gd name="connsiteY2" fmla="*/ 26602 h 1837827"/>
                <a:gd name="connsiteX3" fmla="*/ 359088 w 528215"/>
                <a:gd name="connsiteY3" fmla="*/ 152809 h 1837827"/>
                <a:gd name="connsiteX4" fmla="*/ 335277 w 528215"/>
                <a:gd name="connsiteY4" fmla="*/ 224245 h 1837827"/>
                <a:gd name="connsiteX5" fmla="*/ 480533 w 528215"/>
                <a:gd name="connsiteY5" fmla="*/ 312351 h 1837827"/>
                <a:gd name="connsiteX6" fmla="*/ 523396 w 528215"/>
                <a:gd name="connsiteY6" fmla="*/ 1002914 h 1837827"/>
                <a:gd name="connsiteX7" fmla="*/ 449576 w 528215"/>
                <a:gd name="connsiteY7" fmla="*/ 960050 h 1837827"/>
                <a:gd name="connsiteX8" fmla="*/ 499582 w 528215"/>
                <a:gd name="connsiteY8" fmla="*/ 1769677 h 1837827"/>
                <a:gd name="connsiteX9" fmla="*/ 297176 w 528215"/>
                <a:gd name="connsiteY9" fmla="*/ 1745863 h 1837827"/>
                <a:gd name="connsiteX10" fmla="*/ 273364 w 528215"/>
                <a:gd name="connsiteY10" fmla="*/ 1083875 h 1837827"/>
                <a:gd name="connsiteX11" fmla="*/ 154301 w 528215"/>
                <a:gd name="connsiteY11" fmla="*/ 1788726 h 1837827"/>
                <a:gd name="connsiteX12" fmla="*/ 106677 w 528215"/>
                <a:gd name="connsiteY12" fmla="*/ 1038633 h 1837827"/>
                <a:gd name="connsiteX13" fmla="*/ 44765 w 528215"/>
                <a:gd name="connsiteY13" fmla="*/ 988626 h 1837827"/>
                <a:gd name="connsiteX14" fmla="*/ 113821 w 528215"/>
                <a:gd name="connsiteY14" fmla="*/ 605245 h 1837827"/>
                <a:gd name="connsiteX15" fmla="*/ 4282 w 528215"/>
                <a:gd name="connsiteY15" fmla="*/ 555239 h 1837827"/>
                <a:gd name="connsiteX16" fmla="*/ 25713 w 528215"/>
                <a:gd name="connsiteY16" fmla="*/ 419508 h 1837827"/>
                <a:gd name="connsiteX17" fmla="*/ 44763 w 528215"/>
                <a:gd name="connsiteY17" fmla="*/ 305208 h 1837827"/>
                <a:gd name="connsiteX18" fmla="*/ 123345 w 528215"/>
                <a:gd name="connsiteY18" fmla="*/ 269489 h 1837827"/>
                <a:gd name="connsiteX0" fmla="*/ 123345 w 528215"/>
                <a:gd name="connsiteY0" fmla="*/ 269489 h 1837827"/>
                <a:gd name="connsiteX1" fmla="*/ 190020 w 528215"/>
                <a:gd name="connsiteY1" fmla="*/ 159952 h 1837827"/>
                <a:gd name="connsiteX2" fmla="*/ 349563 w 528215"/>
                <a:gd name="connsiteY2" fmla="*/ 26602 h 1837827"/>
                <a:gd name="connsiteX3" fmla="*/ 359088 w 528215"/>
                <a:gd name="connsiteY3" fmla="*/ 152809 h 1837827"/>
                <a:gd name="connsiteX4" fmla="*/ 335277 w 528215"/>
                <a:gd name="connsiteY4" fmla="*/ 224245 h 1837827"/>
                <a:gd name="connsiteX5" fmla="*/ 480533 w 528215"/>
                <a:gd name="connsiteY5" fmla="*/ 312351 h 1837827"/>
                <a:gd name="connsiteX6" fmla="*/ 523396 w 528215"/>
                <a:gd name="connsiteY6" fmla="*/ 1002914 h 1837827"/>
                <a:gd name="connsiteX7" fmla="*/ 449576 w 528215"/>
                <a:gd name="connsiteY7" fmla="*/ 960050 h 1837827"/>
                <a:gd name="connsiteX8" fmla="*/ 499582 w 528215"/>
                <a:gd name="connsiteY8" fmla="*/ 1769677 h 1837827"/>
                <a:gd name="connsiteX9" fmla="*/ 297176 w 528215"/>
                <a:gd name="connsiteY9" fmla="*/ 1745863 h 1837827"/>
                <a:gd name="connsiteX10" fmla="*/ 273364 w 528215"/>
                <a:gd name="connsiteY10" fmla="*/ 1083875 h 1837827"/>
                <a:gd name="connsiteX11" fmla="*/ 154301 w 528215"/>
                <a:gd name="connsiteY11" fmla="*/ 1788726 h 1837827"/>
                <a:gd name="connsiteX12" fmla="*/ 106677 w 528215"/>
                <a:gd name="connsiteY12" fmla="*/ 1038633 h 1837827"/>
                <a:gd name="connsiteX13" fmla="*/ 44765 w 528215"/>
                <a:gd name="connsiteY13" fmla="*/ 988626 h 1837827"/>
                <a:gd name="connsiteX14" fmla="*/ 113821 w 528215"/>
                <a:gd name="connsiteY14" fmla="*/ 605245 h 1837827"/>
                <a:gd name="connsiteX15" fmla="*/ 4282 w 528215"/>
                <a:gd name="connsiteY15" fmla="*/ 555239 h 1837827"/>
                <a:gd name="connsiteX16" fmla="*/ 25713 w 528215"/>
                <a:gd name="connsiteY16" fmla="*/ 419508 h 1837827"/>
                <a:gd name="connsiteX17" fmla="*/ 44763 w 528215"/>
                <a:gd name="connsiteY17" fmla="*/ 305208 h 1837827"/>
                <a:gd name="connsiteX18" fmla="*/ 123345 w 528215"/>
                <a:gd name="connsiteY18" fmla="*/ 269489 h 1837827"/>
                <a:gd name="connsiteX0" fmla="*/ 123345 w 528215"/>
                <a:gd name="connsiteY0" fmla="*/ 269489 h 1837827"/>
                <a:gd name="connsiteX1" fmla="*/ 190020 w 528215"/>
                <a:gd name="connsiteY1" fmla="*/ 159952 h 1837827"/>
                <a:gd name="connsiteX2" fmla="*/ 349563 w 528215"/>
                <a:gd name="connsiteY2" fmla="*/ 26602 h 1837827"/>
                <a:gd name="connsiteX3" fmla="*/ 359088 w 528215"/>
                <a:gd name="connsiteY3" fmla="*/ 152809 h 1837827"/>
                <a:gd name="connsiteX4" fmla="*/ 335277 w 528215"/>
                <a:gd name="connsiteY4" fmla="*/ 224245 h 1837827"/>
                <a:gd name="connsiteX5" fmla="*/ 480533 w 528215"/>
                <a:gd name="connsiteY5" fmla="*/ 312351 h 1837827"/>
                <a:gd name="connsiteX6" fmla="*/ 523396 w 528215"/>
                <a:gd name="connsiteY6" fmla="*/ 1002914 h 1837827"/>
                <a:gd name="connsiteX7" fmla="*/ 449576 w 528215"/>
                <a:gd name="connsiteY7" fmla="*/ 960050 h 1837827"/>
                <a:gd name="connsiteX8" fmla="*/ 421001 w 528215"/>
                <a:gd name="connsiteY8" fmla="*/ 1588700 h 1837827"/>
                <a:gd name="connsiteX9" fmla="*/ 499582 w 528215"/>
                <a:gd name="connsiteY9" fmla="*/ 1769677 h 1837827"/>
                <a:gd name="connsiteX10" fmla="*/ 297176 w 528215"/>
                <a:gd name="connsiteY10" fmla="*/ 1745863 h 1837827"/>
                <a:gd name="connsiteX11" fmla="*/ 273364 w 528215"/>
                <a:gd name="connsiteY11" fmla="*/ 1083875 h 1837827"/>
                <a:gd name="connsiteX12" fmla="*/ 154301 w 528215"/>
                <a:gd name="connsiteY12" fmla="*/ 1788726 h 1837827"/>
                <a:gd name="connsiteX13" fmla="*/ 106677 w 528215"/>
                <a:gd name="connsiteY13" fmla="*/ 1038633 h 1837827"/>
                <a:gd name="connsiteX14" fmla="*/ 44765 w 528215"/>
                <a:gd name="connsiteY14" fmla="*/ 988626 h 1837827"/>
                <a:gd name="connsiteX15" fmla="*/ 113821 w 528215"/>
                <a:gd name="connsiteY15" fmla="*/ 605245 h 1837827"/>
                <a:gd name="connsiteX16" fmla="*/ 4282 w 528215"/>
                <a:gd name="connsiteY16" fmla="*/ 555239 h 1837827"/>
                <a:gd name="connsiteX17" fmla="*/ 25713 w 528215"/>
                <a:gd name="connsiteY17" fmla="*/ 419508 h 1837827"/>
                <a:gd name="connsiteX18" fmla="*/ 44763 w 528215"/>
                <a:gd name="connsiteY18" fmla="*/ 305208 h 1837827"/>
                <a:gd name="connsiteX19" fmla="*/ 123345 w 528215"/>
                <a:gd name="connsiteY19" fmla="*/ 269489 h 1837827"/>
                <a:gd name="connsiteX0" fmla="*/ 123345 w 528215"/>
                <a:gd name="connsiteY0" fmla="*/ 269489 h 1837827"/>
                <a:gd name="connsiteX1" fmla="*/ 190020 w 528215"/>
                <a:gd name="connsiteY1" fmla="*/ 159952 h 1837827"/>
                <a:gd name="connsiteX2" fmla="*/ 349563 w 528215"/>
                <a:gd name="connsiteY2" fmla="*/ 26602 h 1837827"/>
                <a:gd name="connsiteX3" fmla="*/ 359088 w 528215"/>
                <a:gd name="connsiteY3" fmla="*/ 152809 h 1837827"/>
                <a:gd name="connsiteX4" fmla="*/ 335277 w 528215"/>
                <a:gd name="connsiteY4" fmla="*/ 224245 h 1837827"/>
                <a:gd name="connsiteX5" fmla="*/ 480533 w 528215"/>
                <a:gd name="connsiteY5" fmla="*/ 312351 h 1837827"/>
                <a:gd name="connsiteX6" fmla="*/ 523396 w 528215"/>
                <a:gd name="connsiteY6" fmla="*/ 1002914 h 1837827"/>
                <a:gd name="connsiteX7" fmla="*/ 449576 w 528215"/>
                <a:gd name="connsiteY7" fmla="*/ 960050 h 1837827"/>
                <a:gd name="connsiteX8" fmla="*/ 421001 w 528215"/>
                <a:gd name="connsiteY8" fmla="*/ 1588700 h 1837827"/>
                <a:gd name="connsiteX9" fmla="*/ 509107 w 528215"/>
                <a:gd name="connsiteY9" fmla="*/ 1769677 h 1837827"/>
                <a:gd name="connsiteX10" fmla="*/ 297176 w 528215"/>
                <a:gd name="connsiteY10" fmla="*/ 1745863 h 1837827"/>
                <a:gd name="connsiteX11" fmla="*/ 273364 w 528215"/>
                <a:gd name="connsiteY11" fmla="*/ 1083875 h 1837827"/>
                <a:gd name="connsiteX12" fmla="*/ 154301 w 528215"/>
                <a:gd name="connsiteY12" fmla="*/ 1788726 h 1837827"/>
                <a:gd name="connsiteX13" fmla="*/ 106677 w 528215"/>
                <a:gd name="connsiteY13" fmla="*/ 1038633 h 1837827"/>
                <a:gd name="connsiteX14" fmla="*/ 44765 w 528215"/>
                <a:gd name="connsiteY14" fmla="*/ 988626 h 1837827"/>
                <a:gd name="connsiteX15" fmla="*/ 113821 w 528215"/>
                <a:gd name="connsiteY15" fmla="*/ 605245 h 1837827"/>
                <a:gd name="connsiteX16" fmla="*/ 4282 w 528215"/>
                <a:gd name="connsiteY16" fmla="*/ 555239 h 1837827"/>
                <a:gd name="connsiteX17" fmla="*/ 25713 w 528215"/>
                <a:gd name="connsiteY17" fmla="*/ 419508 h 1837827"/>
                <a:gd name="connsiteX18" fmla="*/ 44763 w 528215"/>
                <a:gd name="connsiteY18" fmla="*/ 305208 h 1837827"/>
                <a:gd name="connsiteX19" fmla="*/ 123345 w 528215"/>
                <a:gd name="connsiteY19" fmla="*/ 269489 h 1837827"/>
                <a:gd name="connsiteX0" fmla="*/ 123345 w 528215"/>
                <a:gd name="connsiteY0" fmla="*/ 269489 h 1815539"/>
                <a:gd name="connsiteX1" fmla="*/ 190020 w 528215"/>
                <a:gd name="connsiteY1" fmla="*/ 159952 h 1815539"/>
                <a:gd name="connsiteX2" fmla="*/ 349563 w 528215"/>
                <a:gd name="connsiteY2" fmla="*/ 26602 h 1815539"/>
                <a:gd name="connsiteX3" fmla="*/ 359088 w 528215"/>
                <a:gd name="connsiteY3" fmla="*/ 152809 h 1815539"/>
                <a:gd name="connsiteX4" fmla="*/ 335277 w 528215"/>
                <a:gd name="connsiteY4" fmla="*/ 224245 h 1815539"/>
                <a:gd name="connsiteX5" fmla="*/ 480533 w 528215"/>
                <a:gd name="connsiteY5" fmla="*/ 312351 h 1815539"/>
                <a:gd name="connsiteX6" fmla="*/ 523396 w 528215"/>
                <a:gd name="connsiteY6" fmla="*/ 1002914 h 1815539"/>
                <a:gd name="connsiteX7" fmla="*/ 449576 w 528215"/>
                <a:gd name="connsiteY7" fmla="*/ 960050 h 1815539"/>
                <a:gd name="connsiteX8" fmla="*/ 421001 w 528215"/>
                <a:gd name="connsiteY8" fmla="*/ 1588700 h 1815539"/>
                <a:gd name="connsiteX9" fmla="*/ 509107 w 528215"/>
                <a:gd name="connsiteY9" fmla="*/ 1769677 h 1815539"/>
                <a:gd name="connsiteX10" fmla="*/ 297176 w 528215"/>
                <a:gd name="connsiteY10" fmla="*/ 1745863 h 1815539"/>
                <a:gd name="connsiteX11" fmla="*/ 273364 w 528215"/>
                <a:gd name="connsiteY11" fmla="*/ 1083875 h 1815539"/>
                <a:gd name="connsiteX12" fmla="*/ 154301 w 528215"/>
                <a:gd name="connsiteY12" fmla="*/ 1788726 h 1815539"/>
                <a:gd name="connsiteX13" fmla="*/ 106677 w 528215"/>
                <a:gd name="connsiteY13" fmla="*/ 1038633 h 1815539"/>
                <a:gd name="connsiteX14" fmla="*/ 44765 w 528215"/>
                <a:gd name="connsiteY14" fmla="*/ 988626 h 1815539"/>
                <a:gd name="connsiteX15" fmla="*/ 113821 w 528215"/>
                <a:gd name="connsiteY15" fmla="*/ 605245 h 1815539"/>
                <a:gd name="connsiteX16" fmla="*/ 4282 w 528215"/>
                <a:gd name="connsiteY16" fmla="*/ 555239 h 1815539"/>
                <a:gd name="connsiteX17" fmla="*/ 25713 w 528215"/>
                <a:gd name="connsiteY17" fmla="*/ 419508 h 1815539"/>
                <a:gd name="connsiteX18" fmla="*/ 44763 w 528215"/>
                <a:gd name="connsiteY18" fmla="*/ 305208 h 1815539"/>
                <a:gd name="connsiteX19" fmla="*/ 123345 w 528215"/>
                <a:gd name="connsiteY19" fmla="*/ 269489 h 1815539"/>
                <a:gd name="connsiteX0" fmla="*/ 123345 w 528215"/>
                <a:gd name="connsiteY0" fmla="*/ 269489 h 1819689"/>
                <a:gd name="connsiteX1" fmla="*/ 190020 w 528215"/>
                <a:gd name="connsiteY1" fmla="*/ 159952 h 1819689"/>
                <a:gd name="connsiteX2" fmla="*/ 349563 w 528215"/>
                <a:gd name="connsiteY2" fmla="*/ 26602 h 1819689"/>
                <a:gd name="connsiteX3" fmla="*/ 359088 w 528215"/>
                <a:gd name="connsiteY3" fmla="*/ 152809 h 1819689"/>
                <a:gd name="connsiteX4" fmla="*/ 335277 w 528215"/>
                <a:gd name="connsiteY4" fmla="*/ 224245 h 1819689"/>
                <a:gd name="connsiteX5" fmla="*/ 480533 w 528215"/>
                <a:gd name="connsiteY5" fmla="*/ 312351 h 1819689"/>
                <a:gd name="connsiteX6" fmla="*/ 523396 w 528215"/>
                <a:gd name="connsiteY6" fmla="*/ 1002914 h 1819689"/>
                <a:gd name="connsiteX7" fmla="*/ 449576 w 528215"/>
                <a:gd name="connsiteY7" fmla="*/ 960050 h 1819689"/>
                <a:gd name="connsiteX8" fmla="*/ 421001 w 528215"/>
                <a:gd name="connsiteY8" fmla="*/ 1588700 h 1819689"/>
                <a:gd name="connsiteX9" fmla="*/ 509107 w 528215"/>
                <a:gd name="connsiteY9" fmla="*/ 1769677 h 1819689"/>
                <a:gd name="connsiteX10" fmla="*/ 294794 w 528215"/>
                <a:gd name="connsiteY10" fmla="*/ 1753007 h 1819689"/>
                <a:gd name="connsiteX11" fmla="*/ 273364 w 528215"/>
                <a:gd name="connsiteY11" fmla="*/ 1083875 h 1819689"/>
                <a:gd name="connsiteX12" fmla="*/ 154301 w 528215"/>
                <a:gd name="connsiteY12" fmla="*/ 1788726 h 1819689"/>
                <a:gd name="connsiteX13" fmla="*/ 106677 w 528215"/>
                <a:gd name="connsiteY13" fmla="*/ 1038633 h 1819689"/>
                <a:gd name="connsiteX14" fmla="*/ 44765 w 528215"/>
                <a:gd name="connsiteY14" fmla="*/ 988626 h 1819689"/>
                <a:gd name="connsiteX15" fmla="*/ 113821 w 528215"/>
                <a:gd name="connsiteY15" fmla="*/ 605245 h 1819689"/>
                <a:gd name="connsiteX16" fmla="*/ 4282 w 528215"/>
                <a:gd name="connsiteY16" fmla="*/ 555239 h 1819689"/>
                <a:gd name="connsiteX17" fmla="*/ 25713 w 528215"/>
                <a:gd name="connsiteY17" fmla="*/ 419508 h 1819689"/>
                <a:gd name="connsiteX18" fmla="*/ 44763 w 528215"/>
                <a:gd name="connsiteY18" fmla="*/ 305208 h 1819689"/>
                <a:gd name="connsiteX19" fmla="*/ 123345 w 528215"/>
                <a:gd name="connsiteY19" fmla="*/ 269489 h 1819689"/>
                <a:gd name="connsiteX0" fmla="*/ 123345 w 528215"/>
                <a:gd name="connsiteY0" fmla="*/ 269489 h 1796611"/>
                <a:gd name="connsiteX1" fmla="*/ 190020 w 528215"/>
                <a:gd name="connsiteY1" fmla="*/ 159952 h 1796611"/>
                <a:gd name="connsiteX2" fmla="*/ 349563 w 528215"/>
                <a:gd name="connsiteY2" fmla="*/ 26602 h 1796611"/>
                <a:gd name="connsiteX3" fmla="*/ 359088 w 528215"/>
                <a:gd name="connsiteY3" fmla="*/ 152809 h 1796611"/>
                <a:gd name="connsiteX4" fmla="*/ 335277 w 528215"/>
                <a:gd name="connsiteY4" fmla="*/ 224245 h 1796611"/>
                <a:gd name="connsiteX5" fmla="*/ 480533 w 528215"/>
                <a:gd name="connsiteY5" fmla="*/ 312351 h 1796611"/>
                <a:gd name="connsiteX6" fmla="*/ 523396 w 528215"/>
                <a:gd name="connsiteY6" fmla="*/ 1002914 h 1796611"/>
                <a:gd name="connsiteX7" fmla="*/ 449576 w 528215"/>
                <a:gd name="connsiteY7" fmla="*/ 960050 h 1796611"/>
                <a:gd name="connsiteX8" fmla="*/ 421001 w 528215"/>
                <a:gd name="connsiteY8" fmla="*/ 1588700 h 1796611"/>
                <a:gd name="connsiteX9" fmla="*/ 509107 w 528215"/>
                <a:gd name="connsiteY9" fmla="*/ 1769677 h 1796611"/>
                <a:gd name="connsiteX10" fmla="*/ 294794 w 528215"/>
                <a:gd name="connsiteY10" fmla="*/ 1753007 h 1796611"/>
                <a:gd name="connsiteX11" fmla="*/ 273364 w 528215"/>
                <a:gd name="connsiteY11" fmla="*/ 1083875 h 1796611"/>
                <a:gd name="connsiteX12" fmla="*/ 154301 w 528215"/>
                <a:gd name="connsiteY12" fmla="*/ 1788726 h 1796611"/>
                <a:gd name="connsiteX13" fmla="*/ 106677 w 528215"/>
                <a:gd name="connsiteY13" fmla="*/ 1038633 h 1796611"/>
                <a:gd name="connsiteX14" fmla="*/ 44765 w 528215"/>
                <a:gd name="connsiteY14" fmla="*/ 988626 h 1796611"/>
                <a:gd name="connsiteX15" fmla="*/ 113821 w 528215"/>
                <a:gd name="connsiteY15" fmla="*/ 605245 h 1796611"/>
                <a:gd name="connsiteX16" fmla="*/ 4282 w 528215"/>
                <a:gd name="connsiteY16" fmla="*/ 555239 h 1796611"/>
                <a:gd name="connsiteX17" fmla="*/ 25713 w 528215"/>
                <a:gd name="connsiteY17" fmla="*/ 419508 h 1796611"/>
                <a:gd name="connsiteX18" fmla="*/ 44763 w 528215"/>
                <a:gd name="connsiteY18" fmla="*/ 305208 h 1796611"/>
                <a:gd name="connsiteX19" fmla="*/ 123345 w 528215"/>
                <a:gd name="connsiteY19" fmla="*/ 269489 h 1796611"/>
                <a:gd name="connsiteX0" fmla="*/ 123345 w 528215"/>
                <a:gd name="connsiteY0" fmla="*/ 269489 h 1796611"/>
                <a:gd name="connsiteX1" fmla="*/ 190020 w 528215"/>
                <a:gd name="connsiteY1" fmla="*/ 159952 h 1796611"/>
                <a:gd name="connsiteX2" fmla="*/ 349563 w 528215"/>
                <a:gd name="connsiteY2" fmla="*/ 26602 h 1796611"/>
                <a:gd name="connsiteX3" fmla="*/ 359088 w 528215"/>
                <a:gd name="connsiteY3" fmla="*/ 152809 h 1796611"/>
                <a:gd name="connsiteX4" fmla="*/ 335277 w 528215"/>
                <a:gd name="connsiteY4" fmla="*/ 224245 h 1796611"/>
                <a:gd name="connsiteX5" fmla="*/ 480533 w 528215"/>
                <a:gd name="connsiteY5" fmla="*/ 312351 h 1796611"/>
                <a:gd name="connsiteX6" fmla="*/ 523396 w 528215"/>
                <a:gd name="connsiteY6" fmla="*/ 1002914 h 1796611"/>
                <a:gd name="connsiteX7" fmla="*/ 449576 w 528215"/>
                <a:gd name="connsiteY7" fmla="*/ 960050 h 1796611"/>
                <a:gd name="connsiteX8" fmla="*/ 416239 w 528215"/>
                <a:gd name="connsiteY8" fmla="*/ 1598225 h 1796611"/>
                <a:gd name="connsiteX9" fmla="*/ 509107 w 528215"/>
                <a:gd name="connsiteY9" fmla="*/ 1769677 h 1796611"/>
                <a:gd name="connsiteX10" fmla="*/ 294794 w 528215"/>
                <a:gd name="connsiteY10" fmla="*/ 1753007 h 1796611"/>
                <a:gd name="connsiteX11" fmla="*/ 273364 w 528215"/>
                <a:gd name="connsiteY11" fmla="*/ 1083875 h 1796611"/>
                <a:gd name="connsiteX12" fmla="*/ 154301 w 528215"/>
                <a:gd name="connsiteY12" fmla="*/ 1788726 h 1796611"/>
                <a:gd name="connsiteX13" fmla="*/ 106677 w 528215"/>
                <a:gd name="connsiteY13" fmla="*/ 1038633 h 1796611"/>
                <a:gd name="connsiteX14" fmla="*/ 44765 w 528215"/>
                <a:gd name="connsiteY14" fmla="*/ 988626 h 1796611"/>
                <a:gd name="connsiteX15" fmla="*/ 113821 w 528215"/>
                <a:gd name="connsiteY15" fmla="*/ 605245 h 1796611"/>
                <a:gd name="connsiteX16" fmla="*/ 4282 w 528215"/>
                <a:gd name="connsiteY16" fmla="*/ 555239 h 1796611"/>
                <a:gd name="connsiteX17" fmla="*/ 25713 w 528215"/>
                <a:gd name="connsiteY17" fmla="*/ 419508 h 1796611"/>
                <a:gd name="connsiteX18" fmla="*/ 44763 w 528215"/>
                <a:gd name="connsiteY18" fmla="*/ 305208 h 1796611"/>
                <a:gd name="connsiteX19" fmla="*/ 123345 w 528215"/>
                <a:gd name="connsiteY19" fmla="*/ 269489 h 1796611"/>
                <a:gd name="connsiteX0" fmla="*/ 123345 w 528215"/>
                <a:gd name="connsiteY0" fmla="*/ 269489 h 1796611"/>
                <a:gd name="connsiteX1" fmla="*/ 190020 w 528215"/>
                <a:gd name="connsiteY1" fmla="*/ 159952 h 1796611"/>
                <a:gd name="connsiteX2" fmla="*/ 349563 w 528215"/>
                <a:gd name="connsiteY2" fmla="*/ 26602 h 1796611"/>
                <a:gd name="connsiteX3" fmla="*/ 359088 w 528215"/>
                <a:gd name="connsiteY3" fmla="*/ 152809 h 1796611"/>
                <a:gd name="connsiteX4" fmla="*/ 335277 w 528215"/>
                <a:gd name="connsiteY4" fmla="*/ 224245 h 1796611"/>
                <a:gd name="connsiteX5" fmla="*/ 480533 w 528215"/>
                <a:gd name="connsiteY5" fmla="*/ 312351 h 1796611"/>
                <a:gd name="connsiteX6" fmla="*/ 523396 w 528215"/>
                <a:gd name="connsiteY6" fmla="*/ 1002914 h 1796611"/>
                <a:gd name="connsiteX7" fmla="*/ 449576 w 528215"/>
                <a:gd name="connsiteY7" fmla="*/ 960050 h 1796611"/>
                <a:gd name="connsiteX8" fmla="*/ 416239 w 528215"/>
                <a:gd name="connsiteY8" fmla="*/ 1598225 h 1796611"/>
                <a:gd name="connsiteX9" fmla="*/ 409095 w 528215"/>
                <a:gd name="connsiteY9" fmla="*/ 1698238 h 1796611"/>
                <a:gd name="connsiteX10" fmla="*/ 509107 w 528215"/>
                <a:gd name="connsiteY10" fmla="*/ 1769677 h 1796611"/>
                <a:gd name="connsiteX11" fmla="*/ 294794 w 528215"/>
                <a:gd name="connsiteY11" fmla="*/ 1753007 h 1796611"/>
                <a:gd name="connsiteX12" fmla="*/ 273364 w 528215"/>
                <a:gd name="connsiteY12" fmla="*/ 1083875 h 1796611"/>
                <a:gd name="connsiteX13" fmla="*/ 154301 w 528215"/>
                <a:gd name="connsiteY13" fmla="*/ 1788726 h 1796611"/>
                <a:gd name="connsiteX14" fmla="*/ 106677 w 528215"/>
                <a:gd name="connsiteY14" fmla="*/ 1038633 h 1796611"/>
                <a:gd name="connsiteX15" fmla="*/ 44765 w 528215"/>
                <a:gd name="connsiteY15" fmla="*/ 988626 h 1796611"/>
                <a:gd name="connsiteX16" fmla="*/ 113821 w 528215"/>
                <a:gd name="connsiteY16" fmla="*/ 605245 h 1796611"/>
                <a:gd name="connsiteX17" fmla="*/ 4282 w 528215"/>
                <a:gd name="connsiteY17" fmla="*/ 555239 h 1796611"/>
                <a:gd name="connsiteX18" fmla="*/ 25713 w 528215"/>
                <a:gd name="connsiteY18" fmla="*/ 419508 h 1796611"/>
                <a:gd name="connsiteX19" fmla="*/ 44763 w 528215"/>
                <a:gd name="connsiteY19" fmla="*/ 305208 h 1796611"/>
                <a:gd name="connsiteX20" fmla="*/ 123345 w 528215"/>
                <a:gd name="connsiteY20" fmla="*/ 269489 h 1796611"/>
                <a:gd name="connsiteX0" fmla="*/ 123345 w 528215"/>
                <a:gd name="connsiteY0" fmla="*/ 269489 h 1796611"/>
                <a:gd name="connsiteX1" fmla="*/ 190020 w 528215"/>
                <a:gd name="connsiteY1" fmla="*/ 159952 h 1796611"/>
                <a:gd name="connsiteX2" fmla="*/ 349563 w 528215"/>
                <a:gd name="connsiteY2" fmla="*/ 26602 h 1796611"/>
                <a:gd name="connsiteX3" fmla="*/ 359088 w 528215"/>
                <a:gd name="connsiteY3" fmla="*/ 152809 h 1796611"/>
                <a:gd name="connsiteX4" fmla="*/ 335277 w 528215"/>
                <a:gd name="connsiteY4" fmla="*/ 224245 h 1796611"/>
                <a:gd name="connsiteX5" fmla="*/ 480533 w 528215"/>
                <a:gd name="connsiteY5" fmla="*/ 312351 h 1796611"/>
                <a:gd name="connsiteX6" fmla="*/ 523396 w 528215"/>
                <a:gd name="connsiteY6" fmla="*/ 1002914 h 1796611"/>
                <a:gd name="connsiteX7" fmla="*/ 449576 w 528215"/>
                <a:gd name="connsiteY7" fmla="*/ 960050 h 1796611"/>
                <a:gd name="connsiteX8" fmla="*/ 416239 w 528215"/>
                <a:gd name="connsiteY8" fmla="*/ 1598225 h 1796611"/>
                <a:gd name="connsiteX9" fmla="*/ 409095 w 528215"/>
                <a:gd name="connsiteY9" fmla="*/ 1698238 h 1796611"/>
                <a:gd name="connsiteX10" fmla="*/ 509107 w 528215"/>
                <a:gd name="connsiteY10" fmla="*/ 1769677 h 1796611"/>
                <a:gd name="connsiteX11" fmla="*/ 294794 w 528215"/>
                <a:gd name="connsiteY11" fmla="*/ 1753007 h 1796611"/>
                <a:gd name="connsiteX12" fmla="*/ 273364 w 528215"/>
                <a:gd name="connsiteY12" fmla="*/ 1083875 h 1796611"/>
                <a:gd name="connsiteX13" fmla="*/ 154301 w 528215"/>
                <a:gd name="connsiteY13" fmla="*/ 1788726 h 1796611"/>
                <a:gd name="connsiteX14" fmla="*/ 106677 w 528215"/>
                <a:gd name="connsiteY14" fmla="*/ 1038633 h 1796611"/>
                <a:gd name="connsiteX15" fmla="*/ 44765 w 528215"/>
                <a:gd name="connsiteY15" fmla="*/ 988626 h 1796611"/>
                <a:gd name="connsiteX16" fmla="*/ 113821 w 528215"/>
                <a:gd name="connsiteY16" fmla="*/ 605245 h 1796611"/>
                <a:gd name="connsiteX17" fmla="*/ 4282 w 528215"/>
                <a:gd name="connsiteY17" fmla="*/ 555239 h 1796611"/>
                <a:gd name="connsiteX18" fmla="*/ 25713 w 528215"/>
                <a:gd name="connsiteY18" fmla="*/ 419508 h 1796611"/>
                <a:gd name="connsiteX19" fmla="*/ 44763 w 528215"/>
                <a:gd name="connsiteY19" fmla="*/ 305208 h 1796611"/>
                <a:gd name="connsiteX20" fmla="*/ 123345 w 528215"/>
                <a:gd name="connsiteY20" fmla="*/ 269489 h 1796611"/>
                <a:gd name="connsiteX0" fmla="*/ 123345 w 528215"/>
                <a:gd name="connsiteY0" fmla="*/ 269489 h 1796611"/>
                <a:gd name="connsiteX1" fmla="*/ 190020 w 528215"/>
                <a:gd name="connsiteY1" fmla="*/ 159952 h 1796611"/>
                <a:gd name="connsiteX2" fmla="*/ 349563 w 528215"/>
                <a:gd name="connsiteY2" fmla="*/ 26602 h 1796611"/>
                <a:gd name="connsiteX3" fmla="*/ 359088 w 528215"/>
                <a:gd name="connsiteY3" fmla="*/ 152809 h 1796611"/>
                <a:gd name="connsiteX4" fmla="*/ 335277 w 528215"/>
                <a:gd name="connsiteY4" fmla="*/ 224245 h 1796611"/>
                <a:gd name="connsiteX5" fmla="*/ 480533 w 528215"/>
                <a:gd name="connsiteY5" fmla="*/ 312351 h 1796611"/>
                <a:gd name="connsiteX6" fmla="*/ 523396 w 528215"/>
                <a:gd name="connsiteY6" fmla="*/ 1002914 h 1796611"/>
                <a:gd name="connsiteX7" fmla="*/ 449576 w 528215"/>
                <a:gd name="connsiteY7" fmla="*/ 960050 h 1796611"/>
                <a:gd name="connsiteX8" fmla="*/ 416239 w 528215"/>
                <a:gd name="connsiteY8" fmla="*/ 1598225 h 1796611"/>
                <a:gd name="connsiteX9" fmla="*/ 409095 w 528215"/>
                <a:gd name="connsiteY9" fmla="*/ 1698238 h 1796611"/>
                <a:gd name="connsiteX10" fmla="*/ 509107 w 528215"/>
                <a:gd name="connsiteY10" fmla="*/ 1769677 h 1796611"/>
                <a:gd name="connsiteX11" fmla="*/ 294794 w 528215"/>
                <a:gd name="connsiteY11" fmla="*/ 1753007 h 1796611"/>
                <a:gd name="connsiteX12" fmla="*/ 273364 w 528215"/>
                <a:gd name="connsiteY12" fmla="*/ 1083875 h 1796611"/>
                <a:gd name="connsiteX13" fmla="*/ 154301 w 528215"/>
                <a:gd name="connsiteY13" fmla="*/ 1788726 h 1796611"/>
                <a:gd name="connsiteX14" fmla="*/ 106677 w 528215"/>
                <a:gd name="connsiteY14" fmla="*/ 1038633 h 1796611"/>
                <a:gd name="connsiteX15" fmla="*/ 44765 w 528215"/>
                <a:gd name="connsiteY15" fmla="*/ 988626 h 1796611"/>
                <a:gd name="connsiteX16" fmla="*/ 113821 w 528215"/>
                <a:gd name="connsiteY16" fmla="*/ 605245 h 1796611"/>
                <a:gd name="connsiteX17" fmla="*/ 4282 w 528215"/>
                <a:gd name="connsiteY17" fmla="*/ 555239 h 1796611"/>
                <a:gd name="connsiteX18" fmla="*/ 25713 w 528215"/>
                <a:gd name="connsiteY18" fmla="*/ 419508 h 1796611"/>
                <a:gd name="connsiteX19" fmla="*/ 44763 w 528215"/>
                <a:gd name="connsiteY19" fmla="*/ 305208 h 1796611"/>
                <a:gd name="connsiteX20" fmla="*/ 123345 w 528215"/>
                <a:gd name="connsiteY20" fmla="*/ 269489 h 1796611"/>
                <a:gd name="connsiteX0" fmla="*/ 123345 w 528215"/>
                <a:gd name="connsiteY0" fmla="*/ 269489 h 1796611"/>
                <a:gd name="connsiteX1" fmla="*/ 190020 w 528215"/>
                <a:gd name="connsiteY1" fmla="*/ 159952 h 1796611"/>
                <a:gd name="connsiteX2" fmla="*/ 349563 w 528215"/>
                <a:gd name="connsiteY2" fmla="*/ 26602 h 1796611"/>
                <a:gd name="connsiteX3" fmla="*/ 359088 w 528215"/>
                <a:gd name="connsiteY3" fmla="*/ 152809 h 1796611"/>
                <a:gd name="connsiteX4" fmla="*/ 335277 w 528215"/>
                <a:gd name="connsiteY4" fmla="*/ 224245 h 1796611"/>
                <a:gd name="connsiteX5" fmla="*/ 480533 w 528215"/>
                <a:gd name="connsiteY5" fmla="*/ 312351 h 1796611"/>
                <a:gd name="connsiteX6" fmla="*/ 523396 w 528215"/>
                <a:gd name="connsiteY6" fmla="*/ 1002914 h 1796611"/>
                <a:gd name="connsiteX7" fmla="*/ 449576 w 528215"/>
                <a:gd name="connsiteY7" fmla="*/ 960050 h 1796611"/>
                <a:gd name="connsiteX8" fmla="*/ 411476 w 528215"/>
                <a:gd name="connsiteY8" fmla="*/ 1255325 h 1796611"/>
                <a:gd name="connsiteX9" fmla="*/ 416239 w 528215"/>
                <a:gd name="connsiteY9" fmla="*/ 1598225 h 1796611"/>
                <a:gd name="connsiteX10" fmla="*/ 409095 w 528215"/>
                <a:gd name="connsiteY10" fmla="*/ 1698238 h 1796611"/>
                <a:gd name="connsiteX11" fmla="*/ 509107 w 528215"/>
                <a:gd name="connsiteY11" fmla="*/ 1769677 h 1796611"/>
                <a:gd name="connsiteX12" fmla="*/ 294794 w 528215"/>
                <a:gd name="connsiteY12" fmla="*/ 1753007 h 1796611"/>
                <a:gd name="connsiteX13" fmla="*/ 273364 w 528215"/>
                <a:gd name="connsiteY13" fmla="*/ 1083875 h 1796611"/>
                <a:gd name="connsiteX14" fmla="*/ 154301 w 528215"/>
                <a:gd name="connsiteY14" fmla="*/ 1788726 h 1796611"/>
                <a:gd name="connsiteX15" fmla="*/ 106677 w 528215"/>
                <a:gd name="connsiteY15" fmla="*/ 1038633 h 1796611"/>
                <a:gd name="connsiteX16" fmla="*/ 44765 w 528215"/>
                <a:gd name="connsiteY16" fmla="*/ 988626 h 1796611"/>
                <a:gd name="connsiteX17" fmla="*/ 113821 w 528215"/>
                <a:gd name="connsiteY17" fmla="*/ 605245 h 1796611"/>
                <a:gd name="connsiteX18" fmla="*/ 4282 w 528215"/>
                <a:gd name="connsiteY18" fmla="*/ 555239 h 1796611"/>
                <a:gd name="connsiteX19" fmla="*/ 25713 w 528215"/>
                <a:gd name="connsiteY19" fmla="*/ 419508 h 1796611"/>
                <a:gd name="connsiteX20" fmla="*/ 44763 w 528215"/>
                <a:gd name="connsiteY20" fmla="*/ 305208 h 1796611"/>
                <a:gd name="connsiteX21" fmla="*/ 123345 w 528215"/>
                <a:gd name="connsiteY21" fmla="*/ 269489 h 1796611"/>
                <a:gd name="connsiteX0" fmla="*/ 123345 w 528215"/>
                <a:gd name="connsiteY0" fmla="*/ 269489 h 1796611"/>
                <a:gd name="connsiteX1" fmla="*/ 190020 w 528215"/>
                <a:gd name="connsiteY1" fmla="*/ 159952 h 1796611"/>
                <a:gd name="connsiteX2" fmla="*/ 349563 w 528215"/>
                <a:gd name="connsiteY2" fmla="*/ 26602 h 1796611"/>
                <a:gd name="connsiteX3" fmla="*/ 359088 w 528215"/>
                <a:gd name="connsiteY3" fmla="*/ 152809 h 1796611"/>
                <a:gd name="connsiteX4" fmla="*/ 335277 w 528215"/>
                <a:gd name="connsiteY4" fmla="*/ 224245 h 1796611"/>
                <a:gd name="connsiteX5" fmla="*/ 480533 w 528215"/>
                <a:gd name="connsiteY5" fmla="*/ 312351 h 1796611"/>
                <a:gd name="connsiteX6" fmla="*/ 523396 w 528215"/>
                <a:gd name="connsiteY6" fmla="*/ 1002914 h 1796611"/>
                <a:gd name="connsiteX7" fmla="*/ 449576 w 528215"/>
                <a:gd name="connsiteY7" fmla="*/ 960050 h 1796611"/>
                <a:gd name="connsiteX8" fmla="*/ 411476 w 528215"/>
                <a:gd name="connsiteY8" fmla="*/ 1255325 h 1796611"/>
                <a:gd name="connsiteX9" fmla="*/ 416239 w 528215"/>
                <a:gd name="connsiteY9" fmla="*/ 1598225 h 1796611"/>
                <a:gd name="connsiteX10" fmla="*/ 409095 w 528215"/>
                <a:gd name="connsiteY10" fmla="*/ 1698238 h 1796611"/>
                <a:gd name="connsiteX11" fmla="*/ 509107 w 528215"/>
                <a:gd name="connsiteY11" fmla="*/ 1769677 h 1796611"/>
                <a:gd name="connsiteX12" fmla="*/ 294794 w 528215"/>
                <a:gd name="connsiteY12" fmla="*/ 1753007 h 1796611"/>
                <a:gd name="connsiteX13" fmla="*/ 273364 w 528215"/>
                <a:gd name="connsiteY13" fmla="*/ 1083875 h 1796611"/>
                <a:gd name="connsiteX14" fmla="*/ 154301 w 528215"/>
                <a:gd name="connsiteY14" fmla="*/ 1788726 h 1796611"/>
                <a:gd name="connsiteX15" fmla="*/ 106677 w 528215"/>
                <a:gd name="connsiteY15" fmla="*/ 1038633 h 1796611"/>
                <a:gd name="connsiteX16" fmla="*/ 44765 w 528215"/>
                <a:gd name="connsiteY16" fmla="*/ 988626 h 1796611"/>
                <a:gd name="connsiteX17" fmla="*/ 113821 w 528215"/>
                <a:gd name="connsiteY17" fmla="*/ 605245 h 1796611"/>
                <a:gd name="connsiteX18" fmla="*/ 4282 w 528215"/>
                <a:gd name="connsiteY18" fmla="*/ 555239 h 1796611"/>
                <a:gd name="connsiteX19" fmla="*/ 25713 w 528215"/>
                <a:gd name="connsiteY19" fmla="*/ 419508 h 1796611"/>
                <a:gd name="connsiteX20" fmla="*/ 44763 w 528215"/>
                <a:gd name="connsiteY20" fmla="*/ 305208 h 1796611"/>
                <a:gd name="connsiteX21" fmla="*/ 123345 w 528215"/>
                <a:gd name="connsiteY21" fmla="*/ 269489 h 1796611"/>
                <a:gd name="connsiteX0" fmla="*/ 123345 w 528215"/>
                <a:gd name="connsiteY0" fmla="*/ 269489 h 1796611"/>
                <a:gd name="connsiteX1" fmla="*/ 190020 w 528215"/>
                <a:gd name="connsiteY1" fmla="*/ 159952 h 1796611"/>
                <a:gd name="connsiteX2" fmla="*/ 349563 w 528215"/>
                <a:gd name="connsiteY2" fmla="*/ 26602 h 1796611"/>
                <a:gd name="connsiteX3" fmla="*/ 359088 w 528215"/>
                <a:gd name="connsiteY3" fmla="*/ 152809 h 1796611"/>
                <a:gd name="connsiteX4" fmla="*/ 335277 w 528215"/>
                <a:gd name="connsiteY4" fmla="*/ 224245 h 1796611"/>
                <a:gd name="connsiteX5" fmla="*/ 480533 w 528215"/>
                <a:gd name="connsiteY5" fmla="*/ 312351 h 1796611"/>
                <a:gd name="connsiteX6" fmla="*/ 523396 w 528215"/>
                <a:gd name="connsiteY6" fmla="*/ 1002914 h 1796611"/>
                <a:gd name="connsiteX7" fmla="*/ 449576 w 528215"/>
                <a:gd name="connsiteY7" fmla="*/ 960050 h 1796611"/>
                <a:gd name="connsiteX8" fmla="*/ 411476 w 528215"/>
                <a:gd name="connsiteY8" fmla="*/ 1255325 h 1796611"/>
                <a:gd name="connsiteX9" fmla="*/ 416239 w 528215"/>
                <a:gd name="connsiteY9" fmla="*/ 1598225 h 1796611"/>
                <a:gd name="connsiteX10" fmla="*/ 409095 w 528215"/>
                <a:gd name="connsiteY10" fmla="*/ 1698238 h 1796611"/>
                <a:gd name="connsiteX11" fmla="*/ 509107 w 528215"/>
                <a:gd name="connsiteY11" fmla="*/ 1769677 h 1796611"/>
                <a:gd name="connsiteX12" fmla="*/ 294794 w 528215"/>
                <a:gd name="connsiteY12" fmla="*/ 1753007 h 1796611"/>
                <a:gd name="connsiteX13" fmla="*/ 273364 w 528215"/>
                <a:gd name="connsiteY13" fmla="*/ 1083875 h 1796611"/>
                <a:gd name="connsiteX14" fmla="*/ 154301 w 528215"/>
                <a:gd name="connsiteY14" fmla="*/ 1788726 h 1796611"/>
                <a:gd name="connsiteX15" fmla="*/ 106677 w 528215"/>
                <a:gd name="connsiteY15" fmla="*/ 1038633 h 1796611"/>
                <a:gd name="connsiteX16" fmla="*/ 44765 w 528215"/>
                <a:gd name="connsiteY16" fmla="*/ 988626 h 1796611"/>
                <a:gd name="connsiteX17" fmla="*/ 113821 w 528215"/>
                <a:gd name="connsiteY17" fmla="*/ 605245 h 1796611"/>
                <a:gd name="connsiteX18" fmla="*/ 4282 w 528215"/>
                <a:gd name="connsiteY18" fmla="*/ 555239 h 1796611"/>
                <a:gd name="connsiteX19" fmla="*/ 25713 w 528215"/>
                <a:gd name="connsiteY19" fmla="*/ 419508 h 1796611"/>
                <a:gd name="connsiteX20" fmla="*/ 44763 w 528215"/>
                <a:gd name="connsiteY20" fmla="*/ 305208 h 1796611"/>
                <a:gd name="connsiteX21" fmla="*/ 123345 w 528215"/>
                <a:gd name="connsiteY21" fmla="*/ 269489 h 1796611"/>
                <a:gd name="connsiteX0" fmla="*/ 123345 w 528215"/>
                <a:gd name="connsiteY0" fmla="*/ 269489 h 1796611"/>
                <a:gd name="connsiteX1" fmla="*/ 190020 w 528215"/>
                <a:gd name="connsiteY1" fmla="*/ 159952 h 1796611"/>
                <a:gd name="connsiteX2" fmla="*/ 349563 w 528215"/>
                <a:gd name="connsiteY2" fmla="*/ 26602 h 1796611"/>
                <a:gd name="connsiteX3" fmla="*/ 359088 w 528215"/>
                <a:gd name="connsiteY3" fmla="*/ 152809 h 1796611"/>
                <a:gd name="connsiteX4" fmla="*/ 335277 w 528215"/>
                <a:gd name="connsiteY4" fmla="*/ 224245 h 1796611"/>
                <a:gd name="connsiteX5" fmla="*/ 480533 w 528215"/>
                <a:gd name="connsiteY5" fmla="*/ 312351 h 1796611"/>
                <a:gd name="connsiteX6" fmla="*/ 523396 w 528215"/>
                <a:gd name="connsiteY6" fmla="*/ 1002914 h 1796611"/>
                <a:gd name="connsiteX7" fmla="*/ 449576 w 528215"/>
                <a:gd name="connsiteY7" fmla="*/ 960050 h 1796611"/>
                <a:gd name="connsiteX8" fmla="*/ 411476 w 528215"/>
                <a:gd name="connsiteY8" fmla="*/ 1255325 h 1796611"/>
                <a:gd name="connsiteX9" fmla="*/ 416239 w 528215"/>
                <a:gd name="connsiteY9" fmla="*/ 1598225 h 1796611"/>
                <a:gd name="connsiteX10" fmla="*/ 409095 w 528215"/>
                <a:gd name="connsiteY10" fmla="*/ 1698238 h 1796611"/>
                <a:gd name="connsiteX11" fmla="*/ 509107 w 528215"/>
                <a:gd name="connsiteY11" fmla="*/ 1769677 h 1796611"/>
                <a:gd name="connsiteX12" fmla="*/ 294794 w 528215"/>
                <a:gd name="connsiteY12" fmla="*/ 1753007 h 1796611"/>
                <a:gd name="connsiteX13" fmla="*/ 273364 w 528215"/>
                <a:gd name="connsiteY13" fmla="*/ 1083875 h 1796611"/>
                <a:gd name="connsiteX14" fmla="*/ 154301 w 528215"/>
                <a:gd name="connsiteY14" fmla="*/ 1788726 h 1796611"/>
                <a:gd name="connsiteX15" fmla="*/ 106677 w 528215"/>
                <a:gd name="connsiteY15" fmla="*/ 1038633 h 1796611"/>
                <a:gd name="connsiteX16" fmla="*/ 44765 w 528215"/>
                <a:gd name="connsiteY16" fmla="*/ 988626 h 1796611"/>
                <a:gd name="connsiteX17" fmla="*/ 113821 w 528215"/>
                <a:gd name="connsiteY17" fmla="*/ 605245 h 1796611"/>
                <a:gd name="connsiteX18" fmla="*/ 4282 w 528215"/>
                <a:gd name="connsiteY18" fmla="*/ 555239 h 1796611"/>
                <a:gd name="connsiteX19" fmla="*/ 25713 w 528215"/>
                <a:gd name="connsiteY19" fmla="*/ 419508 h 1796611"/>
                <a:gd name="connsiteX20" fmla="*/ 44763 w 528215"/>
                <a:gd name="connsiteY20" fmla="*/ 305208 h 1796611"/>
                <a:gd name="connsiteX21" fmla="*/ 123345 w 528215"/>
                <a:gd name="connsiteY21" fmla="*/ 269489 h 1796611"/>
                <a:gd name="connsiteX0" fmla="*/ 123345 w 528215"/>
                <a:gd name="connsiteY0" fmla="*/ 269489 h 1796611"/>
                <a:gd name="connsiteX1" fmla="*/ 190020 w 528215"/>
                <a:gd name="connsiteY1" fmla="*/ 159952 h 1796611"/>
                <a:gd name="connsiteX2" fmla="*/ 349563 w 528215"/>
                <a:gd name="connsiteY2" fmla="*/ 26602 h 1796611"/>
                <a:gd name="connsiteX3" fmla="*/ 359088 w 528215"/>
                <a:gd name="connsiteY3" fmla="*/ 152809 h 1796611"/>
                <a:gd name="connsiteX4" fmla="*/ 335277 w 528215"/>
                <a:gd name="connsiteY4" fmla="*/ 224245 h 1796611"/>
                <a:gd name="connsiteX5" fmla="*/ 480533 w 528215"/>
                <a:gd name="connsiteY5" fmla="*/ 312351 h 1796611"/>
                <a:gd name="connsiteX6" fmla="*/ 523396 w 528215"/>
                <a:gd name="connsiteY6" fmla="*/ 1002914 h 1796611"/>
                <a:gd name="connsiteX7" fmla="*/ 449576 w 528215"/>
                <a:gd name="connsiteY7" fmla="*/ 960050 h 1796611"/>
                <a:gd name="connsiteX8" fmla="*/ 411476 w 528215"/>
                <a:gd name="connsiteY8" fmla="*/ 1255325 h 1796611"/>
                <a:gd name="connsiteX9" fmla="*/ 416239 w 528215"/>
                <a:gd name="connsiteY9" fmla="*/ 1598225 h 1796611"/>
                <a:gd name="connsiteX10" fmla="*/ 409095 w 528215"/>
                <a:gd name="connsiteY10" fmla="*/ 1698238 h 1796611"/>
                <a:gd name="connsiteX11" fmla="*/ 509107 w 528215"/>
                <a:gd name="connsiteY11" fmla="*/ 1769677 h 1796611"/>
                <a:gd name="connsiteX12" fmla="*/ 304319 w 528215"/>
                <a:gd name="connsiteY12" fmla="*/ 1753007 h 1796611"/>
                <a:gd name="connsiteX13" fmla="*/ 273364 w 528215"/>
                <a:gd name="connsiteY13" fmla="*/ 1083875 h 1796611"/>
                <a:gd name="connsiteX14" fmla="*/ 154301 w 528215"/>
                <a:gd name="connsiteY14" fmla="*/ 1788726 h 1796611"/>
                <a:gd name="connsiteX15" fmla="*/ 106677 w 528215"/>
                <a:gd name="connsiteY15" fmla="*/ 1038633 h 1796611"/>
                <a:gd name="connsiteX16" fmla="*/ 44765 w 528215"/>
                <a:gd name="connsiteY16" fmla="*/ 988626 h 1796611"/>
                <a:gd name="connsiteX17" fmla="*/ 113821 w 528215"/>
                <a:gd name="connsiteY17" fmla="*/ 605245 h 1796611"/>
                <a:gd name="connsiteX18" fmla="*/ 4282 w 528215"/>
                <a:gd name="connsiteY18" fmla="*/ 555239 h 1796611"/>
                <a:gd name="connsiteX19" fmla="*/ 25713 w 528215"/>
                <a:gd name="connsiteY19" fmla="*/ 419508 h 1796611"/>
                <a:gd name="connsiteX20" fmla="*/ 44763 w 528215"/>
                <a:gd name="connsiteY20" fmla="*/ 305208 h 1796611"/>
                <a:gd name="connsiteX21" fmla="*/ 123345 w 528215"/>
                <a:gd name="connsiteY21" fmla="*/ 269489 h 1796611"/>
                <a:gd name="connsiteX0" fmla="*/ 123345 w 528215"/>
                <a:gd name="connsiteY0" fmla="*/ 269489 h 1796611"/>
                <a:gd name="connsiteX1" fmla="*/ 190020 w 528215"/>
                <a:gd name="connsiteY1" fmla="*/ 159952 h 1796611"/>
                <a:gd name="connsiteX2" fmla="*/ 349563 w 528215"/>
                <a:gd name="connsiteY2" fmla="*/ 26602 h 1796611"/>
                <a:gd name="connsiteX3" fmla="*/ 359088 w 528215"/>
                <a:gd name="connsiteY3" fmla="*/ 152809 h 1796611"/>
                <a:gd name="connsiteX4" fmla="*/ 335277 w 528215"/>
                <a:gd name="connsiteY4" fmla="*/ 224245 h 1796611"/>
                <a:gd name="connsiteX5" fmla="*/ 480533 w 528215"/>
                <a:gd name="connsiteY5" fmla="*/ 312351 h 1796611"/>
                <a:gd name="connsiteX6" fmla="*/ 523396 w 528215"/>
                <a:gd name="connsiteY6" fmla="*/ 1002914 h 1796611"/>
                <a:gd name="connsiteX7" fmla="*/ 449576 w 528215"/>
                <a:gd name="connsiteY7" fmla="*/ 960050 h 1796611"/>
                <a:gd name="connsiteX8" fmla="*/ 411476 w 528215"/>
                <a:gd name="connsiteY8" fmla="*/ 1255325 h 1796611"/>
                <a:gd name="connsiteX9" fmla="*/ 416239 w 528215"/>
                <a:gd name="connsiteY9" fmla="*/ 1598225 h 1796611"/>
                <a:gd name="connsiteX10" fmla="*/ 409095 w 528215"/>
                <a:gd name="connsiteY10" fmla="*/ 1698238 h 1796611"/>
                <a:gd name="connsiteX11" fmla="*/ 509107 w 528215"/>
                <a:gd name="connsiteY11" fmla="*/ 1769677 h 1796611"/>
                <a:gd name="connsiteX12" fmla="*/ 304319 w 528215"/>
                <a:gd name="connsiteY12" fmla="*/ 1753007 h 1796611"/>
                <a:gd name="connsiteX13" fmla="*/ 309082 w 528215"/>
                <a:gd name="connsiteY13" fmla="*/ 1567269 h 1796611"/>
                <a:gd name="connsiteX14" fmla="*/ 273364 w 528215"/>
                <a:gd name="connsiteY14" fmla="*/ 1083875 h 1796611"/>
                <a:gd name="connsiteX15" fmla="*/ 154301 w 528215"/>
                <a:gd name="connsiteY15" fmla="*/ 1788726 h 1796611"/>
                <a:gd name="connsiteX16" fmla="*/ 106677 w 528215"/>
                <a:gd name="connsiteY16" fmla="*/ 1038633 h 1796611"/>
                <a:gd name="connsiteX17" fmla="*/ 44765 w 528215"/>
                <a:gd name="connsiteY17" fmla="*/ 988626 h 1796611"/>
                <a:gd name="connsiteX18" fmla="*/ 113821 w 528215"/>
                <a:gd name="connsiteY18" fmla="*/ 605245 h 1796611"/>
                <a:gd name="connsiteX19" fmla="*/ 4282 w 528215"/>
                <a:gd name="connsiteY19" fmla="*/ 555239 h 1796611"/>
                <a:gd name="connsiteX20" fmla="*/ 25713 w 528215"/>
                <a:gd name="connsiteY20" fmla="*/ 419508 h 1796611"/>
                <a:gd name="connsiteX21" fmla="*/ 44763 w 528215"/>
                <a:gd name="connsiteY21" fmla="*/ 305208 h 1796611"/>
                <a:gd name="connsiteX22" fmla="*/ 123345 w 528215"/>
                <a:gd name="connsiteY22" fmla="*/ 269489 h 1796611"/>
                <a:gd name="connsiteX0" fmla="*/ 123345 w 528215"/>
                <a:gd name="connsiteY0" fmla="*/ 269489 h 1796611"/>
                <a:gd name="connsiteX1" fmla="*/ 190020 w 528215"/>
                <a:gd name="connsiteY1" fmla="*/ 159952 h 1796611"/>
                <a:gd name="connsiteX2" fmla="*/ 349563 w 528215"/>
                <a:gd name="connsiteY2" fmla="*/ 26602 h 1796611"/>
                <a:gd name="connsiteX3" fmla="*/ 359088 w 528215"/>
                <a:gd name="connsiteY3" fmla="*/ 152809 h 1796611"/>
                <a:gd name="connsiteX4" fmla="*/ 335277 w 528215"/>
                <a:gd name="connsiteY4" fmla="*/ 224245 h 1796611"/>
                <a:gd name="connsiteX5" fmla="*/ 480533 w 528215"/>
                <a:gd name="connsiteY5" fmla="*/ 312351 h 1796611"/>
                <a:gd name="connsiteX6" fmla="*/ 523396 w 528215"/>
                <a:gd name="connsiteY6" fmla="*/ 1002914 h 1796611"/>
                <a:gd name="connsiteX7" fmla="*/ 449576 w 528215"/>
                <a:gd name="connsiteY7" fmla="*/ 960050 h 1796611"/>
                <a:gd name="connsiteX8" fmla="*/ 411476 w 528215"/>
                <a:gd name="connsiteY8" fmla="*/ 1255325 h 1796611"/>
                <a:gd name="connsiteX9" fmla="*/ 416239 w 528215"/>
                <a:gd name="connsiteY9" fmla="*/ 1598225 h 1796611"/>
                <a:gd name="connsiteX10" fmla="*/ 409095 w 528215"/>
                <a:gd name="connsiteY10" fmla="*/ 1698238 h 1796611"/>
                <a:gd name="connsiteX11" fmla="*/ 509107 w 528215"/>
                <a:gd name="connsiteY11" fmla="*/ 1769677 h 1796611"/>
                <a:gd name="connsiteX12" fmla="*/ 304319 w 528215"/>
                <a:gd name="connsiteY12" fmla="*/ 1753007 h 1796611"/>
                <a:gd name="connsiteX13" fmla="*/ 309082 w 528215"/>
                <a:gd name="connsiteY13" fmla="*/ 1567269 h 1796611"/>
                <a:gd name="connsiteX14" fmla="*/ 273364 w 528215"/>
                <a:gd name="connsiteY14" fmla="*/ 1083875 h 1796611"/>
                <a:gd name="connsiteX15" fmla="*/ 154301 w 528215"/>
                <a:gd name="connsiteY15" fmla="*/ 1788726 h 1796611"/>
                <a:gd name="connsiteX16" fmla="*/ 106677 w 528215"/>
                <a:gd name="connsiteY16" fmla="*/ 1038633 h 1796611"/>
                <a:gd name="connsiteX17" fmla="*/ 44765 w 528215"/>
                <a:gd name="connsiteY17" fmla="*/ 988626 h 1796611"/>
                <a:gd name="connsiteX18" fmla="*/ 113821 w 528215"/>
                <a:gd name="connsiteY18" fmla="*/ 605245 h 1796611"/>
                <a:gd name="connsiteX19" fmla="*/ 4282 w 528215"/>
                <a:gd name="connsiteY19" fmla="*/ 555239 h 1796611"/>
                <a:gd name="connsiteX20" fmla="*/ 25713 w 528215"/>
                <a:gd name="connsiteY20" fmla="*/ 419508 h 1796611"/>
                <a:gd name="connsiteX21" fmla="*/ 44763 w 528215"/>
                <a:gd name="connsiteY21" fmla="*/ 305208 h 1796611"/>
                <a:gd name="connsiteX22" fmla="*/ 123345 w 528215"/>
                <a:gd name="connsiteY22" fmla="*/ 269489 h 1796611"/>
                <a:gd name="connsiteX0" fmla="*/ 123345 w 528215"/>
                <a:gd name="connsiteY0" fmla="*/ 269489 h 1796611"/>
                <a:gd name="connsiteX1" fmla="*/ 190020 w 528215"/>
                <a:gd name="connsiteY1" fmla="*/ 159952 h 1796611"/>
                <a:gd name="connsiteX2" fmla="*/ 349563 w 528215"/>
                <a:gd name="connsiteY2" fmla="*/ 26602 h 1796611"/>
                <a:gd name="connsiteX3" fmla="*/ 359088 w 528215"/>
                <a:gd name="connsiteY3" fmla="*/ 152809 h 1796611"/>
                <a:gd name="connsiteX4" fmla="*/ 335277 w 528215"/>
                <a:gd name="connsiteY4" fmla="*/ 224245 h 1796611"/>
                <a:gd name="connsiteX5" fmla="*/ 480533 w 528215"/>
                <a:gd name="connsiteY5" fmla="*/ 312351 h 1796611"/>
                <a:gd name="connsiteX6" fmla="*/ 523396 w 528215"/>
                <a:gd name="connsiteY6" fmla="*/ 1002914 h 1796611"/>
                <a:gd name="connsiteX7" fmla="*/ 449576 w 528215"/>
                <a:gd name="connsiteY7" fmla="*/ 960050 h 1796611"/>
                <a:gd name="connsiteX8" fmla="*/ 411476 w 528215"/>
                <a:gd name="connsiteY8" fmla="*/ 1255325 h 1796611"/>
                <a:gd name="connsiteX9" fmla="*/ 416239 w 528215"/>
                <a:gd name="connsiteY9" fmla="*/ 1598225 h 1796611"/>
                <a:gd name="connsiteX10" fmla="*/ 409095 w 528215"/>
                <a:gd name="connsiteY10" fmla="*/ 1698238 h 1796611"/>
                <a:gd name="connsiteX11" fmla="*/ 509107 w 528215"/>
                <a:gd name="connsiteY11" fmla="*/ 1769677 h 1796611"/>
                <a:gd name="connsiteX12" fmla="*/ 304319 w 528215"/>
                <a:gd name="connsiteY12" fmla="*/ 1753007 h 1796611"/>
                <a:gd name="connsiteX13" fmla="*/ 309082 w 528215"/>
                <a:gd name="connsiteY13" fmla="*/ 1567269 h 1796611"/>
                <a:gd name="connsiteX14" fmla="*/ 273364 w 528215"/>
                <a:gd name="connsiteY14" fmla="*/ 1083875 h 1796611"/>
                <a:gd name="connsiteX15" fmla="*/ 154301 w 528215"/>
                <a:gd name="connsiteY15" fmla="*/ 1788726 h 1796611"/>
                <a:gd name="connsiteX16" fmla="*/ 106677 w 528215"/>
                <a:gd name="connsiteY16" fmla="*/ 1038633 h 1796611"/>
                <a:gd name="connsiteX17" fmla="*/ 44765 w 528215"/>
                <a:gd name="connsiteY17" fmla="*/ 988626 h 1796611"/>
                <a:gd name="connsiteX18" fmla="*/ 113821 w 528215"/>
                <a:gd name="connsiteY18" fmla="*/ 605245 h 1796611"/>
                <a:gd name="connsiteX19" fmla="*/ 4282 w 528215"/>
                <a:gd name="connsiteY19" fmla="*/ 555239 h 1796611"/>
                <a:gd name="connsiteX20" fmla="*/ 25713 w 528215"/>
                <a:gd name="connsiteY20" fmla="*/ 419508 h 1796611"/>
                <a:gd name="connsiteX21" fmla="*/ 44763 w 528215"/>
                <a:gd name="connsiteY21" fmla="*/ 305208 h 1796611"/>
                <a:gd name="connsiteX22" fmla="*/ 123345 w 528215"/>
                <a:gd name="connsiteY22" fmla="*/ 269489 h 1796611"/>
                <a:gd name="connsiteX0" fmla="*/ 123345 w 528215"/>
                <a:gd name="connsiteY0" fmla="*/ 269489 h 1796611"/>
                <a:gd name="connsiteX1" fmla="*/ 190020 w 528215"/>
                <a:gd name="connsiteY1" fmla="*/ 159952 h 1796611"/>
                <a:gd name="connsiteX2" fmla="*/ 349563 w 528215"/>
                <a:gd name="connsiteY2" fmla="*/ 26602 h 1796611"/>
                <a:gd name="connsiteX3" fmla="*/ 359088 w 528215"/>
                <a:gd name="connsiteY3" fmla="*/ 152809 h 1796611"/>
                <a:gd name="connsiteX4" fmla="*/ 335277 w 528215"/>
                <a:gd name="connsiteY4" fmla="*/ 224245 h 1796611"/>
                <a:gd name="connsiteX5" fmla="*/ 480533 w 528215"/>
                <a:gd name="connsiteY5" fmla="*/ 312351 h 1796611"/>
                <a:gd name="connsiteX6" fmla="*/ 523396 w 528215"/>
                <a:gd name="connsiteY6" fmla="*/ 1002914 h 1796611"/>
                <a:gd name="connsiteX7" fmla="*/ 449576 w 528215"/>
                <a:gd name="connsiteY7" fmla="*/ 960050 h 1796611"/>
                <a:gd name="connsiteX8" fmla="*/ 411476 w 528215"/>
                <a:gd name="connsiteY8" fmla="*/ 1255325 h 1796611"/>
                <a:gd name="connsiteX9" fmla="*/ 416239 w 528215"/>
                <a:gd name="connsiteY9" fmla="*/ 1598225 h 1796611"/>
                <a:gd name="connsiteX10" fmla="*/ 409095 w 528215"/>
                <a:gd name="connsiteY10" fmla="*/ 1698238 h 1796611"/>
                <a:gd name="connsiteX11" fmla="*/ 509107 w 528215"/>
                <a:gd name="connsiteY11" fmla="*/ 1769677 h 1796611"/>
                <a:gd name="connsiteX12" fmla="*/ 304319 w 528215"/>
                <a:gd name="connsiteY12" fmla="*/ 1753007 h 1796611"/>
                <a:gd name="connsiteX13" fmla="*/ 299557 w 528215"/>
                <a:gd name="connsiteY13" fmla="*/ 1567269 h 1796611"/>
                <a:gd name="connsiteX14" fmla="*/ 273364 w 528215"/>
                <a:gd name="connsiteY14" fmla="*/ 1083875 h 1796611"/>
                <a:gd name="connsiteX15" fmla="*/ 154301 w 528215"/>
                <a:gd name="connsiteY15" fmla="*/ 1788726 h 1796611"/>
                <a:gd name="connsiteX16" fmla="*/ 106677 w 528215"/>
                <a:gd name="connsiteY16" fmla="*/ 1038633 h 1796611"/>
                <a:gd name="connsiteX17" fmla="*/ 44765 w 528215"/>
                <a:gd name="connsiteY17" fmla="*/ 988626 h 1796611"/>
                <a:gd name="connsiteX18" fmla="*/ 113821 w 528215"/>
                <a:gd name="connsiteY18" fmla="*/ 605245 h 1796611"/>
                <a:gd name="connsiteX19" fmla="*/ 4282 w 528215"/>
                <a:gd name="connsiteY19" fmla="*/ 555239 h 1796611"/>
                <a:gd name="connsiteX20" fmla="*/ 25713 w 528215"/>
                <a:gd name="connsiteY20" fmla="*/ 419508 h 1796611"/>
                <a:gd name="connsiteX21" fmla="*/ 44763 w 528215"/>
                <a:gd name="connsiteY21" fmla="*/ 305208 h 1796611"/>
                <a:gd name="connsiteX22" fmla="*/ 123345 w 528215"/>
                <a:gd name="connsiteY22" fmla="*/ 269489 h 1796611"/>
                <a:gd name="connsiteX0" fmla="*/ 123345 w 528215"/>
                <a:gd name="connsiteY0" fmla="*/ 269489 h 1796611"/>
                <a:gd name="connsiteX1" fmla="*/ 190020 w 528215"/>
                <a:gd name="connsiteY1" fmla="*/ 159952 h 1796611"/>
                <a:gd name="connsiteX2" fmla="*/ 349563 w 528215"/>
                <a:gd name="connsiteY2" fmla="*/ 26602 h 1796611"/>
                <a:gd name="connsiteX3" fmla="*/ 359088 w 528215"/>
                <a:gd name="connsiteY3" fmla="*/ 152809 h 1796611"/>
                <a:gd name="connsiteX4" fmla="*/ 335277 w 528215"/>
                <a:gd name="connsiteY4" fmla="*/ 224245 h 1796611"/>
                <a:gd name="connsiteX5" fmla="*/ 480533 w 528215"/>
                <a:gd name="connsiteY5" fmla="*/ 312351 h 1796611"/>
                <a:gd name="connsiteX6" fmla="*/ 523396 w 528215"/>
                <a:gd name="connsiteY6" fmla="*/ 1002914 h 1796611"/>
                <a:gd name="connsiteX7" fmla="*/ 449576 w 528215"/>
                <a:gd name="connsiteY7" fmla="*/ 960050 h 1796611"/>
                <a:gd name="connsiteX8" fmla="*/ 411476 w 528215"/>
                <a:gd name="connsiteY8" fmla="*/ 1255325 h 1796611"/>
                <a:gd name="connsiteX9" fmla="*/ 416239 w 528215"/>
                <a:gd name="connsiteY9" fmla="*/ 1598225 h 1796611"/>
                <a:gd name="connsiteX10" fmla="*/ 409095 w 528215"/>
                <a:gd name="connsiteY10" fmla="*/ 1698238 h 1796611"/>
                <a:gd name="connsiteX11" fmla="*/ 509107 w 528215"/>
                <a:gd name="connsiteY11" fmla="*/ 1769677 h 1796611"/>
                <a:gd name="connsiteX12" fmla="*/ 304319 w 528215"/>
                <a:gd name="connsiteY12" fmla="*/ 1753007 h 1796611"/>
                <a:gd name="connsiteX13" fmla="*/ 280507 w 528215"/>
                <a:gd name="connsiteY13" fmla="*/ 1624419 h 1796611"/>
                <a:gd name="connsiteX14" fmla="*/ 273364 w 528215"/>
                <a:gd name="connsiteY14" fmla="*/ 1083875 h 1796611"/>
                <a:gd name="connsiteX15" fmla="*/ 154301 w 528215"/>
                <a:gd name="connsiteY15" fmla="*/ 1788726 h 1796611"/>
                <a:gd name="connsiteX16" fmla="*/ 106677 w 528215"/>
                <a:gd name="connsiteY16" fmla="*/ 1038633 h 1796611"/>
                <a:gd name="connsiteX17" fmla="*/ 44765 w 528215"/>
                <a:gd name="connsiteY17" fmla="*/ 988626 h 1796611"/>
                <a:gd name="connsiteX18" fmla="*/ 113821 w 528215"/>
                <a:gd name="connsiteY18" fmla="*/ 605245 h 1796611"/>
                <a:gd name="connsiteX19" fmla="*/ 4282 w 528215"/>
                <a:gd name="connsiteY19" fmla="*/ 555239 h 1796611"/>
                <a:gd name="connsiteX20" fmla="*/ 25713 w 528215"/>
                <a:gd name="connsiteY20" fmla="*/ 419508 h 1796611"/>
                <a:gd name="connsiteX21" fmla="*/ 44763 w 528215"/>
                <a:gd name="connsiteY21" fmla="*/ 305208 h 1796611"/>
                <a:gd name="connsiteX22" fmla="*/ 123345 w 528215"/>
                <a:gd name="connsiteY22" fmla="*/ 269489 h 1796611"/>
                <a:gd name="connsiteX0" fmla="*/ 123345 w 528215"/>
                <a:gd name="connsiteY0" fmla="*/ 269489 h 1796611"/>
                <a:gd name="connsiteX1" fmla="*/ 190020 w 528215"/>
                <a:gd name="connsiteY1" fmla="*/ 159952 h 1796611"/>
                <a:gd name="connsiteX2" fmla="*/ 349563 w 528215"/>
                <a:gd name="connsiteY2" fmla="*/ 26602 h 1796611"/>
                <a:gd name="connsiteX3" fmla="*/ 359088 w 528215"/>
                <a:gd name="connsiteY3" fmla="*/ 152809 h 1796611"/>
                <a:gd name="connsiteX4" fmla="*/ 335277 w 528215"/>
                <a:gd name="connsiteY4" fmla="*/ 224245 h 1796611"/>
                <a:gd name="connsiteX5" fmla="*/ 480533 w 528215"/>
                <a:gd name="connsiteY5" fmla="*/ 312351 h 1796611"/>
                <a:gd name="connsiteX6" fmla="*/ 523396 w 528215"/>
                <a:gd name="connsiteY6" fmla="*/ 1002914 h 1796611"/>
                <a:gd name="connsiteX7" fmla="*/ 449576 w 528215"/>
                <a:gd name="connsiteY7" fmla="*/ 960050 h 1796611"/>
                <a:gd name="connsiteX8" fmla="*/ 411476 w 528215"/>
                <a:gd name="connsiteY8" fmla="*/ 1255325 h 1796611"/>
                <a:gd name="connsiteX9" fmla="*/ 416239 w 528215"/>
                <a:gd name="connsiteY9" fmla="*/ 1598225 h 1796611"/>
                <a:gd name="connsiteX10" fmla="*/ 409095 w 528215"/>
                <a:gd name="connsiteY10" fmla="*/ 1698238 h 1796611"/>
                <a:gd name="connsiteX11" fmla="*/ 509107 w 528215"/>
                <a:gd name="connsiteY11" fmla="*/ 1769677 h 1796611"/>
                <a:gd name="connsiteX12" fmla="*/ 304319 w 528215"/>
                <a:gd name="connsiteY12" fmla="*/ 1753007 h 1796611"/>
                <a:gd name="connsiteX13" fmla="*/ 280507 w 528215"/>
                <a:gd name="connsiteY13" fmla="*/ 1624419 h 1796611"/>
                <a:gd name="connsiteX14" fmla="*/ 273364 w 528215"/>
                <a:gd name="connsiteY14" fmla="*/ 1083875 h 1796611"/>
                <a:gd name="connsiteX15" fmla="*/ 154301 w 528215"/>
                <a:gd name="connsiteY15" fmla="*/ 1788726 h 1796611"/>
                <a:gd name="connsiteX16" fmla="*/ 106677 w 528215"/>
                <a:gd name="connsiteY16" fmla="*/ 1038633 h 1796611"/>
                <a:gd name="connsiteX17" fmla="*/ 44765 w 528215"/>
                <a:gd name="connsiteY17" fmla="*/ 988626 h 1796611"/>
                <a:gd name="connsiteX18" fmla="*/ 113821 w 528215"/>
                <a:gd name="connsiteY18" fmla="*/ 605245 h 1796611"/>
                <a:gd name="connsiteX19" fmla="*/ 4282 w 528215"/>
                <a:gd name="connsiteY19" fmla="*/ 555239 h 1796611"/>
                <a:gd name="connsiteX20" fmla="*/ 25713 w 528215"/>
                <a:gd name="connsiteY20" fmla="*/ 419508 h 1796611"/>
                <a:gd name="connsiteX21" fmla="*/ 44763 w 528215"/>
                <a:gd name="connsiteY21" fmla="*/ 305208 h 1796611"/>
                <a:gd name="connsiteX22" fmla="*/ 123345 w 528215"/>
                <a:gd name="connsiteY22" fmla="*/ 269489 h 1796611"/>
                <a:gd name="connsiteX0" fmla="*/ 123345 w 528215"/>
                <a:gd name="connsiteY0" fmla="*/ 269489 h 1796611"/>
                <a:gd name="connsiteX1" fmla="*/ 190020 w 528215"/>
                <a:gd name="connsiteY1" fmla="*/ 159952 h 1796611"/>
                <a:gd name="connsiteX2" fmla="*/ 349563 w 528215"/>
                <a:gd name="connsiteY2" fmla="*/ 26602 h 1796611"/>
                <a:gd name="connsiteX3" fmla="*/ 359088 w 528215"/>
                <a:gd name="connsiteY3" fmla="*/ 152809 h 1796611"/>
                <a:gd name="connsiteX4" fmla="*/ 335277 w 528215"/>
                <a:gd name="connsiteY4" fmla="*/ 224245 h 1796611"/>
                <a:gd name="connsiteX5" fmla="*/ 480533 w 528215"/>
                <a:gd name="connsiteY5" fmla="*/ 312351 h 1796611"/>
                <a:gd name="connsiteX6" fmla="*/ 523396 w 528215"/>
                <a:gd name="connsiteY6" fmla="*/ 1002914 h 1796611"/>
                <a:gd name="connsiteX7" fmla="*/ 449576 w 528215"/>
                <a:gd name="connsiteY7" fmla="*/ 960050 h 1796611"/>
                <a:gd name="connsiteX8" fmla="*/ 411476 w 528215"/>
                <a:gd name="connsiteY8" fmla="*/ 1255325 h 1796611"/>
                <a:gd name="connsiteX9" fmla="*/ 416239 w 528215"/>
                <a:gd name="connsiteY9" fmla="*/ 1598225 h 1796611"/>
                <a:gd name="connsiteX10" fmla="*/ 409095 w 528215"/>
                <a:gd name="connsiteY10" fmla="*/ 1698238 h 1796611"/>
                <a:gd name="connsiteX11" fmla="*/ 509107 w 528215"/>
                <a:gd name="connsiteY11" fmla="*/ 1769677 h 1796611"/>
                <a:gd name="connsiteX12" fmla="*/ 304319 w 528215"/>
                <a:gd name="connsiteY12" fmla="*/ 1753007 h 1796611"/>
                <a:gd name="connsiteX13" fmla="*/ 280507 w 528215"/>
                <a:gd name="connsiteY13" fmla="*/ 1624419 h 1796611"/>
                <a:gd name="connsiteX14" fmla="*/ 273364 w 528215"/>
                <a:gd name="connsiteY14" fmla="*/ 1083875 h 1796611"/>
                <a:gd name="connsiteX15" fmla="*/ 154301 w 528215"/>
                <a:gd name="connsiteY15" fmla="*/ 1788726 h 1796611"/>
                <a:gd name="connsiteX16" fmla="*/ 106677 w 528215"/>
                <a:gd name="connsiteY16" fmla="*/ 1038633 h 1796611"/>
                <a:gd name="connsiteX17" fmla="*/ 44765 w 528215"/>
                <a:gd name="connsiteY17" fmla="*/ 988626 h 1796611"/>
                <a:gd name="connsiteX18" fmla="*/ 113821 w 528215"/>
                <a:gd name="connsiteY18" fmla="*/ 605245 h 1796611"/>
                <a:gd name="connsiteX19" fmla="*/ 4282 w 528215"/>
                <a:gd name="connsiteY19" fmla="*/ 555239 h 1796611"/>
                <a:gd name="connsiteX20" fmla="*/ 25713 w 528215"/>
                <a:gd name="connsiteY20" fmla="*/ 419508 h 1796611"/>
                <a:gd name="connsiteX21" fmla="*/ 44763 w 528215"/>
                <a:gd name="connsiteY21" fmla="*/ 305208 h 1796611"/>
                <a:gd name="connsiteX22" fmla="*/ 123345 w 528215"/>
                <a:gd name="connsiteY22" fmla="*/ 269489 h 1796611"/>
                <a:gd name="connsiteX0" fmla="*/ 123345 w 528215"/>
                <a:gd name="connsiteY0" fmla="*/ 269489 h 1796611"/>
                <a:gd name="connsiteX1" fmla="*/ 190020 w 528215"/>
                <a:gd name="connsiteY1" fmla="*/ 159952 h 1796611"/>
                <a:gd name="connsiteX2" fmla="*/ 349563 w 528215"/>
                <a:gd name="connsiteY2" fmla="*/ 26602 h 1796611"/>
                <a:gd name="connsiteX3" fmla="*/ 359088 w 528215"/>
                <a:gd name="connsiteY3" fmla="*/ 152809 h 1796611"/>
                <a:gd name="connsiteX4" fmla="*/ 335277 w 528215"/>
                <a:gd name="connsiteY4" fmla="*/ 224245 h 1796611"/>
                <a:gd name="connsiteX5" fmla="*/ 480533 w 528215"/>
                <a:gd name="connsiteY5" fmla="*/ 312351 h 1796611"/>
                <a:gd name="connsiteX6" fmla="*/ 523396 w 528215"/>
                <a:gd name="connsiteY6" fmla="*/ 1002914 h 1796611"/>
                <a:gd name="connsiteX7" fmla="*/ 449576 w 528215"/>
                <a:gd name="connsiteY7" fmla="*/ 960050 h 1796611"/>
                <a:gd name="connsiteX8" fmla="*/ 411476 w 528215"/>
                <a:gd name="connsiteY8" fmla="*/ 1255325 h 1796611"/>
                <a:gd name="connsiteX9" fmla="*/ 416239 w 528215"/>
                <a:gd name="connsiteY9" fmla="*/ 1598225 h 1796611"/>
                <a:gd name="connsiteX10" fmla="*/ 409095 w 528215"/>
                <a:gd name="connsiteY10" fmla="*/ 1698238 h 1796611"/>
                <a:gd name="connsiteX11" fmla="*/ 509107 w 528215"/>
                <a:gd name="connsiteY11" fmla="*/ 1769677 h 1796611"/>
                <a:gd name="connsiteX12" fmla="*/ 304319 w 528215"/>
                <a:gd name="connsiteY12" fmla="*/ 1753007 h 1796611"/>
                <a:gd name="connsiteX13" fmla="*/ 280507 w 528215"/>
                <a:gd name="connsiteY13" fmla="*/ 1624419 h 1796611"/>
                <a:gd name="connsiteX14" fmla="*/ 273364 w 528215"/>
                <a:gd name="connsiteY14" fmla="*/ 1083875 h 1796611"/>
                <a:gd name="connsiteX15" fmla="*/ 154301 w 528215"/>
                <a:gd name="connsiteY15" fmla="*/ 1788726 h 1796611"/>
                <a:gd name="connsiteX16" fmla="*/ 106677 w 528215"/>
                <a:gd name="connsiteY16" fmla="*/ 1038633 h 1796611"/>
                <a:gd name="connsiteX17" fmla="*/ 44765 w 528215"/>
                <a:gd name="connsiteY17" fmla="*/ 988626 h 1796611"/>
                <a:gd name="connsiteX18" fmla="*/ 113821 w 528215"/>
                <a:gd name="connsiteY18" fmla="*/ 605245 h 1796611"/>
                <a:gd name="connsiteX19" fmla="*/ 4282 w 528215"/>
                <a:gd name="connsiteY19" fmla="*/ 555239 h 1796611"/>
                <a:gd name="connsiteX20" fmla="*/ 25713 w 528215"/>
                <a:gd name="connsiteY20" fmla="*/ 419508 h 1796611"/>
                <a:gd name="connsiteX21" fmla="*/ 44763 w 528215"/>
                <a:gd name="connsiteY21" fmla="*/ 305208 h 1796611"/>
                <a:gd name="connsiteX22" fmla="*/ 123345 w 528215"/>
                <a:gd name="connsiteY22" fmla="*/ 269489 h 1796611"/>
                <a:gd name="connsiteX0" fmla="*/ 123345 w 528215"/>
                <a:gd name="connsiteY0" fmla="*/ 269489 h 1796611"/>
                <a:gd name="connsiteX1" fmla="*/ 190020 w 528215"/>
                <a:gd name="connsiteY1" fmla="*/ 159952 h 1796611"/>
                <a:gd name="connsiteX2" fmla="*/ 349563 w 528215"/>
                <a:gd name="connsiteY2" fmla="*/ 26602 h 1796611"/>
                <a:gd name="connsiteX3" fmla="*/ 359088 w 528215"/>
                <a:gd name="connsiteY3" fmla="*/ 152809 h 1796611"/>
                <a:gd name="connsiteX4" fmla="*/ 335277 w 528215"/>
                <a:gd name="connsiteY4" fmla="*/ 224245 h 1796611"/>
                <a:gd name="connsiteX5" fmla="*/ 480533 w 528215"/>
                <a:gd name="connsiteY5" fmla="*/ 312351 h 1796611"/>
                <a:gd name="connsiteX6" fmla="*/ 523396 w 528215"/>
                <a:gd name="connsiteY6" fmla="*/ 1002914 h 1796611"/>
                <a:gd name="connsiteX7" fmla="*/ 449576 w 528215"/>
                <a:gd name="connsiteY7" fmla="*/ 960050 h 1796611"/>
                <a:gd name="connsiteX8" fmla="*/ 411476 w 528215"/>
                <a:gd name="connsiteY8" fmla="*/ 1255325 h 1796611"/>
                <a:gd name="connsiteX9" fmla="*/ 416239 w 528215"/>
                <a:gd name="connsiteY9" fmla="*/ 1598225 h 1796611"/>
                <a:gd name="connsiteX10" fmla="*/ 409095 w 528215"/>
                <a:gd name="connsiteY10" fmla="*/ 1698238 h 1796611"/>
                <a:gd name="connsiteX11" fmla="*/ 509107 w 528215"/>
                <a:gd name="connsiteY11" fmla="*/ 1769677 h 1796611"/>
                <a:gd name="connsiteX12" fmla="*/ 304319 w 528215"/>
                <a:gd name="connsiteY12" fmla="*/ 1753007 h 1796611"/>
                <a:gd name="connsiteX13" fmla="*/ 285270 w 528215"/>
                <a:gd name="connsiteY13" fmla="*/ 1629182 h 1796611"/>
                <a:gd name="connsiteX14" fmla="*/ 273364 w 528215"/>
                <a:gd name="connsiteY14" fmla="*/ 1083875 h 1796611"/>
                <a:gd name="connsiteX15" fmla="*/ 154301 w 528215"/>
                <a:gd name="connsiteY15" fmla="*/ 1788726 h 1796611"/>
                <a:gd name="connsiteX16" fmla="*/ 106677 w 528215"/>
                <a:gd name="connsiteY16" fmla="*/ 1038633 h 1796611"/>
                <a:gd name="connsiteX17" fmla="*/ 44765 w 528215"/>
                <a:gd name="connsiteY17" fmla="*/ 988626 h 1796611"/>
                <a:gd name="connsiteX18" fmla="*/ 113821 w 528215"/>
                <a:gd name="connsiteY18" fmla="*/ 605245 h 1796611"/>
                <a:gd name="connsiteX19" fmla="*/ 4282 w 528215"/>
                <a:gd name="connsiteY19" fmla="*/ 555239 h 1796611"/>
                <a:gd name="connsiteX20" fmla="*/ 25713 w 528215"/>
                <a:gd name="connsiteY20" fmla="*/ 419508 h 1796611"/>
                <a:gd name="connsiteX21" fmla="*/ 44763 w 528215"/>
                <a:gd name="connsiteY21" fmla="*/ 305208 h 1796611"/>
                <a:gd name="connsiteX22" fmla="*/ 123345 w 528215"/>
                <a:gd name="connsiteY22" fmla="*/ 269489 h 1796611"/>
                <a:gd name="connsiteX0" fmla="*/ 123345 w 528215"/>
                <a:gd name="connsiteY0" fmla="*/ 269489 h 1796611"/>
                <a:gd name="connsiteX1" fmla="*/ 190020 w 528215"/>
                <a:gd name="connsiteY1" fmla="*/ 159952 h 1796611"/>
                <a:gd name="connsiteX2" fmla="*/ 349563 w 528215"/>
                <a:gd name="connsiteY2" fmla="*/ 26602 h 1796611"/>
                <a:gd name="connsiteX3" fmla="*/ 359088 w 528215"/>
                <a:gd name="connsiteY3" fmla="*/ 152809 h 1796611"/>
                <a:gd name="connsiteX4" fmla="*/ 335277 w 528215"/>
                <a:gd name="connsiteY4" fmla="*/ 224245 h 1796611"/>
                <a:gd name="connsiteX5" fmla="*/ 480533 w 528215"/>
                <a:gd name="connsiteY5" fmla="*/ 312351 h 1796611"/>
                <a:gd name="connsiteX6" fmla="*/ 523396 w 528215"/>
                <a:gd name="connsiteY6" fmla="*/ 1002914 h 1796611"/>
                <a:gd name="connsiteX7" fmla="*/ 449576 w 528215"/>
                <a:gd name="connsiteY7" fmla="*/ 960050 h 1796611"/>
                <a:gd name="connsiteX8" fmla="*/ 411476 w 528215"/>
                <a:gd name="connsiteY8" fmla="*/ 1255325 h 1796611"/>
                <a:gd name="connsiteX9" fmla="*/ 416239 w 528215"/>
                <a:gd name="connsiteY9" fmla="*/ 1598225 h 1796611"/>
                <a:gd name="connsiteX10" fmla="*/ 409095 w 528215"/>
                <a:gd name="connsiteY10" fmla="*/ 1698238 h 1796611"/>
                <a:gd name="connsiteX11" fmla="*/ 509107 w 528215"/>
                <a:gd name="connsiteY11" fmla="*/ 1769677 h 1796611"/>
                <a:gd name="connsiteX12" fmla="*/ 304319 w 528215"/>
                <a:gd name="connsiteY12" fmla="*/ 1753007 h 1796611"/>
                <a:gd name="connsiteX13" fmla="*/ 285270 w 528215"/>
                <a:gd name="connsiteY13" fmla="*/ 1629182 h 1796611"/>
                <a:gd name="connsiteX14" fmla="*/ 273364 w 528215"/>
                <a:gd name="connsiteY14" fmla="*/ 1083875 h 1796611"/>
                <a:gd name="connsiteX15" fmla="*/ 154301 w 528215"/>
                <a:gd name="connsiteY15" fmla="*/ 1788726 h 1796611"/>
                <a:gd name="connsiteX16" fmla="*/ 106677 w 528215"/>
                <a:gd name="connsiteY16" fmla="*/ 1038633 h 1796611"/>
                <a:gd name="connsiteX17" fmla="*/ 44765 w 528215"/>
                <a:gd name="connsiteY17" fmla="*/ 988626 h 1796611"/>
                <a:gd name="connsiteX18" fmla="*/ 113821 w 528215"/>
                <a:gd name="connsiteY18" fmla="*/ 605245 h 1796611"/>
                <a:gd name="connsiteX19" fmla="*/ 4282 w 528215"/>
                <a:gd name="connsiteY19" fmla="*/ 555239 h 1796611"/>
                <a:gd name="connsiteX20" fmla="*/ 25713 w 528215"/>
                <a:gd name="connsiteY20" fmla="*/ 419508 h 1796611"/>
                <a:gd name="connsiteX21" fmla="*/ 44763 w 528215"/>
                <a:gd name="connsiteY21" fmla="*/ 305208 h 1796611"/>
                <a:gd name="connsiteX22" fmla="*/ 123345 w 528215"/>
                <a:gd name="connsiteY22" fmla="*/ 269489 h 1796611"/>
                <a:gd name="connsiteX0" fmla="*/ 123345 w 528215"/>
                <a:gd name="connsiteY0" fmla="*/ 269489 h 1796611"/>
                <a:gd name="connsiteX1" fmla="*/ 190020 w 528215"/>
                <a:gd name="connsiteY1" fmla="*/ 159952 h 1796611"/>
                <a:gd name="connsiteX2" fmla="*/ 349563 w 528215"/>
                <a:gd name="connsiteY2" fmla="*/ 26602 h 1796611"/>
                <a:gd name="connsiteX3" fmla="*/ 359088 w 528215"/>
                <a:gd name="connsiteY3" fmla="*/ 152809 h 1796611"/>
                <a:gd name="connsiteX4" fmla="*/ 335277 w 528215"/>
                <a:gd name="connsiteY4" fmla="*/ 224245 h 1796611"/>
                <a:gd name="connsiteX5" fmla="*/ 480533 w 528215"/>
                <a:gd name="connsiteY5" fmla="*/ 312351 h 1796611"/>
                <a:gd name="connsiteX6" fmla="*/ 523396 w 528215"/>
                <a:gd name="connsiteY6" fmla="*/ 1002914 h 1796611"/>
                <a:gd name="connsiteX7" fmla="*/ 449576 w 528215"/>
                <a:gd name="connsiteY7" fmla="*/ 960050 h 1796611"/>
                <a:gd name="connsiteX8" fmla="*/ 411476 w 528215"/>
                <a:gd name="connsiteY8" fmla="*/ 1255325 h 1796611"/>
                <a:gd name="connsiteX9" fmla="*/ 416239 w 528215"/>
                <a:gd name="connsiteY9" fmla="*/ 1598225 h 1796611"/>
                <a:gd name="connsiteX10" fmla="*/ 409095 w 528215"/>
                <a:gd name="connsiteY10" fmla="*/ 1698238 h 1796611"/>
                <a:gd name="connsiteX11" fmla="*/ 509107 w 528215"/>
                <a:gd name="connsiteY11" fmla="*/ 1769677 h 1796611"/>
                <a:gd name="connsiteX12" fmla="*/ 304319 w 528215"/>
                <a:gd name="connsiteY12" fmla="*/ 1753007 h 1796611"/>
                <a:gd name="connsiteX13" fmla="*/ 285270 w 528215"/>
                <a:gd name="connsiteY13" fmla="*/ 1629182 h 1796611"/>
                <a:gd name="connsiteX14" fmla="*/ 273364 w 528215"/>
                <a:gd name="connsiteY14" fmla="*/ 1083875 h 1796611"/>
                <a:gd name="connsiteX15" fmla="*/ 154301 w 528215"/>
                <a:gd name="connsiteY15" fmla="*/ 1788726 h 1796611"/>
                <a:gd name="connsiteX16" fmla="*/ 106677 w 528215"/>
                <a:gd name="connsiteY16" fmla="*/ 1038633 h 1796611"/>
                <a:gd name="connsiteX17" fmla="*/ 44765 w 528215"/>
                <a:gd name="connsiteY17" fmla="*/ 988626 h 1796611"/>
                <a:gd name="connsiteX18" fmla="*/ 113821 w 528215"/>
                <a:gd name="connsiteY18" fmla="*/ 605245 h 1796611"/>
                <a:gd name="connsiteX19" fmla="*/ 4282 w 528215"/>
                <a:gd name="connsiteY19" fmla="*/ 555239 h 1796611"/>
                <a:gd name="connsiteX20" fmla="*/ 25713 w 528215"/>
                <a:gd name="connsiteY20" fmla="*/ 419508 h 1796611"/>
                <a:gd name="connsiteX21" fmla="*/ 44763 w 528215"/>
                <a:gd name="connsiteY21" fmla="*/ 305208 h 1796611"/>
                <a:gd name="connsiteX22" fmla="*/ 123345 w 528215"/>
                <a:gd name="connsiteY22" fmla="*/ 269489 h 1796611"/>
                <a:gd name="connsiteX0" fmla="*/ 123345 w 528215"/>
                <a:gd name="connsiteY0" fmla="*/ 269489 h 1807775"/>
                <a:gd name="connsiteX1" fmla="*/ 190020 w 528215"/>
                <a:gd name="connsiteY1" fmla="*/ 159952 h 1807775"/>
                <a:gd name="connsiteX2" fmla="*/ 349563 w 528215"/>
                <a:gd name="connsiteY2" fmla="*/ 26602 h 1807775"/>
                <a:gd name="connsiteX3" fmla="*/ 359088 w 528215"/>
                <a:gd name="connsiteY3" fmla="*/ 152809 h 1807775"/>
                <a:gd name="connsiteX4" fmla="*/ 335277 w 528215"/>
                <a:gd name="connsiteY4" fmla="*/ 224245 h 1807775"/>
                <a:gd name="connsiteX5" fmla="*/ 480533 w 528215"/>
                <a:gd name="connsiteY5" fmla="*/ 312351 h 1807775"/>
                <a:gd name="connsiteX6" fmla="*/ 523396 w 528215"/>
                <a:gd name="connsiteY6" fmla="*/ 1002914 h 1807775"/>
                <a:gd name="connsiteX7" fmla="*/ 449576 w 528215"/>
                <a:gd name="connsiteY7" fmla="*/ 960050 h 1807775"/>
                <a:gd name="connsiteX8" fmla="*/ 411476 w 528215"/>
                <a:gd name="connsiteY8" fmla="*/ 1255325 h 1807775"/>
                <a:gd name="connsiteX9" fmla="*/ 416239 w 528215"/>
                <a:gd name="connsiteY9" fmla="*/ 1598225 h 1807775"/>
                <a:gd name="connsiteX10" fmla="*/ 409095 w 528215"/>
                <a:gd name="connsiteY10" fmla="*/ 1698238 h 1807775"/>
                <a:gd name="connsiteX11" fmla="*/ 509107 w 528215"/>
                <a:gd name="connsiteY11" fmla="*/ 1769677 h 1807775"/>
                <a:gd name="connsiteX12" fmla="*/ 304319 w 528215"/>
                <a:gd name="connsiteY12" fmla="*/ 1753007 h 1807775"/>
                <a:gd name="connsiteX13" fmla="*/ 285270 w 528215"/>
                <a:gd name="connsiteY13" fmla="*/ 1629182 h 1807775"/>
                <a:gd name="connsiteX14" fmla="*/ 273364 w 528215"/>
                <a:gd name="connsiteY14" fmla="*/ 1083875 h 1807775"/>
                <a:gd name="connsiteX15" fmla="*/ 251932 w 528215"/>
                <a:gd name="connsiteY15" fmla="*/ 1807775 h 1807775"/>
                <a:gd name="connsiteX16" fmla="*/ 154301 w 528215"/>
                <a:gd name="connsiteY16" fmla="*/ 1788726 h 1807775"/>
                <a:gd name="connsiteX17" fmla="*/ 106677 w 528215"/>
                <a:gd name="connsiteY17" fmla="*/ 1038633 h 1807775"/>
                <a:gd name="connsiteX18" fmla="*/ 44765 w 528215"/>
                <a:gd name="connsiteY18" fmla="*/ 988626 h 1807775"/>
                <a:gd name="connsiteX19" fmla="*/ 113821 w 528215"/>
                <a:gd name="connsiteY19" fmla="*/ 605245 h 1807775"/>
                <a:gd name="connsiteX20" fmla="*/ 4282 w 528215"/>
                <a:gd name="connsiteY20" fmla="*/ 555239 h 1807775"/>
                <a:gd name="connsiteX21" fmla="*/ 25713 w 528215"/>
                <a:gd name="connsiteY21" fmla="*/ 419508 h 1807775"/>
                <a:gd name="connsiteX22" fmla="*/ 44763 w 528215"/>
                <a:gd name="connsiteY22" fmla="*/ 305208 h 1807775"/>
                <a:gd name="connsiteX23" fmla="*/ 123345 w 528215"/>
                <a:gd name="connsiteY23" fmla="*/ 269489 h 1807775"/>
                <a:gd name="connsiteX0" fmla="*/ 123345 w 528215"/>
                <a:gd name="connsiteY0" fmla="*/ 269489 h 1807775"/>
                <a:gd name="connsiteX1" fmla="*/ 190020 w 528215"/>
                <a:gd name="connsiteY1" fmla="*/ 159952 h 1807775"/>
                <a:gd name="connsiteX2" fmla="*/ 349563 w 528215"/>
                <a:gd name="connsiteY2" fmla="*/ 26602 h 1807775"/>
                <a:gd name="connsiteX3" fmla="*/ 359088 w 528215"/>
                <a:gd name="connsiteY3" fmla="*/ 152809 h 1807775"/>
                <a:gd name="connsiteX4" fmla="*/ 335277 w 528215"/>
                <a:gd name="connsiteY4" fmla="*/ 224245 h 1807775"/>
                <a:gd name="connsiteX5" fmla="*/ 480533 w 528215"/>
                <a:gd name="connsiteY5" fmla="*/ 312351 h 1807775"/>
                <a:gd name="connsiteX6" fmla="*/ 523396 w 528215"/>
                <a:gd name="connsiteY6" fmla="*/ 1002914 h 1807775"/>
                <a:gd name="connsiteX7" fmla="*/ 449576 w 528215"/>
                <a:gd name="connsiteY7" fmla="*/ 960050 h 1807775"/>
                <a:gd name="connsiteX8" fmla="*/ 411476 w 528215"/>
                <a:gd name="connsiteY8" fmla="*/ 1255325 h 1807775"/>
                <a:gd name="connsiteX9" fmla="*/ 416239 w 528215"/>
                <a:gd name="connsiteY9" fmla="*/ 1598225 h 1807775"/>
                <a:gd name="connsiteX10" fmla="*/ 409095 w 528215"/>
                <a:gd name="connsiteY10" fmla="*/ 1698238 h 1807775"/>
                <a:gd name="connsiteX11" fmla="*/ 509107 w 528215"/>
                <a:gd name="connsiteY11" fmla="*/ 1769677 h 1807775"/>
                <a:gd name="connsiteX12" fmla="*/ 304319 w 528215"/>
                <a:gd name="connsiteY12" fmla="*/ 1753007 h 1807775"/>
                <a:gd name="connsiteX13" fmla="*/ 285270 w 528215"/>
                <a:gd name="connsiteY13" fmla="*/ 1629182 h 1807775"/>
                <a:gd name="connsiteX14" fmla="*/ 273364 w 528215"/>
                <a:gd name="connsiteY14" fmla="*/ 1083875 h 1807775"/>
                <a:gd name="connsiteX15" fmla="*/ 256695 w 528215"/>
                <a:gd name="connsiteY15" fmla="*/ 1674425 h 1807775"/>
                <a:gd name="connsiteX16" fmla="*/ 251932 w 528215"/>
                <a:gd name="connsiteY16" fmla="*/ 1807775 h 1807775"/>
                <a:gd name="connsiteX17" fmla="*/ 154301 w 528215"/>
                <a:gd name="connsiteY17" fmla="*/ 1788726 h 1807775"/>
                <a:gd name="connsiteX18" fmla="*/ 106677 w 528215"/>
                <a:gd name="connsiteY18" fmla="*/ 1038633 h 1807775"/>
                <a:gd name="connsiteX19" fmla="*/ 44765 w 528215"/>
                <a:gd name="connsiteY19" fmla="*/ 988626 h 1807775"/>
                <a:gd name="connsiteX20" fmla="*/ 113821 w 528215"/>
                <a:gd name="connsiteY20" fmla="*/ 605245 h 1807775"/>
                <a:gd name="connsiteX21" fmla="*/ 4282 w 528215"/>
                <a:gd name="connsiteY21" fmla="*/ 555239 h 1807775"/>
                <a:gd name="connsiteX22" fmla="*/ 25713 w 528215"/>
                <a:gd name="connsiteY22" fmla="*/ 419508 h 1807775"/>
                <a:gd name="connsiteX23" fmla="*/ 44763 w 528215"/>
                <a:gd name="connsiteY23" fmla="*/ 305208 h 1807775"/>
                <a:gd name="connsiteX24" fmla="*/ 123345 w 528215"/>
                <a:gd name="connsiteY24" fmla="*/ 269489 h 1807775"/>
                <a:gd name="connsiteX0" fmla="*/ 123345 w 528215"/>
                <a:gd name="connsiteY0" fmla="*/ 269489 h 1807775"/>
                <a:gd name="connsiteX1" fmla="*/ 190020 w 528215"/>
                <a:gd name="connsiteY1" fmla="*/ 159952 h 1807775"/>
                <a:gd name="connsiteX2" fmla="*/ 349563 w 528215"/>
                <a:gd name="connsiteY2" fmla="*/ 26602 h 1807775"/>
                <a:gd name="connsiteX3" fmla="*/ 359088 w 528215"/>
                <a:gd name="connsiteY3" fmla="*/ 152809 h 1807775"/>
                <a:gd name="connsiteX4" fmla="*/ 335277 w 528215"/>
                <a:gd name="connsiteY4" fmla="*/ 224245 h 1807775"/>
                <a:gd name="connsiteX5" fmla="*/ 480533 w 528215"/>
                <a:gd name="connsiteY5" fmla="*/ 312351 h 1807775"/>
                <a:gd name="connsiteX6" fmla="*/ 523396 w 528215"/>
                <a:gd name="connsiteY6" fmla="*/ 1002914 h 1807775"/>
                <a:gd name="connsiteX7" fmla="*/ 449576 w 528215"/>
                <a:gd name="connsiteY7" fmla="*/ 960050 h 1807775"/>
                <a:gd name="connsiteX8" fmla="*/ 411476 w 528215"/>
                <a:gd name="connsiteY8" fmla="*/ 1255325 h 1807775"/>
                <a:gd name="connsiteX9" fmla="*/ 416239 w 528215"/>
                <a:gd name="connsiteY9" fmla="*/ 1598225 h 1807775"/>
                <a:gd name="connsiteX10" fmla="*/ 409095 w 528215"/>
                <a:gd name="connsiteY10" fmla="*/ 1698238 h 1807775"/>
                <a:gd name="connsiteX11" fmla="*/ 509107 w 528215"/>
                <a:gd name="connsiteY11" fmla="*/ 1769677 h 1807775"/>
                <a:gd name="connsiteX12" fmla="*/ 304319 w 528215"/>
                <a:gd name="connsiteY12" fmla="*/ 1753007 h 1807775"/>
                <a:gd name="connsiteX13" fmla="*/ 285270 w 528215"/>
                <a:gd name="connsiteY13" fmla="*/ 1629182 h 1807775"/>
                <a:gd name="connsiteX14" fmla="*/ 273364 w 528215"/>
                <a:gd name="connsiteY14" fmla="*/ 1083875 h 1807775"/>
                <a:gd name="connsiteX15" fmla="*/ 256695 w 528215"/>
                <a:gd name="connsiteY15" fmla="*/ 1674425 h 1807775"/>
                <a:gd name="connsiteX16" fmla="*/ 251932 w 528215"/>
                <a:gd name="connsiteY16" fmla="*/ 1807775 h 1807775"/>
                <a:gd name="connsiteX17" fmla="*/ 154301 w 528215"/>
                <a:gd name="connsiteY17" fmla="*/ 1788726 h 1807775"/>
                <a:gd name="connsiteX18" fmla="*/ 106677 w 528215"/>
                <a:gd name="connsiteY18" fmla="*/ 1038633 h 1807775"/>
                <a:gd name="connsiteX19" fmla="*/ 44765 w 528215"/>
                <a:gd name="connsiteY19" fmla="*/ 988626 h 1807775"/>
                <a:gd name="connsiteX20" fmla="*/ 113821 w 528215"/>
                <a:gd name="connsiteY20" fmla="*/ 605245 h 1807775"/>
                <a:gd name="connsiteX21" fmla="*/ 4282 w 528215"/>
                <a:gd name="connsiteY21" fmla="*/ 555239 h 1807775"/>
                <a:gd name="connsiteX22" fmla="*/ 25713 w 528215"/>
                <a:gd name="connsiteY22" fmla="*/ 419508 h 1807775"/>
                <a:gd name="connsiteX23" fmla="*/ 44763 w 528215"/>
                <a:gd name="connsiteY23" fmla="*/ 305208 h 1807775"/>
                <a:gd name="connsiteX24" fmla="*/ 123345 w 528215"/>
                <a:gd name="connsiteY24" fmla="*/ 269489 h 1807775"/>
                <a:gd name="connsiteX0" fmla="*/ 123345 w 528215"/>
                <a:gd name="connsiteY0" fmla="*/ 269489 h 1807780"/>
                <a:gd name="connsiteX1" fmla="*/ 190020 w 528215"/>
                <a:gd name="connsiteY1" fmla="*/ 159952 h 1807780"/>
                <a:gd name="connsiteX2" fmla="*/ 349563 w 528215"/>
                <a:gd name="connsiteY2" fmla="*/ 26602 h 1807780"/>
                <a:gd name="connsiteX3" fmla="*/ 359088 w 528215"/>
                <a:gd name="connsiteY3" fmla="*/ 152809 h 1807780"/>
                <a:gd name="connsiteX4" fmla="*/ 335277 w 528215"/>
                <a:gd name="connsiteY4" fmla="*/ 224245 h 1807780"/>
                <a:gd name="connsiteX5" fmla="*/ 480533 w 528215"/>
                <a:gd name="connsiteY5" fmla="*/ 312351 h 1807780"/>
                <a:gd name="connsiteX6" fmla="*/ 523396 w 528215"/>
                <a:gd name="connsiteY6" fmla="*/ 1002914 h 1807780"/>
                <a:gd name="connsiteX7" fmla="*/ 449576 w 528215"/>
                <a:gd name="connsiteY7" fmla="*/ 960050 h 1807780"/>
                <a:gd name="connsiteX8" fmla="*/ 411476 w 528215"/>
                <a:gd name="connsiteY8" fmla="*/ 1255325 h 1807780"/>
                <a:gd name="connsiteX9" fmla="*/ 416239 w 528215"/>
                <a:gd name="connsiteY9" fmla="*/ 1598225 h 1807780"/>
                <a:gd name="connsiteX10" fmla="*/ 409095 w 528215"/>
                <a:gd name="connsiteY10" fmla="*/ 1698238 h 1807780"/>
                <a:gd name="connsiteX11" fmla="*/ 509107 w 528215"/>
                <a:gd name="connsiteY11" fmla="*/ 1769677 h 1807780"/>
                <a:gd name="connsiteX12" fmla="*/ 304319 w 528215"/>
                <a:gd name="connsiteY12" fmla="*/ 1753007 h 1807780"/>
                <a:gd name="connsiteX13" fmla="*/ 285270 w 528215"/>
                <a:gd name="connsiteY13" fmla="*/ 1629182 h 1807780"/>
                <a:gd name="connsiteX14" fmla="*/ 273364 w 528215"/>
                <a:gd name="connsiteY14" fmla="*/ 1083875 h 1807780"/>
                <a:gd name="connsiteX15" fmla="*/ 256695 w 528215"/>
                <a:gd name="connsiteY15" fmla="*/ 1674425 h 1807780"/>
                <a:gd name="connsiteX16" fmla="*/ 251932 w 528215"/>
                <a:gd name="connsiteY16" fmla="*/ 1807775 h 1807780"/>
                <a:gd name="connsiteX17" fmla="*/ 154301 w 528215"/>
                <a:gd name="connsiteY17" fmla="*/ 1788726 h 1807780"/>
                <a:gd name="connsiteX18" fmla="*/ 106677 w 528215"/>
                <a:gd name="connsiteY18" fmla="*/ 1038633 h 1807780"/>
                <a:gd name="connsiteX19" fmla="*/ 44765 w 528215"/>
                <a:gd name="connsiteY19" fmla="*/ 988626 h 1807780"/>
                <a:gd name="connsiteX20" fmla="*/ 113821 w 528215"/>
                <a:gd name="connsiteY20" fmla="*/ 605245 h 1807780"/>
                <a:gd name="connsiteX21" fmla="*/ 4282 w 528215"/>
                <a:gd name="connsiteY21" fmla="*/ 555239 h 1807780"/>
                <a:gd name="connsiteX22" fmla="*/ 25713 w 528215"/>
                <a:gd name="connsiteY22" fmla="*/ 419508 h 1807780"/>
                <a:gd name="connsiteX23" fmla="*/ 44763 w 528215"/>
                <a:gd name="connsiteY23" fmla="*/ 305208 h 1807780"/>
                <a:gd name="connsiteX24" fmla="*/ 123345 w 528215"/>
                <a:gd name="connsiteY24" fmla="*/ 269489 h 1807780"/>
                <a:gd name="connsiteX0" fmla="*/ 123345 w 528215"/>
                <a:gd name="connsiteY0" fmla="*/ 269489 h 1807784"/>
                <a:gd name="connsiteX1" fmla="*/ 190020 w 528215"/>
                <a:gd name="connsiteY1" fmla="*/ 159952 h 1807784"/>
                <a:gd name="connsiteX2" fmla="*/ 349563 w 528215"/>
                <a:gd name="connsiteY2" fmla="*/ 26602 h 1807784"/>
                <a:gd name="connsiteX3" fmla="*/ 359088 w 528215"/>
                <a:gd name="connsiteY3" fmla="*/ 152809 h 1807784"/>
                <a:gd name="connsiteX4" fmla="*/ 335277 w 528215"/>
                <a:gd name="connsiteY4" fmla="*/ 224245 h 1807784"/>
                <a:gd name="connsiteX5" fmla="*/ 480533 w 528215"/>
                <a:gd name="connsiteY5" fmla="*/ 312351 h 1807784"/>
                <a:gd name="connsiteX6" fmla="*/ 523396 w 528215"/>
                <a:gd name="connsiteY6" fmla="*/ 1002914 h 1807784"/>
                <a:gd name="connsiteX7" fmla="*/ 449576 w 528215"/>
                <a:gd name="connsiteY7" fmla="*/ 960050 h 1807784"/>
                <a:gd name="connsiteX8" fmla="*/ 411476 w 528215"/>
                <a:gd name="connsiteY8" fmla="*/ 1255325 h 1807784"/>
                <a:gd name="connsiteX9" fmla="*/ 416239 w 528215"/>
                <a:gd name="connsiteY9" fmla="*/ 1598225 h 1807784"/>
                <a:gd name="connsiteX10" fmla="*/ 409095 w 528215"/>
                <a:gd name="connsiteY10" fmla="*/ 1698238 h 1807784"/>
                <a:gd name="connsiteX11" fmla="*/ 509107 w 528215"/>
                <a:gd name="connsiteY11" fmla="*/ 1769677 h 1807784"/>
                <a:gd name="connsiteX12" fmla="*/ 304319 w 528215"/>
                <a:gd name="connsiteY12" fmla="*/ 1753007 h 1807784"/>
                <a:gd name="connsiteX13" fmla="*/ 285270 w 528215"/>
                <a:gd name="connsiteY13" fmla="*/ 1629182 h 1807784"/>
                <a:gd name="connsiteX14" fmla="*/ 273364 w 528215"/>
                <a:gd name="connsiteY14" fmla="*/ 1083875 h 1807784"/>
                <a:gd name="connsiteX15" fmla="*/ 256695 w 528215"/>
                <a:gd name="connsiteY15" fmla="*/ 1674425 h 1807784"/>
                <a:gd name="connsiteX16" fmla="*/ 251932 w 528215"/>
                <a:gd name="connsiteY16" fmla="*/ 1807775 h 1807784"/>
                <a:gd name="connsiteX17" fmla="*/ 154301 w 528215"/>
                <a:gd name="connsiteY17" fmla="*/ 1788726 h 1807784"/>
                <a:gd name="connsiteX18" fmla="*/ 106677 w 528215"/>
                <a:gd name="connsiteY18" fmla="*/ 1038633 h 1807784"/>
                <a:gd name="connsiteX19" fmla="*/ 44765 w 528215"/>
                <a:gd name="connsiteY19" fmla="*/ 988626 h 1807784"/>
                <a:gd name="connsiteX20" fmla="*/ 113821 w 528215"/>
                <a:gd name="connsiteY20" fmla="*/ 605245 h 1807784"/>
                <a:gd name="connsiteX21" fmla="*/ 4282 w 528215"/>
                <a:gd name="connsiteY21" fmla="*/ 555239 h 1807784"/>
                <a:gd name="connsiteX22" fmla="*/ 25713 w 528215"/>
                <a:gd name="connsiteY22" fmla="*/ 419508 h 1807784"/>
                <a:gd name="connsiteX23" fmla="*/ 44763 w 528215"/>
                <a:gd name="connsiteY23" fmla="*/ 305208 h 1807784"/>
                <a:gd name="connsiteX24" fmla="*/ 123345 w 528215"/>
                <a:gd name="connsiteY24" fmla="*/ 269489 h 1807784"/>
                <a:gd name="connsiteX0" fmla="*/ 123345 w 528215"/>
                <a:gd name="connsiteY0" fmla="*/ 269489 h 1807787"/>
                <a:gd name="connsiteX1" fmla="*/ 190020 w 528215"/>
                <a:gd name="connsiteY1" fmla="*/ 159952 h 1807787"/>
                <a:gd name="connsiteX2" fmla="*/ 349563 w 528215"/>
                <a:gd name="connsiteY2" fmla="*/ 26602 h 1807787"/>
                <a:gd name="connsiteX3" fmla="*/ 359088 w 528215"/>
                <a:gd name="connsiteY3" fmla="*/ 152809 h 1807787"/>
                <a:gd name="connsiteX4" fmla="*/ 335277 w 528215"/>
                <a:gd name="connsiteY4" fmla="*/ 224245 h 1807787"/>
                <a:gd name="connsiteX5" fmla="*/ 480533 w 528215"/>
                <a:gd name="connsiteY5" fmla="*/ 312351 h 1807787"/>
                <a:gd name="connsiteX6" fmla="*/ 523396 w 528215"/>
                <a:gd name="connsiteY6" fmla="*/ 1002914 h 1807787"/>
                <a:gd name="connsiteX7" fmla="*/ 449576 w 528215"/>
                <a:gd name="connsiteY7" fmla="*/ 960050 h 1807787"/>
                <a:gd name="connsiteX8" fmla="*/ 411476 w 528215"/>
                <a:gd name="connsiteY8" fmla="*/ 1255325 h 1807787"/>
                <a:gd name="connsiteX9" fmla="*/ 416239 w 528215"/>
                <a:gd name="connsiteY9" fmla="*/ 1598225 h 1807787"/>
                <a:gd name="connsiteX10" fmla="*/ 409095 w 528215"/>
                <a:gd name="connsiteY10" fmla="*/ 1698238 h 1807787"/>
                <a:gd name="connsiteX11" fmla="*/ 509107 w 528215"/>
                <a:gd name="connsiteY11" fmla="*/ 1769677 h 1807787"/>
                <a:gd name="connsiteX12" fmla="*/ 304319 w 528215"/>
                <a:gd name="connsiteY12" fmla="*/ 1753007 h 1807787"/>
                <a:gd name="connsiteX13" fmla="*/ 285270 w 528215"/>
                <a:gd name="connsiteY13" fmla="*/ 1629182 h 1807787"/>
                <a:gd name="connsiteX14" fmla="*/ 273364 w 528215"/>
                <a:gd name="connsiteY14" fmla="*/ 1083875 h 1807787"/>
                <a:gd name="connsiteX15" fmla="*/ 259077 w 528215"/>
                <a:gd name="connsiteY15" fmla="*/ 1688713 h 1807787"/>
                <a:gd name="connsiteX16" fmla="*/ 251932 w 528215"/>
                <a:gd name="connsiteY16" fmla="*/ 1807775 h 1807787"/>
                <a:gd name="connsiteX17" fmla="*/ 154301 w 528215"/>
                <a:gd name="connsiteY17" fmla="*/ 1788726 h 1807787"/>
                <a:gd name="connsiteX18" fmla="*/ 106677 w 528215"/>
                <a:gd name="connsiteY18" fmla="*/ 1038633 h 1807787"/>
                <a:gd name="connsiteX19" fmla="*/ 44765 w 528215"/>
                <a:gd name="connsiteY19" fmla="*/ 988626 h 1807787"/>
                <a:gd name="connsiteX20" fmla="*/ 113821 w 528215"/>
                <a:gd name="connsiteY20" fmla="*/ 605245 h 1807787"/>
                <a:gd name="connsiteX21" fmla="*/ 4282 w 528215"/>
                <a:gd name="connsiteY21" fmla="*/ 555239 h 1807787"/>
                <a:gd name="connsiteX22" fmla="*/ 25713 w 528215"/>
                <a:gd name="connsiteY22" fmla="*/ 419508 h 1807787"/>
                <a:gd name="connsiteX23" fmla="*/ 44763 w 528215"/>
                <a:gd name="connsiteY23" fmla="*/ 305208 h 1807787"/>
                <a:gd name="connsiteX24" fmla="*/ 123345 w 528215"/>
                <a:gd name="connsiteY24" fmla="*/ 269489 h 1807787"/>
                <a:gd name="connsiteX0" fmla="*/ 123345 w 528215"/>
                <a:gd name="connsiteY0" fmla="*/ 269489 h 1807787"/>
                <a:gd name="connsiteX1" fmla="*/ 190020 w 528215"/>
                <a:gd name="connsiteY1" fmla="*/ 159952 h 1807787"/>
                <a:gd name="connsiteX2" fmla="*/ 349563 w 528215"/>
                <a:gd name="connsiteY2" fmla="*/ 26602 h 1807787"/>
                <a:gd name="connsiteX3" fmla="*/ 359088 w 528215"/>
                <a:gd name="connsiteY3" fmla="*/ 152809 h 1807787"/>
                <a:gd name="connsiteX4" fmla="*/ 335277 w 528215"/>
                <a:gd name="connsiteY4" fmla="*/ 224245 h 1807787"/>
                <a:gd name="connsiteX5" fmla="*/ 480533 w 528215"/>
                <a:gd name="connsiteY5" fmla="*/ 312351 h 1807787"/>
                <a:gd name="connsiteX6" fmla="*/ 523396 w 528215"/>
                <a:gd name="connsiteY6" fmla="*/ 1002914 h 1807787"/>
                <a:gd name="connsiteX7" fmla="*/ 449576 w 528215"/>
                <a:gd name="connsiteY7" fmla="*/ 960050 h 1807787"/>
                <a:gd name="connsiteX8" fmla="*/ 411476 w 528215"/>
                <a:gd name="connsiteY8" fmla="*/ 1255325 h 1807787"/>
                <a:gd name="connsiteX9" fmla="*/ 416239 w 528215"/>
                <a:gd name="connsiteY9" fmla="*/ 1598225 h 1807787"/>
                <a:gd name="connsiteX10" fmla="*/ 409095 w 528215"/>
                <a:gd name="connsiteY10" fmla="*/ 1698238 h 1807787"/>
                <a:gd name="connsiteX11" fmla="*/ 509107 w 528215"/>
                <a:gd name="connsiteY11" fmla="*/ 1769677 h 1807787"/>
                <a:gd name="connsiteX12" fmla="*/ 304319 w 528215"/>
                <a:gd name="connsiteY12" fmla="*/ 1753007 h 1807787"/>
                <a:gd name="connsiteX13" fmla="*/ 285270 w 528215"/>
                <a:gd name="connsiteY13" fmla="*/ 1629182 h 1807787"/>
                <a:gd name="connsiteX14" fmla="*/ 273364 w 528215"/>
                <a:gd name="connsiteY14" fmla="*/ 1083875 h 1807787"/>
                <a:gd name="connsiteX15" fmla="*/ 259077 w 528215"/>
                <a:gd name="connsiteY15" fmla="*/ 1688713 h 1807787"/>
                <a:gd name="connsiteX16" fmla="*/ 251932 w 528215"/>
                <a:gd name="connsiteY16" fmla="*/ 1807775 h 1807787"/>
                <a:gd name="connsiteX17" fmla="*/ 147158 w 528215"/>
                <a:gd name="connsiteY17" fmla="*/ 1793489 h 1807787"/>
                <a:gd name="connsiteX18" fmla="*/ 106677 w 528215"/>
                <a:gd name="connsiteY18" fmla="*/ 1038633 h 1807787"/>
                <a:gd name="connsiteX19" fmla="*/ 44765 w 528215"/>
                <a:gd name="connsiteY19" fmla="*/ 988626 h 1807787"/>
                <a:gd name="connsiteX20" fmla="*/ 113821 w 528215"/>
                <a:gd name="connsiteY20" fmla="*/ 605245 h 1807787"/>
                <a:gd name="connsiteX21" fmla="*/ 4282 w 528215"/>
                <a:gd name="connsiteY21" fmla="*/ 555239 h 1807787"/>
                <a:gd name="connsiteX22" fmla="*/ 25713 w 528215"/>
                <a:gd name="connsiteY22" fmla="*/ 419508 h 1807787"/>
                <a:gd name="connsiteX23" fmla="*/ 44763 w 528215"/>
                <a:gd name="connsiteY23" fmla="*/ 305208 h 1807787"/>
                <a:gd name="connsiteX24" fmla="*/ 123345 w 528215"/>
                <a:gd name="connsiteY24" fmla="*/ 269489 h 1807787"/>
                <a:gd name="connsiteX0" fmla="*/ 123345 w 528215"/>
                <a:gd name="connsiteY0" fmla="*/ 269489 h 1808692"/>
                <a:gd name="connsiteX1" fmla="*/ 190020 w 528215"/>
                <a:gd name="connsiteY1" fmla="*/ 159952 h 1808692"/>
                <a:gd name="connsiteX2" fmla="*/ 349563 w 528215"/>
                <a:gd name="connsiteY2" fmla="*/ 26602 h 1808692"/>
                <a:gd name="connsiteX3" fmla="*/ 359088 w 528215"/>
                <a:gd name="connsiteY3" fmla="*/ 152809 h 1808692"/>
                <a:gd name="connsiteX4" fmla="*/ 335277 w 528215"/>
                <a:gd name="connsiteY4" fmla="*/ 224245 h 1808692"/>
                <a:gd name="connsiteX5" fmla="*/ 480533 w 528215"/>
                <a:gd name="connsiteY5" fmla="*/ 312351 h 1808692"/>
                <a:gd name="connsiteX6" fmla="*/ 523396 w 528215"/>
                <a:gd name="connsiteY6" fmla="*/ 1002914 h 1808692"/>
                <a:gd name="connsiteX7" fmla="*/ 449576 w 528215"/>
                <a:gd name="connsiteY7" fmla="*/ 960050 h 1808692"/>
                <a:gd name="connsiteX8" fmla="*/ 411476 w 528215"/>
                <a:gd name="connsiteY8" fmla="*/ 1255325 h 1808692"/>
                <a:gd name="connsiteX9" fmla="*/ 416239 w 528215"/>
                <a:gd name="connsiteY9" fmla="*/ 1598225 h 1808692"/>
                <a:gd name="connsiteX10" fmla="*/ 409095 w 528215"/>
                <a:gd name="connsiteY10" fmla="*/ 1698238 h 1808692"/>
                <a:gd name="connsiteX11" fmla="*/ 509107 w 528215"/>
                <a:gd name="connsiteY11" fmla="*/ 1769677 h 1808692"/>
                <a:gd name="connsiteX12" fmla="*/ 304319 w 528215"/>
                <a:gd name="connsiteY12" fmla="*/ 1753007 h 1808692"/>
                <a:gd name="connsiteX13" fmla="*/ 285270 w 528215"/>
                <a:gd name="connsiteY13" fmla="*/ 1629182 h 1808692"/>
                <a:gd name="connsiteX14" fmla="*/ 273364 w 528215"/>
                <a:gd name="connsiteY14" fmla="*/ 1083875 h 1808692"/>
                <a:gd name="connsiteX15" fmla="*/ 259077 w 528215"/>
                <a:gd name="connsiteY15" fmla="*/ 1688713 h 1808692"/>
                <a:gd name="connsiteX16" fmla="*/ 251932 w 528215"/>
                <a:gd name="connsiteY16" fmla="*/ 1807775 h 1808692"/>
                <a:gd name="connsiteX17" fmla="*/ 147158 w 528215"/>
                <a:gd name="connsiteY17" fmla="*/ 1793489 h 1808692"/>
                <a:gd name="connsiteX18" fmla="*/ 106677 w 528215"/>
                <a:gd name="connsiteY18" fmla="*/ 1038633 h 1808692"/>
                <a:gd name="connsiteX19" fmla="*/ 44765 w 528215"/>
                <a:gd name="connsiteY19" fmla="*/ 988626 h 1808692"/>
                <a:gd name="connsiteX20" fmla="*/ 113821 w 528215"/>
                <a:gd name="connsiteY20" fmla="*/ 605245 h 1808692"/>
                <a:gd name="connsiteX21" fmla="*/ 4282 w 528215"/>
                <a:gd name="connsiteY21" fmla="*/ 555239 h 1808692"/>
                <a:gd name="connsiteX22" fmla="*/ 25713 w 528215"/>
                <a:gd name="connsiteY22" fmla="*/ 419508 h 1808692"/>
                <a:gd name="connsiteX23" fmla="*/ 44763 w 528215"/>
                <a:gd name="connsiteY23" fmla="*/ 305208 h 1808692"/>
                <a:gd name="connsiteX24" fmla="*/ 123345 w 528215"/>
                <a:gd name="connsiteY24" fmla="*/ 269489 h 1808692"/>
                <a:gd name="connsiteX0" fmla="*/ 123345 w 528215"/>
                <a:gd name="connsiteY0" fmla="*/ 269489 h 1811425"/>
                <a:gd name="connsiteX1" fmla="*/ 190020 w 528215"/>
                <a:gd name="connsiteY1" fmla="*/ 159952 h 1811425"/>
                <a:gd name="connsiteX2" fmla="*/ 349563 w 528215"/>
                <a:gd name="connsiteY2" fmla="*/ 26602 h 1811425"/>
                <a:gd name="connsiteX3" fmla="*/ 359088 w 528215"/>
                <a:gd name="connsiteY3" fmla="*/ 152809 h 1811425"/>
                <a:gd name="connsiteX4" fmla="*/ 335277 w 528215"/>
                <a:gd name="connsiteY4" fmla="*/ 224245 h 1811425"/>
                <a:gd name="connsiteX5" fmla="*/ 480533 w 528215"/>
                <a:gd name="connsiteY5" fmla="*/ 312351 h 1811425"/>
                <a:gd name="connsiteX6" fmla="*/ 523396 w 528215"/>
                <a:gd name="connsiteY6" fmla="*/ 1002914 h 1811425"/>
                <a:gd name="connsiteX7" fmla="*/ 449576 w 528215"/>
                <a:gd name="connsiteY7" fmla="*/ 960050 h 1811425"/>
                <a:gd name="connsiteX8" fmla="*/ 411476 w 528215"/>
                <a:gd name="connsiteY8" fmla="*/ 1255325 h 1811425"/>
                <a:gd name="connsiteX9" fmla="*/ 416239 w 528215"/>
                <a:gd name="connsiteY9" fmla="*/ 1598225 h 1811425"/>
                <a:gd name="connsiteX10" fmla="*/ 409095 w 528215"/>
                <a:gd name="connsiteY10" fmla="*/ 1698238 h 1811425"/>
                <a:gd name="connsiteX11" fmla="*/ 509107 w 528215"/>
                <a:gd name="connsiteY11" fmla="*/ 1769677 h 1811425"/>
                <a:gd name="connsiteX12" fmla="*/ 304319 w 528215"/>
                <a:gd name="connsiteY12" fmla="*/ 1753007 h 1811425"/>
                <a:gd name="connsiteX13" fmla="*/ 285270 w 528215"/>
                <a:gd name="connsiteY13" fmla="*/ 1629182 h 1811425"/>
                <a:gd name="connsiteX14" fmla="*/ 273364 w 528215"/>
                <a:gd name="connsiteY14" fmla="*/ 1083875 h 1811425"/>
                <a:gd name="connsiteX15" fmla="*/ 259077 w 528215"/>
                <a:gd name="connsiteY15" fmla="*/ 1688713 h 1811425"/>
                <a:gd name="connsiteX16" fmla="*/ 251932 w 528215"/>
                <a:gd name="connsiteY16" fmla="*/ 1807775 h 1811425"/>
                <a:gd name="connsiteX17" fmla="*/ 147158 w 528215"/>
                <a:gd name="connsiteY17" fmla="*/ 1793489 h 1811425"/>
                <a:gd name="connsiteX18" fmla="*/ 106677 w 528215"/>
                <a:gd name="connsiteY18" fmla="*/ 1038633 h 1811425"/>
                <a:gd name="connsiteX19" fmla="*/ 44765 w 528215"/>
                <a:gd name="connsiteY19" fmla="*/ 988626 h 1811425"/>
                <a:gd name="connsiteX20" fmla="*/ 113821 w 528215"/>
                <a:gd name="connsiteY20" fmla="*/ 605245 h 1811425"/>
                <a:gd name="connsiteX21" fmla="*/ 4282 w 528215"/>
                <a:gd name="connsiteY21" fmla="*/ 555239 h 1811425"/>
                <a:gd name="connsiteX22" fmla="*/ 25713 w 528215"/>
                <a:gd name="connsiteY22" fmla="*/ 419508 h 1811425"/>
                <a:gd name="connsiteX23" fmla="*/ 44763 w 528215"/>
                <a:gd name="connsiteY23" fmla="*/ 305208 h 1811425"/>
                <a:gd name="connsiteX24" fmla="*/ 123345 w 528215"/>
                <a:gd name="connsiteY24" fmla="*/ 269489 h 1811425"/>
                <a:gd name="connsiteX0" fmla="*/ 123345 w 528215"/>
                <a:gd name="connsiteY0" fmla="*/ 269489 h 1811425"/>
                <a:gd name="connsiteX1" fmla="*/ 190020 w 528215"/>
                <a:gd name="connsiteY1" fmla="*/ 159952 h 1811425"/>
                <a:gd name="connsiteX2" fmla="*/ 349563 w 528215"/>
                <a:gd name="connsiteY2" fmla="*/ 26602 h 1811425"/>
                <a:gd name="connsiteX3" fmla="*/ 359088 w 528215"/>
                <a:gd name="connsiteY3" fmla="*/ 152809 h 1811425"/>
                <a:gd name="connsiteX4" fmla="*/ 335277 w 528215"/>
                <a:gd name="connsiteY4" fmla="*/ 224245 h 1811425"/>
                <a:gd name="connsiteX5" fmla="*/ 480533 w 528215"/>
                <a:gd name="connsiteY5" fmla="*/ 312351 h 1811425"/>
                <a:gd name="connsiteX6" fmla="*/ 523396 w 528215"/>
                <a:gd name="connsiteY6" fmla="*/ 1002914 h 1811425"/>
                <a:gd name="connsiteX7" fmla="*/ 449576 w 528215"/>
                <a:gd name="connsiteY7" fmla="*/ 960050 h 1811425"/>
                <a:gd name="connsiteX8" fmla="*/ 411476 w 528215"/>
                <a:gd name="connsiteY8" fmla="*/ 1255325 h 1811425"/>
                <a:gd name="connsiteX9" fmla="*/ 416239 w 528215"/>
                <a:gd name="connsiteY9" fmla="*/ 1598225 h 1811425"/>
                <a:gd name="connsiteX10" fmla="*/ 409095 w 528215"/>
                <a:gd name="connsiteY10" fmla="*/ 1698238 h 1811425"/>
                <a:gd name="connsiteX11" fmla="*/ 509107 w 528215"/>
                <a:gd name="connsiteY11" fmla="*/ 1769677 h 1811425"/>
                <a:gd name="connsiteX12" fmla="*/ 304319 w 528215"/>
                <a:gd name="connsiteY12" fmla="*/ 1753007 h 1811425"/>
                <a:gd name="connsiteX13" fmla="*/ 285270 w 528215"/>
                <a:gd name="connsiteY13" fmla="*/ 1629182 h 1811425"/>
                <a:gd name="connsiteX14" fmla="*/ 273364 w 528215"/>
                <a:gd name="connsiteY14" fmla="*/ 1083875 h 1811425"/>
                <a:gd name="connsiteX15" fmla="*/ 259077 w 528215"/>
                <a:gd name="connsiteY15" fmla="*/ 1688713 h 1811425"/>
                <a:gd name="connsiteX16" fmla="*/ 251932 w 528215"/>
                <a:gd name="connsiteY16" fmla="*/ 1807775 h 1811425"/>
                <a:gd name="connsiteX17" fmla="*/ 147158 w 528215"/>
                <a:gd name="connsiteY17" fmla="*/ 1793489 h 1811425"/>
                <a:gd name="connsiteX18" fmla="*/ 106677 w 528215"/>
                <a:gd name="connsiteY18" fmla="*/ 1038633 h 1811425"/>
                <a:gd name="connsiteX19" fmla="*/ 44765 w 528215"/>
                <a:gd name="connsiteY19" fmla="*/ 988626 h 1811425"/>
                <a:gd name="connsiteX20" fmla="*/ 113821 w 528215"/>
                <a:gd name="connsiteY20" fmla="*/ 605245 h 1811425"/>
                <a:gd name="connsiteX21" fmla="*/ 4282 w 528215"/>
                <a:gd name="connsiteY21" fmla="*/ 555239 h 1811425"/>
                <a:gd name="connsiteX22" fmla="*/ 25713 w 528215"/>
                <a:gd name="connsiteY22" fmla="*/ 419508 h 1811425"/>
                <a:gd name="connsiteX23" fmla="*/ 44763 w 528215"/>
                <a:gd name="connsiteY23" fmla="*/ 305208 h 1811425"/>
                <a:gd name="connsiteX24" fmla="*/ 123345 w 528215"/>
                <a:gd name="connsiteY24" fmla="*/ 269489 h 1811425"/>
                <a:gd name="connsiteX0" fmla="*/ 123345 w 528215"/>
                <a:gd name="connsiteY0" fmla="*/ 269489 h 1811425"/>
                <a:gd name="connsiteX1" fmla="*/ 190020 w 528215"/>
                <a:gd name="connsiteY1" fmla="*/ 159952 h 1811425"/>
                <a:gd name="connsiteX2" fmla="*/ 349563 w 528215"/>
                <a:gd name="connsiteY2" fmla="*/ 26602 h 1811425"/>
                <a:gd name="connsiteX3" fmla="*/ 359088 w 528215"/>
                <a:gd name="connsiteY3" fmla="*/ 152809 h 1811425"/>
                <a:gd name="connsiteX4" fmla="*/ 335277 w 528215"/>
                <a:gd name="connsiteY4" fmla="*/ 224245 h 1811425"/>
                <a:gd name="connsiteX5" fmla="*/ 480533 w 528215"/>
                <a:gd name="connsiteY5" fmla="*/ 312351 h 1811425"/>
                <a:gd name="connsiteX6" fmla="*/ 523396 w 528215"/>
                <a:gd name="connsiteY6" fmla="*/ 1002914 h 1811425"/>
                <a:gd name="connsiteX7" fmla="*/ 449576 w 528215"/>
                <a:gd name="connsiteY7" fmla="*/ 960050 h 1811425"/>
                <a:gd name="connsiteX8" fmla="*/ 411476 w 528215"/>
                <a:gd name="connsiteY8" fmla="*/ 1255325 h 1811425"/>
                <a:gd name="connsiteX9" fmla="*/ 416239 w 528215"/>
                <a:gd name="connsiteY9" fmla="*/ 1598225 h 1811425"/>
                <a:gd name="connsiteX10" fmla="*/ 409095 w 528215"/>
                <a:gd name="connsiteY10" fmla="*/ 1698238 h 1811425"/>
                <a:gd name="connsiteX11" fmla="*/ 509107 w 528215"/>
                <a:gd name="connsiteY11" fmla="*/ 1769677 h 1811425"/>
                <a:gd name="connsiteX12" fmla="*/ 304319 w 528215"/>
                <a:gd name="connsiteY12" fmla="*/ 1753007 h 1811425"/>
                <a:gd name="connsiteX13" fmla="*/ 285270 w 528215"/>
                <a:gd name="connsiteY13" fmla="*/ 1629182 h 1811425"/>
                <a:gd name="connsiteX14" fmla="*/ 273364 w 528215"/>
                <a:gd name="connsiteY14" fmla="*/ 1083875 h 1811425"/>
                <a:gd name="connsiteX15" fmla="*/ 259077 w 528215"/>
                <a:gd name="connsiteY15" fmla="*/ 1688713 h 1811425"/>
                <a:gd name="connsiteX16" fmla="*/ 251932 w 528215"/>
                <a:gd name="connsiteY16" fmla="*/ 1807775 h 1811425"/>
                <a:gd name="connsiteX17" fmla="*/ 147158 w 528215"/>
                <a:gd name="connsiteY17" fmla="*/ 1793489 h 1811425"/>
                <a:gd name="connsiteX18" fmla="*/ 99532 w 528215"/>
                <a:gd name="connsiteY18" fmla="*/ 1650611 h 1811425"/>
                <a:gd name="connsiteX19" fmla="*/ 106677 w 528215"/>
                <a:gd name="connsiteY19" fmla="*/ 1038633 h 1811425"/>
                <a:gd name="connsiteX20" fmla="*/ 44765 w 528215"/>
                <a:gd name="connsiteY20" fmla="*/ 988626 h 1811425"/>
                <a:gd name="connsiteX21" fmla="*/ 113821 w 528215"/>
                <a:gd name="connsiteY21" fmla="*/ 605245 h 1811425"/>
                <a:gd name="connsiteX22" fmla="*/ 4282 w 528215"/>
                <a:gd name="connsiteY22" fmla="*/ 555239 h 1811425"/>
                <a:gd name="connsiteX23" fmla="*/ 25713 w 528215"/>
                <a:gd name="connsiteY23" fmla="*/ 419508 h 1811425"/>
                <a:gd name="connsiteX24" fmla="*/ 44763 w 528215"/>
                <a:gd name="connsiteY24" fmla="*/ 305208 h 1811425"/>
                <a:gd name="connsiteX25" fmla="*/ 123345 w 528215"/>
                <a:gd name="connsiteY25" fmla="*/ 269489 h 1811425"/>
                <a:gd name="connsiteX0" fmla="*/ 123345 w 528215"/>
                <a:gd name="connsiteY0" fmla="*/ 269489 h 1811425"/>
                <a:gd name="connsiteX1" fmla="*/ 190020 w 528215"/>
                <a:gd name="connsiteY1" fmla="*/ 159952 h 1811425"/>
                <a:gd name="connsiteX2" fmla="*/ 349563 w 528215"/>
                <a:gd name="connsiteY2" fmla="*/ 26602 h 1811425"/>
                <a:gd name="connsiteX3" fmla="*/ 359088 w 528215"/>
                <a:gd name="connsiteY3" fmla="*/ 152809 h 1811425"/>
                <a:gd name="connsiteX4" fmla="*/ 335277 w 528215"/>
                <a:gd name="connsiteY4" fmla="*/ 224245 h 1811425"/>
                <a:gd name="connsiteX5" fmla="*/ 480533 w 528215"/>
                <a:gd name="connsiteY5" fmla="*/ 312351 h 1811425"/>
                <a:gd name="connsiteX6" fmla="*/ 523396 w 528215"/>
                <a:gd name="connsiteY6" fmla="*/ 1002914 h 1811425"/>
                <a:gd name="connsiteX7" fmla="*/ 449576 w 528215"/>
                <a:gd name="connsiteY7" fmla="*/ 960050 h 1811425"/>
                <a:gd name="connsiteX8" fmla="*/ 411476 w 528215"/>
                <a:gd name="connsiteY8" fmla="*/ 1255325 h 1811425"/>
                <a:gd name="connsiteX9" fmla="*/ 416239 w 528215"/>
                <a:gd name="connsiteY9" fmla="*/ 1598225 h 1811425"/>
                <a:gd name="connsiteX10" fmla="*/ 409095 w 528215"/>
                <a:gd name="connsiteY10" fmla="*/ 1698238 h 1811425"/>
                <a:gd name="connsiteX11" fmla="*/ 509107 w 528215"/>
                <a:gd name="connsiteY11" fmla="*/ 1769677 h 1811425"/>
                <a:gd name="connsiteX12" fmla="*/ 304319 w 528215"/>
                <a:gd name="connsiteY12" fmla="*/ 1753007 h 1811425"/>
                <a:gd name="connsiteX13" fmla="*/ 285270 w 528215"/>
                <a:gd name="connsiteY13" fmla="*/ 1629182 h 1811425"/>
                <a:gd name="connsiteX14" fmla="*/ 273364 w 528215"/>
                <a:gd name="connsiteY14" fmla="*/ 1083875 h 1811425"/>
                <a:gd name="connsiteX15" fmla="*/ 259077 w 528215"/>
                <a:gd name="connsiteY15" fmla="*/ 1688713 h 1811425"/>
                <a:gd name="connsiteX16" fmla="*/ 251932 w 528215"/>
                <a:gd name="connsiteY16" fmla="*/ 1807775 h 1811425"/>
                <a:gd name="connsiteX17" fmla="*/ 147158 w 528215"/>
                <a:gd name="connsiteY17" fmla="*/ 1793489 h 1811425"/>
                <a:gd name="connsiteX18" fmla="*/ 99532 w 528215"/>
                <a:gd name="connsiteY18" fmla="*/ 1650611 h 1811425"/>
                <a:gd name="connsiteX19" fmla="*/ 106677 w 528215"/>
                <a:gd name="connsiteY19" fmla="*/ 1038633 h 1811425"/>
                <a:gd name="connsiteX20" fmla="*/ 44765 w 528215"/>
                <a:gd name="connsiteY20" fmla="*/ 988626 h 1811425"/>
                <a:gd name="connsiteX21" fmla="*/ 113821 w 528215"/>
                <a:gd name="connsiteY21" fmla="*/ 605245 h 1811425"/>
                <a:gd name="connsiteX22" fmla="*/ 4282 w 528215"/>
                <a:gd name="connsiteY22" fmla="*/ 555239 h 1811425"/>
                <a:gd name="connsiteX23" fmla="*/ 25713 w 528215"/>
                <a:gd name="connsiteY23" fmla="*/ 419508 h 1811425"/>
                <a:gd name="connsiteX24" fmla="*/ 44763 w 528215"/>
                <a:gd name="connsiteY24" fmla="*/ 305208 h 1811425"/>
                <a:gd name="connsiteX25" fmla="*/ 123345 w 528215"/>
                <a:gd name="connsiteY25" fmla="*/ 269489 h 1811425"/>
                <a:gd name="connsiteX0" fmla="*/ 123345 w 528215"/>
                <a:gd name="connsiteY0" fmla="*/ 269489 h 1811425"/>
                <a:gd name="connsiteX1" fmla="*/ 190020 w 528215"/>
                <a:gd name="connsiteY1" fmla="*/ 159952 h 1811425"/>
                <a:gd name="connsiteX2" fmla="*/ 349563 w 528215"/>
                <a:gd name="connsiteY2" fmla="*/ 26602 h 1811425"/>
                <a:gd name="connsiteX3" fmla="*/ 359088 w 528215"/>
                <a:gd name="connsiteY3" fmla="*/ 152809 h 1811425"/>
                <a:gd name="connsiteX4" fmla="*/ 335277 w 528215"/>
                <a:gd name="connsiteY4" fmla="*/ 224245 h 1811425"/>
                <a:gd name="connsiteX5" fmla="*/ 480533 w 528215"/>
                <a:gd name="connsiteY5" fmla="*/ 312351 h 1811425"/>
                <a:gd name="connsiteX6" fmla="*/ 523396 w 528215"/>
                <a:gd name="connsiteY6" fmla="*/ 1002914 h 1811425"/>
                <a:gd name="connsiteX7" fmla="*/ 449576 w 528215"/>
                <a:gd name="connsiteY7" fmla="*/ 960050 h 1811425"/>
                <a:gd name="connsiteX8" fmla="*/ 411476 w 528215"/>
                <a:gd name="connsiteY8" fmla="*/ 1255325 h 1811425"/>
                <a:gd name="connsiteX9" fmla="*/ 416239 w 528215"/>
                <a:gd name="connsiteY9" fmla="*/ 1598225 h 1811425"/>
                <a:gd name="connsiteX10" fmla="*/ 409095 w 528215"/>
                <a:gd name="connsiteY10" fmla="*/ 1698238 h 1811425"/>
                <a:gd name="connsiteX11" fmla="*/ 509107 w 528215"/>
                <a:gd name="connsiteY11" fmla="*/ 1769677 h 1811425"/>
                <a:gd name="connsiteX12" fmla="*/ 304319 w 528215"/>
                <a:gd name="connsiteY12" fmla="*/ 1753007 h 1811425"/>
                <a:gd name="connsiteX13" fmla="*/ 285270 w 528215"/>
                <a:gd name="connsiteY13" fmla="*/ 1629182 h 1811425"/>
                <a:gd name="connsiteX14" fmla="*/ 273364 w 528215"/>
                <a:gd name="connsiteY14" fmla="*/ 1083875 h 1811425"/>
                <a:gd name="connsiteX15" fmla="*/ 259077 w 528215"/>
                <a:gd name="connsiteY15" fmla="*/ 1688713 h 1811425"/>
                <a:gd name="connsiteX16" fmla="*/ 251932 w 528215"/>
                <a:gd name="connsiteY16" fmla="*/ 1807775 h 1811425"/>
                <a:gd name="connsiteX17" fmla="*/ 147158 w 528215"/>
                <a:gd name="connsiteY17" fmla="*/ 1793489 h 1811425"/>
                <a:gd name="connsiteX18" fmla="*/ 99532 w 528215"/>
                <a:gd name="connsiteY18" fmla="*/ 1650611 h 1811425"/>
                <a:gd name="connsiteX19" fmla="*/ 106677 w 528215"/>
                <a:gd name="connsiteY19" fmla="*/ 1038633 h 1811425"/>
                <a:gd name="connsiteX20" fmla="*/ 44765 w 528215"/>
                <a:gd name="connsiteY20" fmla="*/ 988626 h 1811425"/>
                <a:gd name="connsiteX21" fmla="*/ 113821 w 528215"/>
                <a:gd name="connsiteY21" fmla="*/ 605245 h 1811425"/>
                <a:gd name="connsiteX22" fmla="*/ 4282 w 528215"/>
                <a:gd name="connsiteY22" fmla="*/ 555239 h 1811425"/>
                <a:gd name="connsiteX23" fmla="*/ 25713 w 528215"/>
                <a:gd name="connsiteY23" fmla="*/ 419508 h 1811425"/>
                <a:gd name="connsiteX24" fmla="*/ 44763 w 528215"/>
                <a:gd name="connsiteY24" fmla="*/ 305208 h 1811425"/>
                <a:gd name="connsiteX25" fmla="*/ 123345 w 528215"/>
                <a:gd name="connsiteY25" fmla="*/ 269489 h 1811425"/>
                <a:gd name="connsiteX0" fmla="*/ 123345 w 528215"/>
                <a:gd name="connsiteY0" fmla="*/ 269489 h 1811425"/>
                <a:gd name="connsiteX1" fmla="*/ 190020 w 528215"/>
                <a:gd name="connsiteY1" fmla="*/ 159952 h 1811425"/>
                <a:gd name="connsiteX2" fmla="*/ 349563 w 528215"/>
                <a:gd name="connsiteY2" fmla="*/ 26602 h 1811425"/>
                <a:gd name="connsiteX3" fmla="*/ 359088 w 528215"/>
                <a:gd name="connsiteY3" fmla="*/ 152809 h 1811425"/>
                <a:gd name="connsiteX4" fmla="*/ 335277 w 528215"/>
                <a:gd name="connsiteY4" fmla="*/ 224245 h 1811425"/>
                <a:gd name="connsiteX5" fmla="*/ 480533 w 528215"/>
                <a:gd name="connsiteY5" fmla="*/ 312351 h 1811425"/>
                <a:gd name="connsiteX6" fmla="*/ 523396 w 528215"/>
                <a:gd name="connsiteY6" fmla="*/ 1002914 h 1811425"/>
                <a:gd name="connsiteX7" fmla="*/ 449576 w 528215"/>
                <a:gd name="connsiteY7" fmla="*/ 960050 h 1811425"/>
                <a:gd name="connsiteX8" fmla="*/ 411476 w 528215"/>
                <a:gd name="connsiteY8" fmla="*/ 1255325 h 1811425"/>
                <a:gd name="connsiteX9" fmla="*/ 416239 w 528215"/>
                <a:gd name="connsiteY9" fmla="*/ 1598225 h 1811425"/>
                <a:gd name="connsiteX10" fmla="*/ 409095 w 528215"/>
                <a:gd name="connsiteY10" fmla="*/ 1698238 h 1811425"/>
                <a:gd name="connsiteX11" fmla="*/ 509107 w 528215"/>
                <a:gd name="connsiteY11" fmla="*/ 1769677 h 1811425"/>
                <a:gd name="connsiteX12" fmla="*/ 304319 w 528215"/>
                <a:gd name="connsiteY12" fmla="*/ 1753007 h 1811425"/>
                <a:gd name="connsiteX13" fmla="*/ 285270 w 528215"/>
                <a:gd name="connsiteY13" fmla="*/ 1629182 h 1811425"/>
                <a:gd name="connsiteX14" fmla="*/ 273364 w 528215"/>
                <a:gd name="connsiteY14" fmla="*/ 1083875 h 1811425"/>
                <a:gd name="connsiteX15" fmla="*/ 259077 w 528215"/>
                <a:gd name="connsiteY15" fmla="*/ 1688713 h 1811425"/>
                <a:gd name="connsiteX16" fmla="*/ 251932 w 528215"/>
                <a:gd name="connsiteY16" fmla="*/ 1807775 h 1811425"/>
                <a:gd name="connsiteX17" fmla="*/ 147158 w 528215"/>
                <a:gd name="connsiteY17" fmla="*/ 1793489 h 1811425"/>
                <a:gd name="connsiteX18" fmla="*/ 99532 w 528215"/>
                <a:gd name="connsiteY18" fmla="*/ 1650611 h 1811425"/>
                <a:gd name="connsiteX19" fmla="*/ 123345 w 528215"/>
                <a:gd name="connsiteY19" fmla="*/ 1526786 h 1811425"/>
                <a:gd name="connsiteX20" fmla="*/ 106677 w 528215"/>
                <a:gd name="connsiteY20" fmla="*/ 1038633 h 1811425"/>
                <a:gd name="connsiteX21" fmla="*/ 44765 w 528215"/>
                <a:gd name="connsiteY21" fmla="*/ 988626 h 1811425"/>
                <a:gd name="connsiteX22" fmla="*/ 113821 w 528215"/>
                <a:gd name="connsiteY22" fmla="*/ 605245 h 1811425"/>
                <a:gd name="connsiteX23" fmla="*/ 4282 w 528215"/>
                <a:gd name="connsiteY23" fmla="*/ 555239 h 1811425"/>
                <a:gd name="connsiteX24" fmla="*/ 25713 w 528215"/>
                <a:gd name="connsiteY24" fmla="*/ 419508 h 1811425"/>
                <a:gd name="connsiteX25" fmla="*/ 44763 w 528215"/>
                <a:gd name="connsiteY25" fmla="*/ 305208 h 1811425"/>
                <a:gd name="connsiteX26" fmla="*/ 123345 w 528215"/>
                <a:gd name="connsiteY26" fmla="*/ 269489 h 1811425"/>
                <a:gd name="connsiteX0" fmla="*/ 123345 w 528215"/>
                <a:gd name="connsiteY0" fmla="*/ 269489 h 1811425"/>
                <a:gd name="connsiteX1" fmla="*/ 190020 w 528215"/>
                <a:gd name="connsiteY1" fmla="*/ 159952 h 1811425"/>
                <a:gd name="connsiteX2" fmla="*/ 349563 w 528215"/>
                <a:gd name="connsiteY2" fmla="*/ 26602 h 1811425"/>
                <a:gd name="connsiteX3" fmla="*/ 359088 w 528215"/>
                <a:gd name="connsiteY3" fmla="*/ 152809 h 1811425"/>
                <a:gd name="connsiteX4" fmla="*/ 335277 w 528215"/>
                <a:gd name="connsiteY4" fmla="*/ 224245 h 1811425"/>
                <a:gd name="connsiteX5" fmla="*/ 480533 w 528215"/>
                <a:gd name="connsiteY5" fmla="*/ 312351 h 1811425"/>
                <a:gd name="connsiteX6" fmla="*/ 523396 w 528215"/>
                <a:gd name="connsiteY6" fmla="*/ 1002914 h 1811425"/>
                <a:gd name="connsiteX7" fmla="*/ 449576 w 528215"/>
                <a:gd name="connsiteY7" fmla="*/ 960050 h 1811425"/>
                <a:gd name="connsiteX8" fmla="*/ 411476 w 528215"/>
                <a:gd name="connsiteY8" fmla="*/ 1255325 h 1811425"/>
                <a:gd name="connsiteX9" fmla="*/ 416239 w 528215"/>
                <a:gd name="connsiteY9" fmla="*/ 1598225 h 1811425"/>
                <a:gd name="connsiteX10" fmla="*/ 409095 w 528215"/>
                <a:gd name="connsiteY10" fmla="*/ 1698238 h 1811425"/>
                <a:gd name="connsiteX11" fmla="*/ 509107 w 528215"/>
                <a:gd name="connsiteY11" fmla="*/ 1769677 h 1811425"/>
                <a:gd name="connsiteX12" fmla="*/ 304319 w 528215"/>
                <a:gd name="connsiteY12" fmla="*/ 1753007 h 1811425"/>
                <a:gd name="connsiteX13" fmla="*/ 285270 w 528215"/>
                <a:gd name="connsiteY13" fmla="*/ 1629182 h 1811425"/>
                <a:gd name="connsiteX14" fmla="*/ 273364 w 528215"/>
                <a:gd name="connsiteY14" fmla="*/ 1083875 h 1811425"/>
                <a:gd name="connsiteX15" fmla="*/ 259077 w 528215"/>
                <a:gd name="connsiteY15" fmla="*/ 1688713 h 1811425"/>
                <a:gd name="connsiteX16" fmla="*/ 251932 w 528215"/>
                <a:gd name="connsiteY16" fmla="*/ 1807775 h 1811425"/>
                <a:gd name="connsiteX17" fmla="*/ 147158 w 528215"/>
                <a:gd name="connsiteY17" fmla="*/ 1793489 h 1811425"/>
                <a:gd name="connsiteX18" fmla="*/ 106676 w 528215"/>
                <a:gd name="connsiteY18" fmla="*/ 1655373 h 1811425"/>
                <a:gd name="connsiteX19" fmla="*/ 123345 w 528215"/>
                <a:gd name="connsiteY19" fmla="*/ 1526786 h 1811425"/>
                <a:gd name="connsiteX20" fmla="*/ 106677 w 528215"/>
                <a:gd name="connsiteY20" fmla="*/ 1038633 h 1811425"/>
                <a:gd name="connsiteX21" fmla="*/ 44765 w 528215"/>
                <a:gd name="connsiteY21" fmla="*/ 988626 h 1811425"/>
                <a:gd name="connsiteX22" fmla="*/ 113821 w 528215"/>
                <a:gd name="connsiteY22" fmla="*/ 605245 h 1811425"/>
                <a:gd name="connsiteX23" fmla="*/ 4282 w 528215"/>
                <a:gd name="connsiteY23" fmla="*/ 555239 h 1811425"/>
                <a:gd name="connsiteX24" fmla="*/ 25713 w 528215"/>
                <a:gd name="connsiteY24" fmla="*/ 419508 h 1811425"/>
                <a:gd name="connsiteX25" fmla="*/ 44763 w 528215"/>
                <a:gd name="connsiteY25" fmla="*/ 305208 h 1811425"/>
                <a:gd name="connsiteX26" fmla="*/ 123345 w 528215"/>
                <a:gd name="connsiteY26" fmla="*/ 269489 h 1811425"/>
                <a:gd name="connsiteX0" fmla="*/ 123345 w 528215"/>
                <a:gd name="connsiteY0" fmla="*/ 269489 h 1811425"/>
                <a:gd name="connsiteX1" fmla="*/ 190020 w 528215"/>
                <a:gd name="connsiteY1" fmla="*/ 159952 h 1811425"/>
                <a:gd name="connsiteX2" fmla="*/ 349563 w 528215"/>
                <a:gd name="connsiteY2" fmla="*/ 26602 h 1811425"/>
                <a:gd name="connsiteX3" fmla="*/ 359088 w 528215"/>
                <a:gd name="connsiteY3" fmla="*/ 152809 h 1811425"/>
                <a:gd name="connsiteX4" fmla="*/ 335277 w 528215"/>
                <a:gd name="connsiteY4" fmla="*/ 224245 h 1811425"/>
                <a:gd name="connsiteX5" fmla="*/ 480533 w 528215"/>
                <a:gd name="connsiteY5" fmla="*/ 312351 h 1811425"/>
                <a:gd name="connsiteX6" fmla="*/ 523396 w 528215"/>
                <a:gd name="connsiteY6" fmla="*/ 1002914 h 1811425"/>
                <a:gd name="connsiteX7" fmla="*/ 449576 w 528215"/>
                <a:gd name="connsiteY7" fmla="*/ 960050 h 1811425"/>
                <a:gd name="connsiteX8" fmla="*/ 411476 w 528215"/>
                <a:gd name="connsiteY8" fmla="*/ 1255325 h 1811425"/>
                <a:gd name="connsiteX9" fmla="*/ 416239 w 528215"/>
                <a:gd name="connsiteY9" fmla="*/ 1598225 h 1811425"/>
                <a:gd name="connsiteX10" fmla="*/ 409095 w 528215"/>
                <a:gd name="connsiteY10" fmla="*/ 1698238 h 1811425"/>
                <a:gd name="connsiteX11" fmla="*/ 509107 w 528215"/>
                <a:gd name="connsiteY11" fmla="*/ 1769677 h 1811425"/>
                <a:gd name="connsiteX12" fmla="*/ 304319 w 528215"/>
                <a:gd name="connsiteY12" fmla="*/ 1753007 h 1811425"/>
                <a:gd name="connsiteX13" fmla="*/ 285270 w 528215"/>
                <a:gd name="connsiteY13" fmla="*/ 1629182 h 1811425"/>
                <a:gd name="connsiteX14" fmla="*/ 273364 w 528215"/>
                <a:gd name="connsiteY14" fmla="*/ 1083875 h 1811425"/>
                <a:gd name="connsiteX15" fmla="*/ 259077 w 528215"/>
                <a:gd name="connsiteY15" fmla="*/ 1688713 h 1811425"/>
                <a:gd name="connsiteX16" fmla="*/ 251932 w 528215"/>
                <a:gd name="connsiteY16" fmla="*/ 1807775 h 1811425"/>
                <a:gd name="connsiteX17" fmla="*/ 147158 w 528215"/>
                <a:gd name="connsiteY17" fmla="*/ 1793489 h 1811425"/>
                <a:gd name="connsiteX18" fmla="*/ 106676 w 528215"/>
                <a:gd name="connsiteY18" fmla="*/ 1655373 h 1811425"/>
                <a:gd name="connsiteX19" fmla="*/ 123345 w 528215"/>
                <a:gd name="connsiteY19" fmla="*/ 1526786 h 1811425"/>
                <a:gd name="connsiteX20" fmla="*/ 106677 w 528215"/>
                <a:gd name="connsiteY20" fmla="*/ 1038633 h 1811425"/>
                <a:gd name="connsiteX21" fmla="*/ 44765 w 528215"/>
                <a:gd name="connsiteY21" fmla="*/ 988626 h 1811425"/>
                <a:gd name="connsiteX22" fmla="*/ 113821 w 528215"/>
                <a:gd name="connsiteY22" fmla="*/ 605245 h 1811425"/>
                <a:gd name="connsiteX23" fmla="*/ 4282 w 528215"/>
                <a:gd name="connsiteY23" fmla="*/ 555239 h 1811425"/>
                <a:gd name="connsiteX24" fmla="*/ 25713 w 528215"/>
                <a:gd name="connsiteY24" fmla="*/ 419508 h 1811425"/>
                <a:gd name="connsiteX25" fmla="*/ 44763 w 528215"/>
                <a:gd name="connsiteY25" fmla="*/ 305208 h 1811425"/>
                <a:gd name="connsiteX26" fmla="*/ 123345 w 528215"/>
                <a:gd name="connsiteY26" fmla="*/ 269489 h 1811425"/>
                <a:gd name="connsiteX0" fmla="*/ 123345 w 528215"/>
                <a:gd name="connsiteY0" fmla="*/ 269489 h 1811425"/>
                <a:gd name="connsiteX1" fmla="*/ 190020 w 528215"/>
                <a:gd name="connsiteY1" fmla="*/ 159952 h 1811425"/>
                <a:gd name="connsiteX2" fmla="*/ 349563 w 528215"/>
                <a:gd name="connsiteY2" fmla="*/ 26602 h 1811425"/>
                <a:gd name="connsiteX3" fmla="*/ 359088 w 528215"/>
                <a:gd name="connsiteY3" fmla="*/ 152809 h 1811425"/>
                <a:gd name="connsiteX4" fmla="*/ 335277 w 528215"/>
                <a:gd name="connsiteY4" fmla="*/ 224245 h 1811425"/>
                <a:gd name="connsiteX5" fmla="*/ 480533 w 528215"/>
                <a:gd name="connsiteY5" fmla="*/ 312351 h 1811425"/>
                <a:gd name="connsiteX6" fmla="*/ 523396 w 528215"/>
                <a:gd name="connsiteY6" fmla="*/ 1002914 h 1811425"/>
                <a:gd name="connsiteX7" fmla="*/ 449576 w 528215"/>
                <a:gd name="connsiteY7" fmla="*/ 960050 h 1811425"/>
                <a:gd name="connsiteX8" fmla="*/ 411476 w 528215"/>
                <a:gd name="connsiteY8" fmla="*/ 1255325 h 1811425"/>
                <a:gd name="connsiteX9" fmla="*/ 416239 w 528215"/>
                <a:gd name="connsiteY9" fmla="*/ 1598225 h 1811425"/>
                <a:gd name="connsiteX10" fmla="*/ 409095 w 528215"/>
                <a:gd name="connsiteY10" fmla="*/ 1698238 h 1811425"/>
                <a:gd name="connsiteX11" fmla="*/ 509107 w 528215"/>
                <a:gd name="connsiteY11" fmla="*/ 1769677 h 1811425"/>
                <a:gd name="connsiteX12" fmla="*/ 304319 w 528215"/>
                <a:gd name="connsiteY12" fmla="*/ 1753007 h 1811425"/>
                <a:gd name="connsiteX13" fmla="*/ 285270 w 528215"/>
                <a:gd name="connsiteY13" fmla="*/ 1629182 h 1811425"/>
                <a:gd name="connsiteX14" fmla="*/ 273364 w 528215"/>
                <a:gd name="connsiteY14" fmla="*/ 1083875 h 1811425"/>
                <a:gd name="connsiteX15" fmla="*/ 218595 w 528215"/>
                <a:gd name="connsiteY15" fmla="*/ 1483923 h 1811425"/>
                <a:gd name="connsiteX16" fmla="*/ 259077 w 528215"/>
                <a:gd name="connsiteY16" fmla="*/ 1688713 h 1811425"/>
                <a:gd name="connsiteX17" fmla="*/ 251932 w 528215"/>
                <a:gd name="connsiteY17" fmla="*/ 1807775 h 1811425"/>
                <a:gd name="connsiteX18" fmla="*/ 147158 w 528215"/>
                <a:gd name="connsiteY18" fmla="*/ 1793489 h 1811425"/>
                <a:gd name="connsiteX19" fmla="*/ 106676 w 528215"/>
                <a:gd name="connsiteY19" fmla="*/ 1655373 h 1811425"/>
                <a:gd name="connsiteX20" fmla="*/ 123345 w 528215"/>
                <a:gd name="connsiteY20" fmla="*/ 1526786 h 1811425"/>
                <a:gd name="connsiteX21" fmla="*/ 106677 w 528215"/>
                <a:gd name="connsiteY21" fmla="*/ 1038633 h 1811425"/>
                <a:gd name="connsiteX22" fmla="*/ 44765 w 528215"/>
                <a:gd name="connsiteY22" fmla="*/ 988626 h 1811425"/>
                <a:gd name="connsiteX23" fmla="*/ 113821 w 528215"/>
                <a:gd name="connsiteY23" fmla="*/ 605245 h 1811425"/>
                <a:gd name="connsiteX24" fmla="*/ 4282 w 528215"/>
                <a:gd name="connsiteY24" fmla="*/ 555239 h 1811425"/>
                <a:gd name="connsiteX25" fmla="*/ 25713 w 528215"/>
                <a:gd name="connsiteY25" fmla="*/ 419508 h 1811425"/>
                <a:gd name="connsiteX26" fmla="*/ 44763 w 528215"/>
                <a:gd name="connsiteY26" fmla="*/ 305208 h 1811425"/>
                <a:gd name="connsiteX27" fmla="*/ 123345 w 528215"/>
                <a:gd name="connsiteY27" fmla="*/ 269489 h 1811425"/>
                <a:gd name="connsiteX0" fmla="*/ 123345 w 528215"/>
                <a:gd name="connsiteY0" fmla="*/ 269489 h 1811425"/>
                <a:gd name="connsiteX1" fmla="*/ 190020 w 528215"/>
                <a:gd name="connsiteY1" fmla="*/ 159952 h 1811425"/>
                <a:gd name="connsiteX2" fmla="*/ 349563 w 528215"/>
                <a:gd name="connsiteY2" fmla="*/ 26602 h 1811425"/>
                <a:gd name="connsiteX3" fmla="*/ 359088 w 528215"/>
                <a:gd name="connsiteY3" fmla="*/ 152809 h 1811425"/>
                <a:gd name="connsiteX4" fmla="*/ 335277 w 528215"/>
                <a:gd name="connsiteY4" fmla="*/ 224245 h 1811425"/>
                <a:gd name="connsiteX5" fmla="*/ 480533 w 528215"/>
                <a:gd name="connsiteY5" fmla="*/ 312351 h 1811425"/>
                <a:gd name="connsiteX6" fmla="*/ 523396 w 528215"/>
                <a:gd name="connsiteY6" fmla="*/ 1002914 h 1811425"/>
                <a:gd name="connsiteX7" fmla="*/ 449576 w 528215"/>
                <a:gd name="connsiteY7" fmla="*/ 960050 h 1811425"/>
                <a:gd name="connsiteX8" fmla="*/ 411476 w 528215"/>
                <a:gd name="connsiteY8" fmla="*/ 1255325 h 1811425"/>
                <a:gd name="connsiteX9" fmla="*/ 416239 w 528215"/>
                <a:gd name="connsiteY9" fmla="*/ 1598225 h 1811425"/>
                <a:gd name="connsiteX10" fmla="*/ 409095 w 528215"/>
                <a:gd name="connsiteY10" fmla="*/ 1698238 h 1811425"/>
                <a:gd name="connsiteX11" fmla="*/ 509107 w 528215"/>
                <a:gd name="connsiteY11" fmla="*/ 1769677 h 1811425"/>
                <a:gd name="connsiteX12" fmla="*/ 304319 w 528215"/>
                <a:gd name="connsiteY12" fmla="*/ 1753007 h 1811425"/>
                <a:gd name="connsiteX13" fmla="*/ 285270 w 528215"/>
                <a:gd name="connsiteY13" fmla="*/ 1629182 h 1811425"/>
                <a:gd name="connsiteX14" fmla="*/ 273364 w 528215"/>
                <a:gd name="connsiteY14" fmla="*/ 1083875 h 1811425"/>
                <a:gd name="connsiteX15" fmla="*/ 218595 w 528215"/>
                <a:gd name="connsiteY15" fmla="*/ 1483923 h 1811425"/>
                <a:gd name="connsiteX16" fmla="*/ 259077 w 528215"/>
                <a:gd name="connsiteY16" fmla="*/ 1688713 h 1811425"/>
                <a:gd name="connsiteX17" fmla="*/ 251932 w 528215"/>
                <a:gd name="connsiteY17" fmla="*/ 1807775 h 1811425"/>
                <a:gd name="connsiteX18" fmla="*/ 147158 w 528215"/>
                <a:gd name="connsiteY18" fmla="*/ 1793489 h 1811425"/>
                <a:gd name="connsiteX19" fmla="*/ 106676 w 528215"/>
                <a:gd name="connsiteY19" fmla="*/ 1655373 h 1811425"/>
                <a:gd name="connsiteX20" fmla="*/ 123345 w 528215"/>
                <a:gd name="connsiteY20" fmla="*/ 1526786 h 1811425"/>
                <a:gd name="connsiteX21" fmla="*/ 106677 w 528215"/>
                <a:gd name="connsiteY21" fmla="*/ 1038633 h 1811425"/>
                <a:gd name="connsiteX22" fmla="*/ 44765 w 528215"/>
                <a:gd name="connsiteY22" fmla="*/ 988626 h 1811425"/>
                <a:gd name="connsiteX23" fmla="*/ 113821 w 528215"/>
                <a:gd name="connsiteY23" fmla="*/ 605245 h 1811425"/>
                <a:gd name="connsiteX24" fmla="*/ 4282 w 528215"/>
                <a:gd name="connsiteY24" fmla="*/ 555239 h 1811425"/>
                <a:gd name="connsiteX25" fmla="*/ 25713 w 528215"/>
                <a:gd name="connsiteY25" fmla="*/ 419508 h 1811425"/>
                <a:gd name="connsiteX26" fmla="*/ 44763 w 528215"/>
                <a:gd name="connsiteY26" fmla="*/ 305208 h 1811425"/>
                <a:gd name="connsiteX27" fmla="*/ 123345 w 528215"/>
                <a:gd name="connsiteY27" fmla="*/ 269489 h 1811425"/>
                <a:gd name="connsiteX0" fmla="*/ 123345 w 528215"/>
                <a:gd name="connsiteY0" fmla="*/ 269489 h 1811425"/>
                <a:gd name="connsiteX1" fmla="*/ 190020 w 528215"/>
                <a:gd name="connsiteY1" fmla="*/ 159952 h 1811425"/>
                <a:gd name="connsiteX2" fmla="*/ 349563 w 528215"/>
                <a:gd name="connsiteY2" fmla="*/ 26602 h 1811425"/>
                <a:gd name="connsiteX3" fmla="*/ 359088 w 528215"/>
                <a:gd name="connsiteY3" fmla="*/ 152809 h 1811425"/>
                <a:gd name="connsiteX4" fmla="*/ 335277 w 528215"/>
                <a:gd name="connsiteY4" fmla="*/ 224245 h 1811425"/>
                <a:gd name="connsiteX5" fmla="*/ 480533 w 528215"/>
                <a:gd name="connsiteY5" fmla="*/ 312351 h 1811425"/>
                <a:gd name="connsiteX6" fmla="*/ 523396 w 528215"/>
                <a:gd name="connsiteY6" fmla="*/ 1002914 h 1811425"/>
                <a:gd name="connsiteX7" fmla="*/ 449576 w 528215"/>
                <a:gd name="connsiteY7" fmla="*/ 960050 h 1811425"/>
                <a:gd name="connsiteX8" fmla="*/ 411476 w 528215"/>
                <a:gd name="connsiteY8" fmla="*/ 1255325 h 1811425"/>
                <a:gd name="connsiteX9" fmla="*/ 416239 w 528215"/>
                <a:gd name="connsiteY9" fmla="*/ 1598225 h 1811425"/>
                <a:gd name="connsiteX10" fmla="*/ 409095 w 528215"/>
                <a:gd name="connsiteY10" fmla="*/ 1698238 h 1811425"/>
                <a:gd name="connsiteX11" fmla="*/ 509107 w 528215"/>
                <a:gd name="connsiteY11" fmla="*/ 1769677 h 1811425"/>
                <a:gd name="connsiteX12" fmla="*/ 304319 w 528215"/>
                <a:gd name="connsiteY12" fmla="*/ 1753007 h 1811425"/>
                <a:gd name="connsiteX13" fmla="*/ 285270 w 528215"/>
                <a:gd name="connsiteY13" fmla="*/ 1629182 h 1811425"/>
                <a:gd name="connsiteX14" fmla="*/ 273364 w 528215"/>
                <a:gd name="connsiteY14" fmla="*/ 1083875 h 1811425"/>
                <a:gd name="connsiteX15" fmla="*/ 218595 w 528215"/>
                <a:gd name="connsiteY15" fmla="*/ 1483923 h 1811425"/>
                <a:gd name="connsiteX16" fmla="*/ 259077 w 528215"/>
                <a:gd name="connsiteY16" fmla="*/ 1688713 h 1811425"/>
                <a:gd name="connsiteX17" fmla="*/ 251932 w 528215"/>
                <a:gd name="connsiteY17" fmla="*/ 1807775 h 1811425"/>
                <a:gd name="connsiteX18" fmla="*/ 147158 w 528215"/>
                <a:gd name="connsiteY18" fmla="*/ 1793489 h 1811425"/>
                <a:gd name="connsiteX19" fmla="*/ 106676 w 528215"/>
                <a:gd name="connsiteY19" fmla="*/ 1655373 h 1811425"/>
                <a:gd name="connsiteX20" fmla="*/ 123345 w 528215"/>
                <a:gd name="connsiteY20" fmla="*/ 1526786 h 1811425"/>
                <a:gd name="connsiteX21" fmla="*/ 106677 w 528215"/>
                <a:gd name="connsiteY21" fmla="*/ 1038633 h 1811425"/>
                <a:gd name="connsiteX22" fmla="*/ 44765 w 528215"/>
                <a:gd name="connsiteY22" fmla="*/ 988626 h 1811425"/>
                <a:gd name="connsiteX23" fmla="*/ 113821 w 528215"/>
                <a:gd name="connsiteY23" fmla="*/ 605245 h 1811425"/>
                <a:gd name="connsiteX24" fmla="*/ 4282 w 528215"/>
                <a:gd name="connsiteY24" fmla="*/ 555239 h 1811425"/>
                <a:gd name="connsiteX25" fmla="*/ 25713 w 528215"/>
                <a:gd name="connsiteY25" fmla="*/ 419508 h 1811425"/>
                <a:gd name="connsiteX26" fmla="*/ 44763 w 528215"/>
                <a:gd name="connsiteY26" fmla="*/ 305208 h 1811425"/>
                <a:gd name="connsiteX27" fmla="*/ 123345 w 528215"/>
                <a:gd name="connsiteY27" fmla="*/ 269489 h 1811425"/>
                <a:gd name="connsiteX0" fmla="*/ 123345 w 528215"/>
                <a:gd name="connsiteY0" fmla="*/ 269489 h 1811425"/>
                <a:gd name="connsiteX1" fmla="*/ 190020 w 528215"/>
                <a:gd name="connsiteY1" fmla="*/ 159952 h 1811425"/>
                <a:gd name="connsiteX2" fmla="*/ 349563 w 528215"/>
                <a:gd name="connsiteY2" fmla="*/ 26602 h 1811425"/>
                <a:gd name="connsiteX3" fmla="*/ 359088 w 528215"/>
                <a:gd name="connsiteY3" fmla="*/ 152809 h 1811425"/>
                <a:gd name="connsiteX4" fmla="*/ 335277 w 528215"/>
                <a:gd name="connsiteY4" fmla="*/ 224245 h 1811425"/>
                <a:gd name="connsiteX5" fmla="*/ 480533 w 528215"/>
                <a:gd name="connsiteY5" fmla="*/ 312351 h 1811425"/>
                <a:gd name="connsiteX6" fmla="*/ 523396 w 528215"/>
                <a:gd name="connsiteY6" fmla="*/ 1002914 h 1811425"/>
                <a:gd name="connsiteX7" fmla="*/ 449576 w 528215"/>
                <a:gd name="connsiteY7" fmla="*/ 960050 h 1811425"/>
                <a:gd name="connsiteX8" fmla="*/ 411476 w 528215"/>
                <a:gd name="connsiteY8" fmla="*/ 1255325 h 1811425"/>
                <a:gd name="connsiteX9" fmla="*/ 416239 w 528215"/>
                <a:gd name="connsiteY9" fmla="*/ 1598225 h 1811425"/>
                <a:gd name="connsiteX10" fmla="*/ 409095 w 528215"/>
                <a:gd name="connsiteY10" fmla="*/ 1698238 h 1811425"/>
                <a:gd name="connsiteX11" fmla="*/ 509107 w 528215"/>
                <a:gd name="connsiteY11" fmla="*/ 1769677 h 1811425"/>
                <a:gd name="connsiteX12" fmla="*/ 304319 w 528215"/>
                <a:gd name="connsiteY12" fmla="*/ 1753007 h 1811425"/>
                <a:gd name="connsiteX13" fmla="*/ 285270 w 528215"/>
                <a:gd name="connsiteY13" fmla="*/ 1629182 h 1811425"/>
                <a:gd name="connsiteX14" fmla="*/ 273364 w 528215"/>
                <a:gd name="connsiteY14" fmla="*/ 1083875 h 1811425"/>
                <a:gd name="connsiteX15" fmla="*/ 218595 w 528215"/>
                <a:gd name="connsiteY15" fmla="*/ 1483923 h 1811425"/>
                <a:gd name="connsiteX16" fmla="*/ 259077 w 528215"/>
                <a:gd name="connsiteY16" fmla="*/ 1688713 h 1811425"/>
                <a:gd name="connsiteX17" fmla="*/ 251932 w 528215"/>
                <a:gd name="connsiteY17" fmla="*/ 1807775 h 1811425"/>
                <a:gd name="connsiteX18" fmla="*/ 147158 w 528215"/>
                <a:gd name="connsiteY18" fmla="*/ 1793489 h 1811425"/>
                <a:gd name="connsiteX19" fmla="*/ 106676 w 528215"/>
                <a:gd name="connsiteY19" fmla="*/ 1655373 h 1811425"/>
                <a:gd name="connsiteX20" fmla="*/ 123345 w 528215"/>
                <a:gd name="connsiteY20" fmla="*/ 1526786 h 1811425"/>
                <a:gd name="connsiteX21" fmla="*/ 106677 w 528215"/>
                <a:gd name="connsiteY21" fmla="*/ 1038633 h 1811425"/>
                <a:gd name="connsiteX22" fmla="*/ 44765 w 528215"/>
                <a:gd name="connsiteY22" fmla="*/ 988626 h 1811425"/>
                <a:gd name="connsiteX23" fmla="*/ 113821 w 528215"/>
                <a:gd name="connsiteY23" fmla="*/ 605245 h 1811425"/>
                <a:gd name="connsiteX24" fmla="*/ 4282 w 528215"/>
                <a:gd name="connsiteY24" fmla="*/ 555239 h 1811425"/>
                <a:gd name="connsiteX25" fmla="*/ 25713 w 528215"/>
                <a:gd name="connsiteY25" fmla="*/ 419508 h 1811425"/>
                <a:gd name="connsiteX26" fmla="*/ 44763 w 528215"/>
                <a:gd name="connsiteY26" fmla="*/ 305208 h 1811425"/>
                <a:gd name="connsiteX27" fmla="*/ 123345 w 528215"/>
                <a:gd name="connsiteY27" fmla="*/ 269489 h 1811425"/>
                <a:gd name="connsiteX0" fmla="*/ 123345 w 528215"/>
                <a:gd name="connsiteY0" fmla="*/ 269489 h 1811425"/>
                <a:gd name="connsiteX1" fmla="*/ 190020 w 528215"/>
                <a:gd name="connsiteY1" fmla="*/ 159952 h 1811425"/>
                <a:gd name="connsiteX2" fmla="*/ 349563 w 528215"/>
                <a:gd name="connsiteY2" fmla="*/ 26602 h 1811425"/>
                <a:gd name="connsiteX3" fmla="*/ 359088 w 528215"/>
                <a:gd name="connsiteY3" fmla="*/ 152809 h 1811425"/>
                <a:gd name="connsiteX4" fmla="*/ 335277 w 528215"/>
                <a:gd name="connsiteY4" fmla="*/ 224245 h 1811425"/>
                <a:gd name="connsiteX5" fmla="*/ 480533 w 528215"/>
                <a:gd name="connsiteY5" fmla="*/ 312351 h 1811425"/>
                <a:gd name="connsiteX6" fmla="*/ 523396 w 528215"/>
                <a:gd name="connsiteY6" fmla="*/ 1002914 h 1811425"/>
                <a:gd name="connsiteX7" fmla="*/ 449576 w 528215"/>
                <a:gd name="connsiteY7" fmla="*/ 960050 h 1811425"/>
                <a:gd name="connsiteX8" fmla="*/ 411476 w 528215"/>
                <a:gd name="connsiteY8" fmla="*/ 1255325 h 1811425"/>
                <a:gd name="connsiteX9" fmla="*/ 416239 w 528215"/>
                <a:gd name="connsiteY9" fmla="*/ 1598225 h 1811425"/>
                <a:gd name="connsiteX10" fmla="*/ 409095 w 528215"/>
                <a:gd name="connsiteY10" fmla="*/ 1698238 h 1811425"/>
                <a:gd name="connsiteX11" fmla="*/ 509107 w 528215"/>
                <a:gd name="connsiteY11" fmla="*/ 1769677 h 1811425"/>
                <a:gd name="connsiteX12" fmla="*/ 304319 w 528215"/>
                <a:gd name="connsiteY12" fmla="*/ 1753007 h 1811425"/>
                <a:gd name="connsiteX13" fmla="*/ 285270 w 528215"/>
                <a:gd name="connsiteY13" fmla="*/ 1629182 h 1811425"/>
                <a:gd name="connsiteX14" fmla="*/ 273364 w 528215"/>
                <a:gd name="connsiteY14" fmla="*/ 1083875 h 1811425"/>
                <a:gd name="connsiteX15" fmla="*/ 218595 w 528215"/>
                <a:gd name="connsiteY15" fmla="*/ 1483923 h 1811425"/>
                <a:gd name="connsiteX16" fmla="*/ 259077 w 528215"/>
                <a:gd name="connsiteY16" fmla="*/ 1688713 h 1811425"/>
                <a:gd name="connsiteX17" fmla="*/ 251932 w 528215"/>
                <a:gd name="connsiteY17" fmla="*/ 1807775 h 1811425"/>
                <a:gd name="connsiteX18" fmla="*/ 147158 w 528215"/>
                <a:gd name="connsiteY18" fmla="*/ 1793489 h 1811425"/>
                <a:gd name="connsiteX19" fmla="*/ 106676 w 528215"/>
                <a:gd name="connsiteY19" fmla="*/ 1655373 h 1811425"/>
                <a:gd name="connsiteX20" fmla="*/ 123345 w 528215"/>
                <a:gd name="connsiteY20" fmla="*/ 1526786 h 1811425"/>
                <a:gd name="connsiteX21" fmla="*/ 106677 w 528215"/>
                <a:gd name="connsiteY21" fmla="*/ 1038633 h 1811425"/>
                <a:gd name="connsiteX22" fmla="*/ 44765 w 528215"/>
                <a:gd name="connsiteY22" fmla="*/ 988626 h 1811425"/>
                <a:gd name="connsiteX23" fmla="*/ 113821 w 528215"/>
                <a:gd name="connsiteY23" fmla="*/ 605245 h 1811425"/>
                <a:gd name="connsiteX24" fmla="*/ 4282 w 528215"/>
                <a:gd name="connsiteY24" fmla="*/ 555239 h 1811425"/>
                <a:gd name="connsiteX25" fmla="*/ 25713 w 528215"/>
                <a:gd name="connsiteY25" fmla="*/ 419508 h 1811425"/>
                <a:gd name="connsiteX26" fmla="*/ 44763 w 528215"/>
                <a:gd name="connsiteY26" fmla="*/ 305208 h 1811425"/>
                <a:gd name="connsiteX27" fmla="*/ 123345 w 528215"/>
                <a:gd name="connsiteY27" fmla="*/ 269489 h 1811425"/>
                <a:gd name="connsiteX0" fmla="*/ 123345 w 528215"/>
                <a:gd name="connsiteY0" fmla="*/ 269489 h 1811425"/>
                <a:gd name="connsiteX1" fmla="*/ 190020 w 528215"/>
                <a:gd name="connsiteY1" fmla="*/ 159952 h 1811425"/>
                <a:gd name="connsiteX2" fmla="*/ 349563 w 528215"/>
                <a:gd name="connsiteY2" fmla="*/ 26602 h 1811425"/>
                <a:gd name="connsiteX3" fmla="*/ 359088 w 528215"/>
                <a:gd name="connsiteY3" fmla="*/ 152809 h 1811425"/>
                <a:gd name="connsiteX4" fmla="*/ 335277 w 528215"/>
                <a:gd name="connsiteY4" fmla="*/ 224245 h 1811425"/>
                <a:gd name="connsiteX5" fmla="*/ 480533 w 528215"/>
                <a:gd name="connsiteY5" fmla="*/ 312351 h 1811425"/>
                <a:gd name="connsiteX6" fmla="*/ 523396 w 528215"/>
                <a:gd name="connsiteY6" fmla="*/ 1002914 h 1811425"/>
                <a:gd name="connsiteX7" fmla="*/ 449576 w 528215"/>
                <a:gd name="connsiteY7" fmla="*/ 960050 h 1811425"/>
                <a:gd name="connsiteX8" fmla="*/ 411476 w 528215"/>
                <a:gd name="connsiteY8" fmla="*/ 1255325 h 1811425"/>
                <a:gd name="connsiteX9" fmla="*/ 416239 w 528215"/>
                <a:gd name="connsiteY9" fmla="*/ 1598225 h 1811425"/>
                <a:gd name="connsiteX10" fmla="*/ 409095 w 528215"/>
                <a:gd name="connsiteY10" fmla="*/ 1698238 h 1811425"/>
                <a:gd name="connsiteX11" fmla="*/ 509107 w 528215"/>
                <a:gd name="connsiteY11" fmla="*/ 1769677 h 1811425"/>
                <a:gd name="connsiteX12" fmla="*/ 304319 w 528215"/>
                <a:gd name="connsiteY12" fmla="*/ 1753007 h 1811425"/>
                <a:gd name="connsiteX13" fmla="*/ 285270 w 528215"/>
                <a:gd name="connsiteY13" fmla="*/ 1629182 h 1811425"/>
                <a:gd name="connsiteX14" fmla="*/ 273364 w 528215"/>
                <a:gd name="connsiteY14" fmla="*/ 1083875 h 1811425"/>
                <a:gd name="connsiteX15" fmla="*/ 218595 w 528215"/>
                <a:gd name="connsiteY15" fmla="*/ 1483923 h 1811425"/>
                <a:gd name="connsiteX16" fmla="*/ 249552 w 528215"/>
                <a:gd name="connsiteY16" fmla="*/ 1667282 h 1811425"/>
                <a:gd name="connsiteX17" fmla="*/ 251932 w 528215"/>
                <a:gd name="connsiteY17" fmla="*/ 1807775 h 1811425"/>
                <a:gd name="connsiteX18" fmla="*/ 147158 w 528215"/>
                <a:gd name="connsiteY18" fmla="*/ 1793489 h 1811425"/>
                <a:gd name="connsiteX19" fmla="*/ 106676 w 528215"/>
                <a:gd name="connsiteY19" fmla="*/ 1655373 h 1811425"/>
                <a:gd name="connsiteX20" fmla="*/ 123345 w 528215"/>
                <a:gd name="connsiteY20" fmla="*/ 1526786 h 1811425"/>
                <a:gd name="connsiteX21" fmla="*/ 106677 w 528215"/>
                <a:gd name="connsiteY21" fmla="*/ 1038633 h 1811425"/>
                <a:gd name="connsiteX22" fmla="*/ 44765 w 528215"/>
                <a:gd name="connsiteY22" fmla="*/ 988626 h 1811425"/>
                <a:gd name="connsiteX23" fmla="*/ 113821 w 528215"/>
                <a:gd name="connsiteY23" fmla="*/ 605245 h 1811425"/>
                <a:gd name="connsiteX24" fmla="*/ 4282 w 528215"/>
                <a:gd name="connsiteY24" fmla="*/ 555239 h 1811425"/>
                <a:gd name="connsiteX25" fmla="*/ 25713 w 528215"/>
                <a:gd name="connsiteY25" fmla="*/ 419508 h 1811425"/>
                <a:gd name="connsiteX26" fmla="*/ 44763 w 528215"/>
                <a:gd name="connsiteY26" fmla="*/ 305208 h 1811425"/>
                <a:gd name="connsiteX27" fmla="*/ 123345 w 528215"/>
                <a:gd name="connsiteY27" fmla="*/ 269489 h 1811425"/>
                <a:gd name="connsiteX0" fmla="*/ 123345 w 528215"/>
                <a:gd name="connsiteY0" fmla="*/ 269489 h 1811425"/>
                <a:gd name="connsiteX1" fmla="*/ 190020 w 528215"/>
                <a:gd name="connsiteY1" fmla="*/ 159952 h 1811425"/>
                <a:gd name="connsiteX2" fmla="*/ 349563 w 528215"/>
                <a:gd name="connsiteY2" fmla="*/ 26602 h 1811425"/>
                <a:gd name="connsiteX3" fmla="*/ 359088 w 528215"/>
                <a:gd name="connsiteY3" fmla="*/ 152809 h 1811425"/>
                <a:gd name="connsiteX4" fmla="*/ 335277 w 528215"/>
                <a:gd name="connsiteY4" fmla="*/ 224245 h 1811425"/>
                <a:gd name="connsiteX5" fmla="*/ 480533 w 528215"/>
                <a:gd name="connsiteY5" fmla="*/ 312351 h 1811425"/>
                <a:gd name="connsiteX6" fmla="*/ 523396 w 528215"/>
                <a:gd name="connsiteY6" fmla="*/ 1002914 h 1811425"/>
                <a:gd name="connsiteX7" fmla="*/ 449576 w 528215"/>
                <a:gd name="connsiteY7" fmla="*/ 960050 h 1811425"/>
                <a:gd name="connsiteX8" fmla="*/ 411476 w 528215"/>
                <a:gd name="connsiteY8" fmla="*/ 1255325 h 1811425"/>
                <a:gd name="connsiteX9" fmla="*/ 416239 w 528215"/>
                <a:gd name="connsiteY9" fmla="*/ 1598225 h 1811425"/>
                <a:gd name="connsiteX10" fmla="*/ 409095 w 528215"/>
                <a:gd name="connsiteY10" fmla="*/ 1698238 h 1811425"/>
                <a:gd name="connsiteX11" fmla="*/ 509107 w 528215"/>
                <a:gd name="connsiteY11" fmla="*/ 1769677 h 1811425"/>
                <a:gd name="connsiteX12" fmla="*/ 304319 w 528215"/>
                <a:gd name="connsiteY12" fmla="*/ 1753007 h 1811425"/>
                <a:gd name="connsiteX13" fmla="*/ 285270 w 528215"/>
                <a:gd name="connsiteY13" fmla="*/ 1629182 h 1811425"/>
                <a:gd name="connsiteX14" fmla="*/ 273364 w 528215"/>
                <a:gd name="connsiteY14" fmla="*/ 1083875 h 1811425"/>
                <a:gd name="connsiteX15" fmla="*/ 218595 w 528215"/>
                <a:gd name="connsiteY15" fmla="*/ 1483923 h 1811425"/>
                <a:gd name="connsiteX16" fmla="*/ 249552 w 528215"/>
                <a:gd name="connsiteY16" fmla="*/ 1667282 h 1811425"/>
                <a:gd name="connsiteX17" fmla="*/ 251932 w 528215"/>
                <a:gd name="connsiteY17" fmla="*/ 1807775 h 1811425"/>
                <a:gd name="connsiteX18" fmla="*/ 147158 w 528215"/>
                <a:gd name="connsiteY18" fmla="*/ 1793489 h 1811425"/>
                <a:gd name="connsiteX19" fmla="*/ 106676 w 528215"/>
                <a:gd name="connsiteY19" fmla="*/ 1655373 h 1811425"/>
                <a:gd name="connsiteX20" fmla="*/ 123345 w 528215"/>
                <a:gd name="connsiteY20" fmla="*/ 1526786 h 1811425"/>
                <a:gd name="connsiteX21" fmla="*/ 106677 w 528215"/>
                <a:gd name="connsiteY21" fmla="*/ 1038633 h 1811425"/>
                <a:gd name="connsiteX22" fmla="*/ 44765 w 528215"/>
                <a:gd name="connsiteY22" fmla="*/ 988626 h 1811425"/>
                <a:gd name="connsiteX23" fmla="*/ 113821 w 528215"/>
                <a:gd name="connsiteY23" fmla="*/ 605245 h 1811425"/>
                <a:gd name="connsiteX24" fmla="*/ 4282 w 528215"/>
                <a:gd name="connsiteY24" fmla="*/ 555239 h 1811425"/>
                <a:gd name="connsiteX25" fmla="*/ 25713 w 528215"/>
                <a:gd name="connsiteY25" fmla="*/ 419508 h 1811425"/>
                <a:gd name="connsiteX26" fmla="*/ 44763 w 528215"/>
                <a:gd name="connsiteY26" fmla="*/ 305208 h 1811425"/>
                <a:gd name="connsiteX27" fmla="*/ 123345 w 528215"/>
                <a:gd name="connsiteY27" fmla="*/ 269489 h 1811425"/>
                <a:gd name="connsiteX0" fmla="*/ 123345 w 528215"/>
                <a:gd name="connsiteY0" fmla="*/ 269489 h 1811425"/>
                <a:gd name="connsiteX1" fmla="*/ 190020 w 528215"/>
                <a:gd name="connsiteY1" fmla="*/ 159952 h 1811425"/>
                <a:gd name="connsiteX2" fmla="*/ 349563 w 528215"/>
                <a:gd name="connsiteY2" fmla="*/ 26602 h 1811425"/>
                <a:gd name="connsiteX3" fmla="*/ 359088 w 528215"/>
                <a:gd name="connsiteY3" fmla="*/ 152809 h 1811425"/>
                <a:gd name="connsiteX4" fmla="*/ 335277 w 528215"/>
                <a:gd name="connsiteY4" fmla="*/ 224245 h 1811425"/>
                <a:gd name="connsiteX5" fmla="*/ 480533 w 528215"/>
                <a:gd name="connsiteY5" fmla="*/ 312351 h 1811425"/>
                <a:gd name="connsiteX6" fmla="*/ 523396 w 528215"/>
                <a:gd name="connsiteY6" fmla="*/ 1002914 h 1811425"/>
                <a:gd name="connsiteX7" fmla="*/ 449576 w 528215"/>
                <a:gd name="connsiteY7" fmla="*/ 960050 h 1811425"/>
                <a:gd name="connsiteX8" fmla="*/ 411476 w 528215"/>
                <a:gd name="connsiteY8" fmla="*/ 1255325 h 1811425"/>
                <a:gd name="connsiteX9" fmla="*/ 416239 w 528215"/>
                <a:gd name="connsiteY9" fmla="*/ 1598225 h 1811425"/>
                <a:gd name="connsiteX10" fmla="*/ 409095 w 528215"/>
                <a:gd name="connsiteY10" fmla="*/ 1698238 h 1811425"/>
                <a:gd name="connsiteX11" fmla="*/ 509107 w 528215"/>
                <a:gd name="connsiteY11" fmla="*/ 1769677 h 1811425"/>
                <a:gd name="connsiteX12" fmla="*/ 304319 w 528215"/>
                <a:gd name="connsiteY12" fmla="*/ 1753007 h 1811425"/>
                <a:gd name="connsiteX13" fmla="*/ 285270 w 528215"/>
                <a:gd name="connsiteY13" fmla="*/ 1629182 h 1811425"/>
                <a:gd name="connsiteX14" fmla="*/ 273364 w 528215"/>
                <a:gd name="connsiteY14" fmla="*/ 1083875 h 1811425"/>
                <a:gd name="connsiteX15" fmla="*/ 218595 w 528215"/>
                <a:gd name="connsiteY15" fmla="*/ 1483923 h 1811425"/>
                <a:gd name="connsiteX16" fmla="*/ 249552 w 528215"/>
                <a:gd name="connsiteY16" fmla="*/ 1667282 h 1811425"/>
                <a:gd name="connsiteX17" fmla="*/ 251932 w 528215"/>
                <a:gd name="connsiteY17" fmla="*/ 1807775 h 1811425"/>
                <a:gd name="connsiteX18" fmla="*/ 147158 w 528215"/>
                <a:gd name="connsiteY18" fmla="*/ 1793489 h 1811425"/>
                <a:gd name="connsiteX19" fmla="*/ 106676 w 528215"/>
                <a:gd name="connsiteY19" fmla="*/ 1655373 h 1811425"/>
                <a:gd name="connsiteX20" fmla="*/ 123345 w 528215"/>
                <a:gd name="connsiteY20" fmla="*/ 1526786 h 1811425"/>
                <a:gd name="connsiteX21" fmla="*/ 106677 w 528215"/>
                <a:gd name="connsiteY21" fmla="*/ 1038633 h 1811425"/>
                <a:gd name="connsiteX22" fmla="*/ 44765 w 528215"/>
                <a:gd name="connsiteY22" fmla="*/ 988626 h 1811425"/>
                <a:gd name="connsiteX23" fmla="*/ 113821 w 528215"/>
                <a:gd name="connsiteY23" fmla="*/ 605245 h 1811425"/>
                <a:gd name="connsiteX24" fmla="*/ 4282 w 528215"/>
                <a:gd name="connsiteY24" fmla="*/ 555239 h 1811425"/>
                <a:gd name="connsiteX25" fmla="*/ 25713 w 528215"/>
                <a:gd name="connsiteY25" fmla="*/ 419508 h 1811425"/>
                <a:gd name="connsiteX26" fmla="*/ 44763 w 528215"/>
                <a:gd name="connsiteY26" fmla="*/ 305208 h 1811425"/>
                <a:gd name="connsiteX27" fmla="*/ 123345 w 528215"/>
                <a:gd name="connsiteY27" fmla="*/ 269489 h 1811425"/>
                <a:gd name="connsiteX0" fmla="*/ 123345 w 528215"/>
                <a:gd name="connsiteY0" fmla="*/ 269489 h 1811425"/>
                <a:gd name="connsiteX1" fmla="*/ 190020 w 528215"/>
                <a:gd name="connsiteY1" fmla="*/ 159952 h 1811425"/>
                <a:gd name="connsiteX2" fmla="*/ 349563 w 528215"/>
                <a:gd name="connsiteY2" fmla="*/ 26602 h 1811425"/>
                <a:gd name="connsiteX3" fmla="*/ 359088 w 528215"/>
                <a:gd name="connsiteY3" fmla="*/ 152809 h 1811425"/>
                <a:gd name="connsiteX4" fmla="*/ 335277 w 528215"/>
                <a:gd name="connsiteY4" fmla="*/ 224245 h 1811425"/>
                <a:gd name="connsiteX5" fmla="*/ 480533 w 528215"/>
                <a:gd name="connsiteY5" fmla="*/ 312351 h 1811425"/>
                <a:gd name="connsiteX6" fmla="*/ 523396 w 528215"/>
                <a:gd name="connsiteY6" fmla="*/ 1002914 h 1811425"/>
                <a:gd name="connsiteX7" fmla="*/ 449576 w 528215"/>
                <a:gd name="connsiteY7" fmla="*/ 960050 h 1811425"/>
                <a:gd name="connsiteX8" fmla="*/ 411476 w 528215"/>
                <a:gd name="connsiteY8" fmla="*/ 1255325 h 1811425"/>
                <a:gd name="connsiteX9" fmla="*/ 416239 w 528215"/>
                <a:gd name="connsiteY9" fmla="*/ 1598225 h 1811425"/>
                <a:gd name="connsiteX10" fmla="*/ 409095 w 528215"/>
                <a:gd name="connsiteY10" fmla="*/ 1698238 h 1811425"/>
                <a:gd name="connsiteX11" fmla="*/ 509107 w 528215"/>
                <a:gd name="connsiteY11" fmla="*/ 1769677 h 1811425"/>
                <a:gd name="connsiteX12" fmla="*/ 304319 w 528215"/>
                <a:gd name="connsiteY12" fmla="*/ 1753007 h 1811425"/>
                <a:gd name="connsiteX13" fmla="*/ 285270 w 528215"/>
                <a:gd name="connsiteY13" fmla="*/ 1629182 h 1811425"/>
                <a:gd name="connsiteX14" fmla="*/ 273364 w 528215"/>
                <a:gd name="connsiteY14" fmla="*/ 1083875 h 1811425"/>
                <a:gd name="connsiteX15" fmla="*/ 218595 w 528215"/>
                <a:gd name="connsiteY15" fmla="*/ 1483923 h 1811425"/>
                <a:gd name="connsiteX16" fmla="*/ 249552 w 528215"/>
                <a:gd name="connsiteY16" fmla="*/ 1667282 h 1811425"/>
                <a:gd name="connsiteX17" fmla="*/ 251932 w 528215"/>
                <a:gd name="connsiteY17" fmla="*/ 1807775 h 1811425"/>
                <a:gd name="connsiteX18" fmla="*/ 147158 w 528215"/>
                <a:gd name="connsiteY18" fmla="*/ 1793489 h 1811425"/>
                <a:gd name="connsiteX19" fmla="*/ 106676 w 528215"/>
                <a:gd name="connsiteY19" fmla="*/ 1655373 h 1811425"/>
                <a:gd name="connsiteX20" fmla="*/ 123345 w 528215"/>
                <a:gd name="connsiteY20" fmla="*/ 1526786 h 1811425"/>
                <a:gd name="connsiteX21" fmla="*/ 106677 w 528215"/>
                <a:gd name="connsiteY21" fmla="*/ 1038633 h 1811425"/>
                <a:gd name="connsiteX22" fmla="*/ 44765 w 528215"/>
                <a:gd name="connsiteY22" fmla="*/ 988626 h 1811425"/>
                <a:gd name="connsiteX23" fmla="*/ 113821 w 528215"/>
                <a:gd name="connsiteY23" fmla="*/ 605245 h 1811425"/>
                <a:gd name="connsiteX24" fmla="*/ 4282 w 528215"/>
                <a:gd name="connsiteY24" fmla="*/ 555239 h 1811425"/>
                <a:gd name="connsiteX25" fmla="*/ 25713 w 528215"/>
                <a:gd name="connsiteY25" fmla="*/ 419508 h 1811425"/>
                <a:gd name="connsiteX26" fmla="*/ 44763 w 528215"/>
                <a:gd name="connsiteY26" fmla="*/ 305208 h 1811425"/>
                <a:gd name="connsiteX27" fmla="*/ 123345 w 528215"/>
                <a:gd name="connsiteY27" fmla="*/ 269489 h 181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8215" h="1811425">
                  <a:moveTo>
                    <a:pt x="123345" y="269489"/>
                  </a:moveTo>
                  <a:cubicBezTo>
                    <a:pt x="134060" y="216705"/>
                    <a:pt x="147951" y="169080"/>
                    <a:pt x="190020" y="159952"/>
                  </a:cubicBezTo>
                  <a:cubicBezTo>
                    <a:pt x="134457" y="-42057"/>
                    <a:pt x="317417" y="-8720"/>
                    <a:pt x="349563" y="26602"/>
                  </a:cubicBezTo>
                  <a:cubicBezTo>
                    <a:pt x="374566" y="76211"/>
                    <a:pt x="373375" y="119869"/>
                    <a:pt x="359088" y="152809"/>
                  </a:cubicBezTo>
                  <a:cubicBezTo>
                    <a:pt x="356707" y="185749"/>
                    <a:pt x="310671" y="197655"/>
                    <a:pt x="335277" y="224245"/>
                  </a:cubicBezTo>
                  <a:cubicBezTo>
                    <a:pt x="359090" y="262345"/>
                    <a:pt x="449577" y="262345"/>
                    <a:pt x="480533" y="312351"/>
                  </a:cubicBezTo>
                  <a:cubicBezTo>
                    <a:pt x="496407" y="539363"/>
                    <a:pt x="543240" y="780664"/>
                    <a:pt x="523396" y="1002914"/>
                  </a:cubicBezTo>
                  <a:cubicBezTo>
                    <a:pt x="482915" y="1052126"/>
                    <a:pt x="471007" y="953700"/>
                    <a:pt x="449576" y="960050"/>
                  </a:cubicBezTo>
                  <a:cubicBezTo>
                    <a:pt x="439653" y="1016802"/>
                    <a:pt x="417032" y="1148963"/>
                    <a:pt x="411476" y="1255325"/>
                  </a:cubicBezTo>
                  <a:cubicBezTo>
                    <a:pt x="398777" y="1373593"/>
                    <a:pt x="422986" y="1410503"/>
                    <a:pt x="416239" y="1598225"/>
                  </a:cubicBezTo>
                  <a:cubicBezTo>
                    <a:pt x="428939" y="1622831"/>
                    <a:pt x="396395" y="1673632"/>
                    <a:pt x="409095" y="1698238"/>
                  </a:cubicBezTo>
                  <a:cubicBezTo>
                    <a:pt x="425763" y="1726814"/>
                    <a:pt x="509107" y="1745864"/>
                    <a:pt x="509107" y="1769677"/>
                  </a:cubicBezTo>
                  <a:cubicBezTo>
                    <a:pt x="526173" y="1808174"/>
                    <a:pt x="315828" y="1807776"/>
                    <a:pt x="304319" y="1753007"/>
                  </a:cubicBezTo>
                  <a:cubicBezTo>
                    <a:pt x="291223" y="1715700"/>
                    <a:pt x="304717" y="1700223"/>
                    <a:pt x="285270" y="1629182"/>
                  </a:cubicBezTo>
                  <a:cubicBezTo>
                    <a:pt x="299160" y="1422410"/>
                    <a:pt x="302733" y="1141025"/>
                    <a:pt x="273364" y="1083875"/>
                  </a:cubicBezTo>
                  <a:cubicBezTo>
                    <a:pt x="261062" y="1123563"/>
                    <a:pt x="242407" y="1325967"/>
                    <a:pt x="218595" y="1483923"/>
                  </a:cubicBezTo>
                  <a:cubicBezTo>
                    <a:pt x="228120" y="1570441"/>
                    <a:pt x="252330" y="1610529"/>
                    <a:pt x="249552" y="1667282"/>
                  </a:cubicBezTo>
                  <a:cubicBezTo>
                    <a:pt x="210261" y="1749833"/>
                    <a:pt x="265823" y="1791900"/>
                    <a:pt x="251932" y="1807775"/>
                  </a:cubicBezTo>
                  <a:cubicBezTo>
                    <a:pt x="226532" y="1810157"/>
                    <a:pt x="182083" y="1819683"/>
                    <a:pt x="147158" y="1793489"/>
                  </a:cubicBezTo>
                  <a:cubicBezTo>
                    <a:pt x="155492" y="1735149"/>
                    <a:pt x="113423" y="1733557"/>
                    <a:pt x="106676" y="1655373"/>
                  </a:cubicBezTo>
                  <a:cubicBezTo>
                    <a:pt x="98738" y="1610526"/>
                    <a:pt x="126916" y="1602588"/>
                    <a:pt x="123345" y="1526786"/>
                  </a:cubicBezTo>
                  <a:cubicBezTo>
                    <a:pt x="81673" y="1367640"/>
                    <a:pt x="103899" y="1127929"/>
                    <a:pt x="106677" y="1038633"/>
                  </a:cubicBezTo>
                  <a:cubicBezTo>
                    <a:pt x="92787" y="982675"/>
                    <a:pt x="45162" y="1032679"/>
                    <a:pt x="44765" y="988626"/>
                  </a:cubicBezTo>
                  <a:cubicBezTo>
                    <a:pt x="56274" y="904092"/>
                    <a:pt x="116599" y="721530"/>
                    <a:pt x="113821" y="605245"/>
                  </a:cubicBezTo>
                  <a:cubicBezTo>
                    <a:pt x="112631" y="567542"/>
                    <a:pt x="45954" y="654855"/>
                    <a:pt x="4282" y="555239"/>
                  </a:cubicBezTo>
                  <a:cubicBezTo>
                    <a:pt x="-12386" y="513963"/>
                    <a:pt x="24919" y="484198"/>
                    <a:pt x="25713" y="419508"/>
                  </a:cubicBezTo>
                  <a:cubicBezTo>
                    <a:pt x="24126" y="378235"/>
                    <a:pt x="39206" y="359976"/>
                    <a:pt x="44763" y="305208"/>
                  </a:cubicBezTo>
                  <a:cubicBezTo>
                    <a:pt x="61432" y="288539"/>
                    <a:pt x="97151" y="281395"/>
                    <a:pt x="123345" y="269489"/>
                  </a:cubicBez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85" name="Rectangle 4100">
              <a:extLst>
                <a:ext uri="{FF2B5EF4-FFF2-40B4-BE49-F238E27FC236}">
                  <a16:creationId xmlns:a16="http://schemas.microsoft.com/office/drawing/2014/main" id="{BAC4EC0E-E45D-4C70-9538-76EB88930850}"/>
                </a:ext>
              </a:extLst>
            </p:cNvPr>
            <p:cNvSpPr/>
            <p:nvPr/>
          </p:nvSpPr>
          <p:spPr>
            <a:xfrm>
              <a:off x="5057775" y="1659292"/>
              <a:ext cx="186641" cy="514401"/>
            </a:xfrm>
            <a:custGeom>
              <a:avLst/>
              <a:gdLst>
                <a:gd name="connsiteX0" fmla="*/ 0 w 76200"/>
                <a:gd name="connsiteY0" fmla="*/ 0 h 381000"/>
                <a:gd name="connsiteX1" fmla="*/ 76200 w 76200"/>
                <a:gd name="connsiteY1" fmla="*/ 0 h 381000"/>
                <a:gd name="connsiteX2" fmla="*/ 76200 w 76200"/>
                <a:gd name="connsiteY2" fmla="*/ 381000 h 381000"/>
                <a:gd name="connsiteX3" fmla="*/ 0 w 76200"/>
                <a:gd name="connsiteY3" fmla="*/ 381000 h 381000"/>
                <a:gd name="connsiteX4" fmla="*/ 0 w 76200"/>
                <a:gd name="connsiteY4" fmla="*/ 0 h 381000"/>
                <a:gd name="connsiteX0" fmla="*/ 0 w 121444"/>
                <a:gd name="connsiteY0" fmla="*/ 0 h 433388"/>
                <a:gd name="connsiteX1" fmla="*/ 121444 w 121444"/>
                <a:gd name="connsiteY1" fmla="*/ 52388 h 433388"/>
                <a:gd name="connsiteX2" fmla="*/ 121444 w 121444"/>
                <a:gd name="connsiteY2" fmla="*/ 433388 h 433388"/>
                <a:gd name="connsiteX3" fmla="*/ 45244 w 121444"/>
                <a:gd name="connsiteY3" fmla="*/ 433388 h 433388"/>
                <a:gd name="connsiteX4" fmla="*/ 0 w 121444"/>
                <a:gd name="connsiteY4" fmla="*/ 0 h 433388"/>
                <a:gd name="connsiteX0" fmla="*/ 0 w 135731"/>
                <a:gd name="connsiteY0" fmla="*/ 23812 h 457200"/>
                <a:gd name="connsiteX1" fmla="*/ 135731 w 135731"/>
                <a:gd name="connsiteY1" fmla="*/ 0 h 457200"/>
                <a:gd name="connsiteX2" fmla="*/ 121444 w 135731"/>
                <a:gd name="connsiteY2" fmla="*/ 457200 h 457200"/>
                <a:gd name="connsiteX3" fmla="*/ 45244 w 135731"/>
                <a:gd name="connsiteY3" fmla="*/ 457200 h 457200"/>
                <a:gd name="connsiteX4" fmla="*/ 0 w 135731"/>
                <a:gd name="connsiteY4" fmla="*/ 23812 h 457200"/>
                <a:gd name="connsiteX0" fmla="*/ 0 w 135731"/>
                <a:gd name="connsiteY0" fmla="*/ 23812 h 457200"/>
                <a:gd name="connsiteX1" fmla="*/ 95250 w 135731"/>
                <a:gd name="connsiteY1" fmla="*/ 61913 h 457200"/>
                <a:gd name="connsiteX2" fmla="*/ 135731 w 135731"/>
                <a:gd name="connsiteY2" fmla="*/ 0 h 457200"/>
                <a:gd name="connsiteX3" fmla="*/ 121444 w 135731"/>
                <a:gd name="connsiteY3" fmla="*/ 457200 h 457200"/>
                <a:gd name="connsiteX4" fmla="*/ 45244 w 135731"/>
                <a:gd name="connsiteY4" fmla="*/ 457200 h 457200"/>
                <a:gd name="connsiteX5" fmla="*/ 0 w 135731"/>
                <a:gd name="connsiteY5" fmla="*/ 23812 h 457200"/>
                <a:gd name="connsiteX0" fmla="*/ 0 w 135731"/>
                <a:gd name="connsiteY0" fmla="*/ 23812 h 457200"/>
                <a:gd name="connsiteX1" fmla="*/ 95250 w 135731"/>
                <a:gd name="connsiteY1" fmla="*/ 61913 h 457200"/>
                <a:gd name="connsiteX2" fmla="*/ 135731 w 135731"/>
                <a:gd name="connsiteY2" fmla="*/ 0 h 457200"/>
                <a:gd name="connsiteX3" fmla="*/ 121444 w 135731"/>
                <a:gd name="connsiteY3" fmla="*/ 457200 h 457200"/>
                <a:gd name="connsiteX4" fmla="*/ 45244 w 135731"/>
                <a:gd name="connsiteY4" fmla="*/ 457200 h 457200"/>
                <a:gd name="connsiteX5" fmla="*/ 0 w 135731"/>
                <a:gd name="connsiteY5" fmla="*/ 23812 h 457200"/>
                <a:gd name="connsiteX0" fmla="*/ 0 w 135731"/>
                <a:gd name="connsiteY0" fmla="*/ 23812 h 457200"/>
                <a:gd name="connsiteX1" fmla="*/ 95250 w 135731"/>
                <a:gd name="connsiteY1" fmla="*/ 61913 h 457200"/>
                <a:gd name="connsiteX2" fmla="*/ 135731 w 135731"/>
                <a:gd name="connsiteY2" fmla="*/ 0 h 457200"/>
                <a:gd name="connsiteX3" fmla="*/ 121444 w 135731"/>
                <a:gd name="connsiteY3" fmla="*/ 457200 h 457200"/>
                <a:gd name="connsiteX4" fmla="*/ 45244 w 135731"/>
                <a:gd name="connsiteY4" fmla="*/ 457200 h 457200"/>
                <a:gd name="connsiteX5" fmla="*/ 0 w 135731"/>
                <a:gd name="connsiteY5" fmla="*/ 23812 h 457200"/>
                <a:gd name="connsiteX0" fmla="*/ 0 w 135731"/>
                <a:gd name="connsiteY0" fmla="*/ 33337 h 466725"/>
                <a:gd name="connsiteX1" fmla="*/ 95250 w 135731"/>
                <a:gd name="connsiteY1" fmla="*/ 71438 h 466725"/>
                <a:gd name="connsiteX2" fmla="*/ 135731 w 135731"/>
                <a:gd name="connsiteY2" fmla="*/ 0 h 466725"/>
                <a:gd name="connsiteX3" fmla="*/ 121444 w 135731"/>
                <a:gd name="connsiteY3" fmla="*/ 466725 h 466725"/>
                <a:gd name="connsiteX4" fmla="*/ 45244 w 135731"/>
                <a:gd name="connsiteY4" fmla="*/ 466725 h 466725"/>
                <a:gd name="connsiteX5" fmla="*/ 0 w 135731"/>
                <a:gd name="connsiteY5" fmla="*/ 33337 h 466725"/>
                <a:gd name="connsiteX0" fmla="*/ 0 w 135731"/>
                <a:gd name="connsiteY0" fmla="*/ 33337 h 466725"/>
                <a:gd name="connsiteX1" fmla="*/ 95250 w 135731"/>
                <a:gd name="connsiteY1" fmla="*/ 71438 h 466725"/>
                <a:gd name="connsiteX2" fmla="*/ 135731 w 135731"/>
                <a:gd name="connsiteY2" fmla="*/ 0 h 466725"/>
                <a:gd name="connsiteX3" fmla="*/ 121444 w 135731"/>
                <a:gd name="connsiteY3" fmla="*/ 466725 h 466725"/>
                <a:gd name="connsiteX4" fmla="*/ 45244 w 135731"/>
                <a:gd name="connsiteY4" fmla="*/ 466725 h 466725"/>
                <a:gd name="connsiteX5" fmla="*/ 0 w 135731"/>
                <a:gd name="connsiteY5" fmla="*/ 33337 h 466725"/>
                <a:gd name="connsiteX0" fmla="*/ 0 w 180975"/>
                <a:gd name="connsiteY0" fmla="*/ 33337 h 466725"/>
                <a:gd name="connsiteX1" fmla="*/ 95250 w 180975"/>
                <a:gd name="connsiteY1" fmla="*/ 71438 h 466725"/>
                <a:gd name="connsiteX2" fmla="*/ 135731 w 180975"/>
                <a:gd name="connsiteY2" fmla="*/ 0 h 466725"/>
                <a:gd name="connsiteX3" fmla="*/ 180975 w 180975"/>
                <a:gd name="connsiteY3" fmla="*/ 466725 h 466725"/>
                <a:gd name="connsiteX4" fmla="*/ 45244 w 180975"/>
                <a:gd name="connsiteY4" fmla="*/ 466725 h 466725"/>
                <a:gd name="connsiteX5" fmla="*/ 0 w 180975"/>
                <a:gd name="connsiteY5" fmla="*/ 33337 h 466725"/>
                <a:gd name="connsiteX0" fmla="*/ 0 w 180975"/>
                <a:gd name="connsiteY0" fmla="*/ 33337 h 466725"/>
                <a:gd name="connsiteX1" fmla="*/ 95250 w 180975"/>
                <a:gd name="connsiteY1" fmla="*/ 71438 h 466725"/>
                <a:gd name="connsiteX2" fmla="*/ 135731 w 180975"/>
                <a:gd name="connsiteY2" fmla="*/ 0 h 466725"/>
                <a:gd name="connsiteX3" fmla="*/ 180975 w 180975"/>
                <a:gd name="connsiteY3" fmla="*/ 466725 h 466725"/>
                <a:gd name="connsiteX4" fmla="*/ 45244 w 180975"/>
                <a:gd name="connsiteY4" fmla="*/ 466725 h 466725"/>
                <a:gd name="connsiteX5" fmla="*/ 0 w 180975"/>
                <a:gd name="connsiteY5" fmla="*/ 33337 h 466725"/>
                <a:gd name="connsiteX0" fmla="*/ 0 w 180975"/>
                <a:gd name="connsiteY0" fmla="*/ 33337 h 466725"/>
                <a:gd name="connsiteX1" fmla="*/ 90488 w 180975"/>
                <a:gd name="connsiteY1" fmla="*/ 66676 h 466725"/>
                <a:gd name="connsiteX2" fmla="*/ 135731 w 180975"/>
                <a:gd name="connsiteY2" fmla="*/ 0 h 466725"/>
                <a:gd name="connsiteX3" fmla="*/ 180975 w 180975"/>
                <a:gd name="connsiteY3" fmla="*/ 466725 h 466725"/>
                <a:gd name="connsiteX4" fmla="*/ 45244 w 180975"/>
                <a:gd name="connsiteY4" fmla="*/ 466725 h 466725"/>
                <a:gd name="connsiteX5" fmla="*/ 0 w 180975"/>
                <a:gd name="connsiteY5" fmla="*/ 33337 h 466725"/>
                <a:gd name="connsiteX0" fmla="*/ 0 w 180975"/>
                <a:gd name="connsiteY0" fmla="*/ 33337 h 500063"/>
                <a:gd name="connsiteX1" fmla="*/ 90488 w 180975"/>
                <a:gd name="connsiteY1" fmla="*/ 66676 h 500063"/>
                <a:gd name="connsiteX2" fmla="*/ 135731 w 180975"/>
                <a:gd name="connsiteY2" fmla="*/ 0 h 500063"/>
                <a:gd name="connsiteX3" fmla="*/ 180975 w 180975"/>
                <a:gd name="connsiteY3" fmla="*/ 466725 h 500063"/>
                <a:gd name="connsiteX4" fmla="*/ 47625 w 180975"/>
                <a:gd name="connsiteY4" fmla="*/ 500063 h 500063"/>
                <a:gd name="connsiteX5" fmla="*/ 0 w 180975"/>
                <a:gd name="connsiteY5" fmla="*/ 33337 h 500063"/>
                <a:gd name="connsiteX0" fmla="*/ 0 w 180975"/>
                <a:gd name="connsiteY0" fmla="*/ 33337 h 504439"/>
                <a:gd name="connsiteX1" fmla="*/ 90488 w 180975"/>
                <a:gd name="connsiteY1" fmla="*/ 66676 h 504439"/>
                <a:gd name="connsiteX2" fmla="*/ 135731 w 180975"/>
                <a:gd name="connsiteY2" fmla="*/ 0 h 504439"/>
                <a:gd name="connsiteX3" fmla="*/ 180975 w 180975"/>
                <a:gd name="connsiteY3" fmla="*/ 466725 h 504439"/>
                <a:gd name="connsiteX4" fmla="*/ 47625 w 180975"/>
                <a:gd name="connsiteY4" fmla="*/ 500063 h 504439"/>
                <a:gd name="connsiteX5" fmla="*/ 0 w 180975"/>
                <a:gd name="connsiteY5" fmla="*/ 33337 h 504439"/>
                <a:gd name="connsiteX0" fmla="*/ 0 w 180975"/>
                <a:gd name="connsiteY0" fmla="*/ 33337 h 506819"/>
                <a:gd name="connsiteX1" fmla="*/ 90488 w 180975"/>
                <a:gd name="connsiteY1" fmla="*/ 66676 h 506819"/>
                <a:gd name="connsiteX2" fmla="*/ 135731 w 180975"/>
                <a:gd name="connsiteY2" fmla="*/ 0 h 506819"/>
                <a:gd name="connsiteX3" fmla="*/ 180975 w 180975"/>
                <a:gd name="connsiteY3" fmla="*/ 466725 h 506819"/>
                <a:gd name="connsiteX4" fmla="*/ 47625 w 180975"/>
                <a:gd name="connsiteY4" fmla="*/ 500063 h 506819"/>
                <a:gd name="connsiteX5" fmla="*/ 0 w 180975"/>
                <a:gd name="connsiteY5" fmla="*/ 33337 h 506819"/>
                <a:gd name="connsiteX0" fmla="*/ 0 w 180975"/>
                <a:gd name="connsiteY0" fmla="*/ 33337 h 506819"/>
                <a:gd name="connsiteX1" fmla="*/ 90488 w 180975"/>
                <a:gd name="connsiteY1" fmla="*/ 66676 h 506819"/>
                <a:gd name="connsiteX2" fmla="*/ 135731 w 180975"/>
                <a:gd name="connsiteY2" fmla="*/ 0 h 506819"/>
                <a:gd name="connsiteX3" fmla="*/ 180975 w 180975"/>
                <a:gd name="connsiteY3" fmla="*/ 466725 h 506819"/>
                <a:gd name="connsiteX4" fmla="*/ 47625 w 180975"/>
                <a:gd name="connsiteY4" fmla="*/ 500063 h 506819"/>
                <a:gd name="connsiteX5" fmla="*/ 0 w 180975"/>
                <a:gd name="connsiteY5" fmla="*/ 33337 h 506819"/>
                <a:gd name="connsiteX0" fmla="*/ 0 w 180975"/>
                <a:gd name="connsiteY0" fmla="*/ 40481 h 513963"/>
                <a:gd name="connsiteX1" fmla="*/ 90488 w 180975"/>
                <a:gd name="connsiteY1" fmla="*/ 73820 h 513963"/>
                <a:gd name="connsiteX2" fmla="*/ 130969 w 180975"/>
                <a:gd name="connsiteY2" fmla="*/ 0 h 513963"/>
                <a:gd name="connsiteX3" fmla="*/ 180975 w 180975"/>
                <a:gd name="connsiteY3" fmla="*/ 473869 h 513963"/>
                <a:gd name="connsiteX4" fmla="*/ 47625 w 180975"/>
                <a:gd name="connsiteY4" fmla="*/ 507207 h 513963"/>
                <a:gd name="connsiteX5" fmla="*/ 0 w 180975"/>
                <a:gd name="connsiteY5" fmla="*/ 40481 h 513963"/>
                <a:gd name="connsiteX0" fmla="*/ 0 w 184260"/>
                <a:gd name="connsiteY0" fmla="*/ 56975 h 530457"/>
                <a:gd name="connsiteX1" fmla="*/ 90488 w 184260"/>
                <a:gd name="connsiteY1" fmla="*/ 90314 h 530457"/>
                <a:gd name="connsiteX2" fmla="*/ 130969 w 184260"/>
                <a:gd name="connsiteY2" fmla="*/ 16494 h 530457"/>
                <a:gd name="connsiteX3" fmla="*/ 152400 w 184260"/>
                <a:gd name="connsiteY3" fmla="*/ 45070 h 530457"/>
                <a:gd name="connsiteX4" fmla="*/ 180975 w 184260"/>
                <a:gd name="connsiteY4" fmla="*/ 490363 h 530457"/>
                <a:gd name="connsiteX5" fmla="*/ 47625 w 184260"/>
                <a:gd name="connsiteY5" fmla="*/ 523701 h 530457"/>
                <a:gd name="connsiteX6" fmla="*/ 0 w 184260"/>
                <a:gd name="connsiteY6" fmla="*/ 56975 h 530457"/>
                <a:gd name="connsiteX0" fmla="*/ 0 w 184260"/>
                <a:gd name="connsiteY0" fmla="*/ 40919 h 514401"/>
                <a:gd name="connsiteX1" fmla="*/ 90488 w 184260"/>
                <a:gd name="connsiteY1" fmla="*/ 74258 h 514401"/>
                <a:gd name="connsiteX2" fmla="*/ 130969 w 184260"/>
                <a:gd name="connsiteY2" fmla="*/ 438 h 514401"/>
                <a:gd name="connsiteX3" fmla="*/ 152400 w 184260"/>
                <a:gd name="connsiteY3" fmla="*/ 29014 h 514401"/>
                <a:gd name="connsiteX4" fmla="*/ 180975 w 184260"/>
                <a:gd name="connsiteY4" fmla="*/ 474307 h 514401"/>
                <a:gd name="connsiteX5" fmla="*/ 47625 w 184260"/>
                <a:gd name="connsiteY5" fmla="*/ 507645 h 514401"/>
                <a:gd name="connsiteX6" fmla="*/ 0 w 184260"/>
                <a:gd name="connsiteY6" fmla="*/ 40919 h 514401"/>
                <a:gd name="connsiteX0" fmla="*/ 0 w 186641"/>
                <a:gd name="connsiteY0" fmla="*/ 31394 h 514401"/>
                <a:gd name="connsiteX1" fmla="*/ 92869 w 186641"/>
                <a:gd name="connsiteY1" fmla="*/ 74258 h 514401"/>
                <a:gd name="connsiteX2" fmla="*/ 133350 w 186641"/>
                <a:gd name="connsiteY2" fmla="*/ 438 h 514401"/>
                <a:gd name="connsiteX3" fmla="*/ 154781 w 186641"/>
                <a:gd name="connsiteY3" fmla="*/ 29014 h 514401"/>
                <a:gd name="connsiteX4" fmla="*/ 183356 w 186641"/>
                <a:gd name="connsiteY4" fmla="*/ 474307 h 514401"/>
                <a:gd name="connsiteX5" fmla="*/ 50006 w 186641"/>
                <a:gd name="connsiteY5" fmla="*/ 507645 h 514401"/>
                <a:gd name="connsiteX6" fmla="*/ 0 w 186641"/>
                <a:gd name="connsiteY6" fmla="*/ 31394 h 514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641" h="514401">
                  <a:moveTo>
                    <a:pt x="0" y="31394"/>
                  </a:moveTo>
                  <a:cubicBezTo>
                    <a:pt x="24607" y="49650"/>
                    <a:pt x="58737" y="70289"/>
                    <a:pt x="92869" y="74258"/>
                  </a:cubicBezTo>
                  <a:cubicBezTo>
                    <a:pt x="111126" y="62351"/>
                    <a:pt x="119856" y="24251"/>
                    <a:pt x="133350" y="438"/>
                  </a:cubicBezTo>
                  <a:cubicBezTo>
                    <a:pt x="140097" y="-1546"/>
                    <a:pt x="146447" y="2423"/>
                    <a:pt x="154781" y="29014"/>
                  </a:cubicBezTo>
                  <a:cubicBezTo>
                    <a:pt x="163115" y="107992"/>
                    <a:pt x="197247" y="400092"/>
                    <a:pt x="183356" y="474307"/>
                  </a:cubicBezTo>
                  <a:cubicBezTo>
                    <a:pt x="150812" y="506851"/>
                    <a:pt x="106362" y="525107"/>
                    <a:pt x="50006" y="507645"/>
                  </a:cubicBezTo>
                  <a:cubicBezTo>
                    <a:pt x="57943" y="273488"/>
                    <a:pt x="15875" y="186969"/>
                    <a:pt x="0" y="31394"/>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86" name="Rectangle 5">
              <a:extLst>
                <a:ext uri="{FF2B5EF4-FFF2-40B4-BE49-F238E27FC236}">
                  <a16:creationId xmlns:a16="http://schemas.microsoft.com/office/drawing/2014/main" id="{120313C2-5ADA-4126-BE8C-FDC89B4C8B07}"/>
                </a:ext>
              </a:extLst>
            </p:cNvPr>
            <p:cNvSpPr/>
            <p:nvPr/>
          </p:nvSpPr>
          <p:spPr>
            <a:xfrm rot="21329382">
              <a:off x="5102580" y="1723153"/>
              <a:ext cx="95152" cy="448951"/>
            </a:xfrm>
            <a:custGeom>
              <a:avLst/>
              <a:gdLst>
                <a:gd name="connsiteX0" fmla="*/ 0 w 152400"/>
                <a:gd name="connsiteY0" fmla="*/ 0 h 607075"/>
                <a:gd name="connsiteX1" fmla="*/ 152400 w 152400"/>
                <a:gd name="connsiteY1" fmla="*/ 0 h 607075"/>
                <a:gd name="connsiteX2" fmla="*/ 152400 w 152400"/>
                <a:gd name="connsiteY2" fmla="*/ 607075 h 607075"/>
                <a:gd name="connsiteX3" fmla="*/ 0 w 152400"/>
                <a:gd name="connsiteY3" fmla="*/ 607075 h 607075"/>
                <a:gd name="connsiteX4" fmla="*/ 0 w 152400"/>
                <a:gd name="connsiteY4" fmla="*/ 0 h 607075"/>
                <a:gd name="connsiteX0" fmla="*/ 0 w 152400"/>
                <a:gd name="connsiteY0" fmla="*/ 0 h 607075"/>
                <a:gd name="connsiteX1" fmla="*/ 152400 w 152400"/>
                <a:gd name="connsiteY1" fmla="*/ 0 h 607075"/>
                <a:gd name="connsiteX2" fmla="*/ 152400 w 152400"/>
                <a:gd name="connsiteY2" fmla="*/ 607075 h 607075"/>
                <a:gd name="connsiteX3" fmla="*/ 0 w 152400"/>
                <a:gd name="connsiteY3" fmla="*/ 607075 h 607075"/>
                <a:gd name="connsiteX4" fmla="*/ 42863 w 152400"/>
                <a:gd name="connsiteY4" fmla="*/ 107013 h 607075"/>
                <a:gd name="connsiteX5" fmla="*/ 0 w 152400"/>
                <a:gd name="connsiteY5" fmla="*/ 0 h 607075"/>
                <a:gd name="connsiteX0" fmla="*/ 0 w 152400"/>
                <a:gd name="connsiteY0" fmla="*/ 0 h 607075"/>
                <a:gd name="connsiteX1" fmla="*/ 152400 w 152400"/>
                <a:gd name="connsiteY1" fmla="*/ 0 h 607075"/>
                <a:gd name="connsiteX2" fmla="*/ 90488 w 152400"/>
                <a:gd name="connsiteY2" fmla="*/ 111775 h 607075"/>
                <a:gd name="connsiteX3" fmla="*/ 152400 w 152400"/>
                <a:gd name="connsiteY3" fmla="*/ 607075 h 607075"/>
                <a:gd name="connsiteX4" fmla="*/ 0 w 152400"/>
                <a:gd name="connsiteY4" fmla="*/ 607075 h 607075"/>
                <a:gd name="connsiteX5" fmla="*/ 42863 w 152400"/>
                <a:gd name="connsiteY5" fmla="*/ 107013 h 607075"/>
                <a:gd name="connsiteX6" fmla="*/ 0 w 152400"/>
                <a:gd name="connsiteY6" fmla="*/ 0 h 607075"/>
                <a:gd name="connsiteX0" fmla="*/ 0 w 152400"/>
                <a:gd name="connsiteY0" fmla="*/ 4763 h 611838"/>
                <a:gd name="connsiteX1" fmla="*/ 116681 w 152400"/>
                <a:gd name="connsiteY1" fmla="*/ 0 h 611838"/>
                <a:gd name="connsiteX2" fmla="*/ 90488 w 152400"/>
                <a:gd name="connsiteY2" fmla="*/ 116538 h 611838"/>
                <a:gd name="connsiteX3" fmla="*/ 152400 w 152400"/>
                <a:gd name="connsiteY3" fmla="*/ 611838 h 611838"/>
                <a:gd name="connsiteX4" fmla="*/ 0 w 152400"/>
                <a:gd name="connsiteY4" fmla="*/ 611838 h 611838"/>
                <a:gd name="connsiteX5" fmla="*/ 42863 w 152400"/>
                <a:gd name="connsiteY5" fmla="*/ 111776 h 611838"/>
                <a:gd name="connsiteX6" fmla="*/ 0 w 152400"/>
                <a:gd name="connsiteY6" fmla="*/ 4763 h 611838"/>
                <a:gd name="connsiteX0" fmla="*/ 7144 w 152400"/>
                <a:gd name="connsiteY0" fmla="*/ 4763 h 611838"/>
                <a:gd name="connsiteX1" fmla="*/ 116681 w 152400"/>
                <a:gd name="connsiteY1" fmla="*/ 0 h 611838"/>
                <a:gd name="connsiteX2" fmla="*/ 90488 w 152400"/>
                <a:gd name="connsiteY2" fmla="*/ 116538 h 611838"/>
                <a:gd name="connsiteX3" fmla="*/ 152400 w 152400"/>
                <a:gd name="connsiteY3" fmla="*/ 611838 h 611838"/>
                <a:gd name="connsiteX4" fmla="*/ 0 w 152400"/>
                <a:gd name="connsiteY4" fmla="*/ 611838 h 611838"/>
                <a:gd name="connsiteX5" fmla="*/ 42863 w 152400"/>
                <a:gd name="connsiteY5" fmla="*/ 111776 h 611838"/>
                <a:gd name="connsiteX6" fmla="*/ 7144 w 152400"/>
                <a:gd name="connsiteY6" fmla="*/ 4763 h 611838"/>
                <a:gd name="connsiteX0" fmla="*/ 7144 w 152400"/>
                <a:gd name="connsiteY0" fmla="*/ 12253 h 619328"/>
                <a:gd name="connsiteX1" fmla="*/ 116681 w 152400"/>
                <a:gd name="connsiteY1" fmla="*/ 7490 h 619328"/>
                <a:gd name="connsiteX2" fmla="*/ 90488 w 152400"/>
                <a:gd name="connsiteY2" fmla="*/ 124028 h 619328"/>
                <a:gd name="connsiteX3" fmla="*/ 152400 w 152400"/>
                <a:gd name="connsiteY3" fmla="*/ 619328 h 619328"/>
                <a:gd name="connsiteX4" fmla="*/ 0 w 152400"/>
                <a:gd name="connsiteY4" fmla="*/ 619328 h 619328"/>
                <a:gd name="connsiteX5" fmla="*/ 42863 w 152400"/>
                <a:gd name="connsiteY5" fmla="*/ 119266 h 619328"/>
                <a:gd name="connsiteX6" fmla="*/ 7144 w 152400"/>
                <a:gd name="connsiteY6" fmla="*/ 12253 h 619328"/>
                <a:gd name="connsiteX0" fmla="*/ 7144 w 152400"/>
                <a:gd name="connsiteY0" fmla="*/ 15051 h 622126"/>
                <a:gd name="connsiteX1" fmla="*/ 116681 w 152400"/>
                <a:gd name="connsiteY1" fmla="*/ 10288 h 622126"/>
                <a:gd name="connsiteX2" fmla="*/ 90488 w 152400"/>
                <a:gd name="connsiteY2" fmla="*/ 126826 h 622126"/>
                <a:gd name="connsiteX3" fmla="*/ 152400 w 152400"/>
                <a:gd name="connsiteY3" fmla="*/ 622126 h 622126"/>
                <a:gd name="connsiteX4" fmla="*/ 0 w 152400"/>
                <a:gd name="connsiteY4" fmla="*/ 622126 h 622126"/>
                <a:gd name="connsiteX5" fmla="*/ 42863 w 152400"/>
                <a:gd name="connsiteY5" fmla="*/ 122064 h 622126"/>
                <a:gd name="connsiteX6" fmla="*/ 7144 w 152400"/>
                <a:gd name="connsiteY6" fmla="*/ 15051 h 622126"/>
                <a:gd name="connsiteX0" fmla="*/ 7144 w 152400"/>
                <a:gd name="connsiteY0" fmla="*/ 15051 h 622126"/>
                <a:gd name="connsiteX1" fmla="*/ 116681 w 152400"/>
                <a:gd name="connsiteY1" fmla="*/ 10288 h 622126"/>
                <a:gd name="connsiteX2" fmla="*/ 90488 w 152400"/>
                <a:gd name="connsiteY2" fmla="*/ 126826 h 622126"/>
                <a:gd name="connsiteX3" fmla="*/ 152400 w 152400"/>
                <a:gd name="connsiteY3" fmla="*/ 622126 h 622126"/>
                <a:gd name="connsiteX4" fmla="*/ 0 w 152400"/>
                <a:gd name="connsiteY4" fmla="*/ 622126 h 622126"/>
                <a:gd name="connsiteX5" fmla="*/ 42863 w 152400"/>
                <a:gd name="connsiteY5" fmla="*/ 122064 h 622126"/>
                <a:gd name="connsiteX6" fmla="*/ 7144 w 152400"/>
                <a:gd name="connsiteY6" fmla="*/ 15051 h 622126"/>
                <a:gd name="connsiteX0" fmla="*/ 7144 w 152400"/>
                <a:gd name="connsiteY0" fmla="*/ 15051 h 622126"/>
                <a:gd name="connsiteX1" fmla="*/ 116681 w 152400"/>
                <a:gd name="connsiteY1" fmla="*/ 10288 h 622126"/>
                <a:gd name="connsiteX2" fmla="*/ 90488 w 152400"/>
                <a:gd name="connsiteY2" fmla="*/ 126826 h 622126"/>
                <a:gd name="connsiteX3" fmla="*/ 152400 w 152400"/>
                <a:gd name="connsiteY3" fmla="*/ 622126 h 622126"/>
                <a:gd name="connsiteX4" fmla="*/ 0 w 152400"/>
                <a:gd name="connsiteY4" fmla="*/ 622126 h 622126"/>
                <a:gd name="connsiteX5" fmla="*/ 42863 w 152400"/>
                <a:gd name="connsiteY5" fmla="*/ 122064 h 622126"/>
                <a:gd name="connsiteX6" fmla="*/ 7144 w 152400"/>
                <a:gd name="connsiteY6" fmla="*/ 15051 h 622126"/>
                <a:gd name="connsiteX0" fmla="*/ 7144 w 152400"/>
                <a:gd name="connsiteY0" fmla="*/ 15051 h 622126"/>
                <a:gd name="connsiteX1" fmla="*/ 116681 w 152400"/>
                <a:gd name="connsiteY1" fmla="*/ 10288 h 622126"/>
                <a:gd name="connsiteX2" fmla="*/ 90488 w 152400"/>
                <a:gd name="connsiteY2" fmla="*/ 126826 h 622126"/>
                <a:gd name="connsiteX3" fmla="*/ 152400 w 152400"/>
                <a:gd name="connsiteY3" fmla="*/ 622126 h 622126"/>
                <a:gd name="connsiteX4" fmla="*/ 0 w 152400"/>
                <a:gd name="connsiteY4" fmla="*/ 622126 h 622126"/>
                <a:gd name="connsiteX5" fmla="*/ 42863 w 152400"/>
                <a:gd name="connsiteY5" fmla="*/ 122064 h 622126"/>
                <a:gd name="connsiteX6" fmla="*/ 7144 w 152400"/>
                <a:gd name="connsiteY6" fmla="*/ 15051 h 622126"/>
                <a:gd name="connsiteX0" fmla="*/ 7144 w 152400"/>
                <a:gd name="connsiteY0" fmla="*/ 15051 h 622126"/>
                <a:gd name="connsiteX1" fmla="*/ 116681 w 152400"/>
                <a:gd name="connsiteY1" fmla="*/ 10288 h 622126"/>
                <a:gd name="connsiteX2" fmla="*/ 90488 w 152400"/>
                <a:gd name="connsiteY2" fmla="*/ 126826 h 622126"/>
                <a:gd name="connsiteX3" fmla="*/ 152400 w 152400"/>
                <a:gd name="connsiteY3" fmla="*/ 622126 h 622126"/>
                <a:gd name="connsiteX4" fmla="*/ 0 w 152400"/>
                <a:gd name="connsiteY4" fmla="*/ 622126 h 622126"/>
                <a:gd name="connsiteX5" fmla="*/ 42863 w 152400"/>
                <a:gd name="connsiteY5" fmla="*/ 122064 h 622126"/>
                <a:gd name="connsiteX6" fmla="*/ 7144 w 152400"/>
                <a:gd name="connsiteY6" fmla="*/ 15051 h 622126"/>
                <a:gd name="connsiteX0" fmla="*/ 16669 w 161925"/>
                <a:gd name="connsiteY0" fmla="*/ 15051 h 710232"/>
                <a:gd name="connsiteX1" fmla="*/ 126206 w 161925"/>
                <a:gd name="connsiteY1" fmla="*/ 10288 h 710232"/>
                <a:gd name="connsiteX2" fmla="*/ 100013 w 161925"/>
                <a:gd name="connsiteY2" fmla="*/ 126826 h 710232"/>
                <a:gd name="connsiteX3" fmla="*/ 161925 w 161925"/>
                <a:gd name="connsiteY3" fmla="*/ 622126 h 710232"/>
                <a:gd name="connsiteX4" fmla="*/ 0 w 161925"/>
                <a:gd name="connsiteY4" fmla="*/ 710232 h 710232"/>
                <a:gd name="connsiteX5" fmla="*/ 52388 w 161925"/>
                <a:gd name="connsiteY5" fmla="*/ 122064 h 710232"/>
                <a:gd name="connsiteX6" fmla="*/ 16669 w 161925"/>
                <a:gd name="connsiteY6" fmla="*/ 15051 h 710232"/>
                <a:gd name="connsiteX0" fmla="*/ 16669 w 133350"/>
                <a:gd name="connsiteY0" fmla="*/ 15051 h 710232"/>
                <a:gd name="connsiteX1" fmla="*/ 126206 w 133350"/>
                <a:gd name="connsiteY1" fmla="*/ 10288 h 710232"/>
                <a:gd name="connsiteX2" fmla="*/ 100013 w 133350"/>
                <a:gd name="connsiteY2" fmla="*/ 126826 h 710232"/>
                <a:gd name="connsiteX3" fmla="*/ 133350 w 133350"/>
                <a:gd name="connsiteY3" fmla="*/ 710232 h 710232"/>
                <a:gd name="connsiteX4" fmla="*/ 0 w 133350"/>
                <a:gd name="connsiteY4" fmla="*/ 710232 h 710232"/>
                <a:gd name="connsiteX5" fmla="*/ 52388 w 133350"/>
                <a:gd name="connsiteY5" fmla="*/ 122064 h 710232"/>
                <a:gd name="connsiteX6" fmla="*/ 16669 w 133350"/>
                <a:gd name="connsiteY6" fmla="*/ 15051 h 710232"/>
                <a:gd name="connsiteX0" fmla="*/ 20860 w 137541"/>
                <a:gd name="connsiteY0" fmla="*/ 15051 h 710232"/>
                <a:gd name="connsiteX1" fmla="*/ 130397 w 137541"/>
                <a:gd name="connsiteY1" fmla="*/ 10288 h 710232"/>
                <a:gd name="connsiteX2" fmla="*/ 104204 w 137541"/>
                <a:gd name="connsiteY2" fmla="*/ 126826 h 710232"/>
                <a:gd name="connsiteX3" fmla="*/ 137541 w 137541"/>
                <a:gd name="connsiteY3" fmla="*/ 710232 h 710232"/>
                <a:gd name="connsiteX4" fmla="*/ 4191 w 137541"/>
                <a:gd name="connsiteY4" fmla="*/ 710232 h 710232"/>
                <a:gd name="connsiteX5" fmla="*/ 56579 w 137541"/>
                <a:gd name="connsiteY5" fmla="*/ 122064 h 710232"/>
                <a:gd name="connsiteX6" fmla="*/ 20860 w 137541"/>
                <a:gd name="connsiteY6" fmla="*/ 15051 h 710232"/>
                <a:gd name="connsiteX0" fmla="*/ 20860 w 144500"/>
                <a:gd name="connsiteY0" fmla="*/ 15051 h 710232"/>
                <a:gd name="connsiteX1" fmla="*/ 130397 w 144500"/>
                <a:gd name="connsiteY1" fmla="*/ 10288 h 710232"/>
                <a:gd name="connsiteX2" fmla="*/ 104204 w 144500"/>
                <a:gd name="connsiteY2" fmla="*/ 126826 h 710232"/>
                <a:gd name="connsiteX3" fmla="*/ 137541 w 144500"/>
                <a:gd name="connsiteY3" fmla="*/ 710232 h 710232"/>
                <a:gd name="connsiteX4" fmla="*/ 4191 w 144500"/>
                <a:gd name="connsiteY4" fmla="*/ 710232 h 710232"/>
                <a:gd name="connsiteX5" fmla="*/ 56579 w 144500"/>
                <a:gd name="connsiteY5" fmla="*/ 122064 h 710232"/>
                <a:gd name="connsiteX6" fmla="*/ 20860 w 144500"/>
                <a:gd name="connsiteY6" fmla="*/ 15051 h 710232"/>
                <a:gd name="connsiteX0" fmla="*/ 9843 w 144500"/>
                <a:gd name="connsiteY0" fmla="*/ 20978 h 705142"/>
                <a:gd name="connsiteX1" fmla="*/ 130397 w 144500"/>
                <a:gd name="connsiteY1" fmla="*/ 5198 h 705142"/>
                <a:gd name="connsiteX2" fmla="*/ 104204 w 144500"/>
                <a:gd name="connsiteY2" fmla="*/ 121736 h 705142"/>
                <a:gd name="connsiteX3" fmla="*/ 137541 w 144500"/>
                <a:gd name="connsiteY3" fmla="*/ 705142 h 705142"/>
                <a:gd name="connsiteX4" fmla="*/ 4191 w 144500"/>
                <a:gd name="connsiteY4" fmla="*/ 705142 h 705142"/>
                <a:gd name="connsiteX5" fmla="*/ 56579 w 144500"/>
                <a:gd name="connsiteY5" fmla="*/ 116974 h 705142"/>
                <a:gd name="connsiteX6" fmla="*/ 9843 w 144500"/>
                <a:gd name="connsiteY6" fmla="*/ 20978 h 705142"/>
                <a:gd name="connsiteX0" fmla="*/ 9843 w 144500"/>
                <a:gd name="connsiteY0" fmla="*/ 15052 h 699216"/>
                <a:gd name="connsiteX1" fmla="*/ 141414 w 144500"/>
                <a:gd name="connsiteY1" fmla="*/ 10289 h 699216"/>
                <a:gd name="connsiteX2" fmla="*/ 104204 w 144500"/>
                <a:gd name="connsiteY2" fmla="*/ 115810 h 699216"/>
                <a:gd name="connsiteX3" fmla="*/ 137541 w 144500"/>
                <a:gd name="connsiteY3" fmla="*/ 699216 h 699216"/>
                <a:gd name="connsiteX4" fmla="*/ 4191 w 144500"/>
                <a:gd name="connsiteY4" fmla="*/ 699216 h 699216"/>
                <a:gd name="connsiteX5" fmla="*/ 56579 w 144500"/>
                <a:gd name="connsiteY5" fmla="*/ 111048 h 699216"/>
                <a:gd name="connsiteX6" fmla="*/ 9843 w 144500"/>
                <a:gd name="connsiteY6" fmla="*/ 15052 h 699216"/>
                <a:gd name="connsiteX0" fmla="*/ 9843 w 144500"/>
                <a:gd name="connsiteY0" fmla="*/ 35262 h 719426"/>
                <a:gd name="connsiteX1" fmla="*/ 141414 w 144500"/>
                <a:gd name="connsiteY1" fmla="*/ 30499 h 719426"/>
                <a:gd name="connsiteX2" fmla="*/ 104204 w 144500"/>
                <a:gd name="connsiteY2" fmla="*/ 136020 h 719426"/>
                <a:gd name="connsiteX3" fmla="*/ 137541 w 144500"/>
                <a:gd name="connsiteY3" fmla="*/ 719426 h 719426"/>
                <a:gd name="connsiteX4" fmla="*/ 4191 w 144500"/>
                <a:gd name="connsiteY4" fmla="*/ 719426 h 719426"/>
                <a:gd name="connsiteX5" fmla="*/ 56579 w 144500"/>
                <a:gd name="connsiteY5" fmla="*/ 131258 h 719426"/>
                <a:gd name="connsiteX6" fmla="*/ 9843 w 144500"/>
                <a:gd name="connsiteY6" fmla="*/ 35262 h 719426"/>
                <a:gd name="connsiteX0" fmla="*/ 0 w 134657"/>
                <a:gd name="connsiteY0" fmla="*/ 35262 h 719426"/>
                <a:gd name="connsiteX1" fmla="*/ 131571 w 134657"/>
                <a:gd name="connsiteY1" fmla="*/ 30499 h 719426"/>
                <a:gd name="connsiteX2" fmla="*/ 94361 w 134657"/>
                <a:gd name="connsiteY2" fmla="*/ 136020 h 719426"/>
                <a:gd name="connsiteX3" fmla="*/ 127698 w 134657"/>
                <a:gd name="connsiteY3" fmla="*/ 719426 h 719426"/>
                <a:gd name="connsiteX4" fmla="*/ 16382 w 134657"/>
                <a:gd name="connsiteY4" fmla="*/ 719426 h 719426"/>
                <a:gd name="connsiteX5" fmla="*/ 46736 w 134657"/>
                <a:gd name="connsiteY5" fmla="*/ 131258 h 719426"/>
                <a:gd name="connsiteX6" fmla="*/ 0 w 134657"/>
                <a:gd name="connsiteY6" fmla="*/ 35262 h 719426"/>
                <a:gd name="connsiteX0" fmla="*/ 0 w 139787"/>
                <a:gd name="connsiteY0" fmla="*/ 35262 h 719426"/>
                <a:gd name="connsiteX1" fmla="*/ 131571 w 139787"/>
                <a:gd name="connsiteY1" fmla="*/ 30499 h 719426"/>
                <a:gd name="connsiteX2" fmla="*/ 94361 w 139787"/>
                <a:gd name="connsiteY2" fmla="*/ 136020 h 719426"/>
                <a:gd name="connsiteX3" fmla="*/ 138715 w 139787"/>
                <a:gd name="connsiteY3" fmla="*/ 719426 h 719426"/>
                <a:gd name="connsiteX4" fmla="*/ 16382 w 139787"/>
                <a:gd name="connsiteY4" fmla="*/ 719426 h 719426"/>
                <a:gd name="connsiteX5" fmla="*/ 46736 w 139787"/>
                <a:gd name="connsiteY5" fmla="*/ 131258 h 719426"/>
                <a:gd name="connsiteX6" fmla="*/ 0 w 139787"/>
                <a:gd name="connsiteY6" fmla="*/ 35262 h 719426"/>
                <a:gd name="connsiteX0" fmla="*/ 0 w 134657"/>
                <a:gd name="connsiteY0" fmla="*/ 35262 h 719426"/>
                <a:gd name="connsiteX1" fmla="*/ 131571 w 134657"/>
                <a:gd name="connsiteY1" fmla="*/ 30499 h 719426"/>
                <a:gd name="connsiteX2" fmla="*/ 94361 w 134657"/>
                <a:gd name="connsiteY2" fmla="*/ 136020 h 719426"/>
                <a:gd name="connsiteX3" fmla="*/ 127698 w 134657"/>
                <a:gd name="connsiteY3" fmla="*/ 719426 h 719426"/>
                <a:gd name="connsiteX4" fmla="*/ 16382 w 134657"/>
                <a:gd name="connsiteY4" fmla="*/ 719426 h 719426"/>
                <a:gd name="connsiteX5" fmla="*/ 46736 w 134657"/>
                <a:gd name="connsiteY5" fmla="*/ 131258 h 719426"/>
                <a:gd name="connsiteX6" fmla="*/ 0 w 134657"/>
                <a:gd name="connsiteY6" fmla="*/ 35262 h 719426"/>
                <a:gd name="connsiteX0" fmla="*/ 0 w 132223"/>
                <a:gd name="connsiteY0" fmla="*/ 35262 h 719426"/>
                <a:gd name="connsiteX1" fmla="*/ 131571 w 132223"/>
                <a:gd name="connsiteY1" fmla="*/ 30499 h 719426"/>
                <a:gd name="connsiteX2" fmla="*/ 77836 w 132223"/>
                <a:gd name="connsiteY2" fmla="*/ 136020 h 719426"/>
                <a:gd name="connsiteX3" fmla="*/ 127698 w 132223"/>
                <a:gd name="connsiteY3" fmla="*/ 719426 h 719426"/>
                <a:gd name="connsiteX4" fmla="*/ 16382 w 132223"/>
                <a:gd name="connsiteY4" fmla="*/ 719426 h 719426"/>
                <a:gd name="connsiteX5" fmla="*/ 46736 w 132223"/>
                <a:gd name="connsiteY5" fmla="*/ 131258 h 719426"/>
                <a:gd name="connsiteX6" fmla="*/ 0 w 132223"/>
                <a:gd name="connsiteY6" fmla="*/ 35262 h 719426"/>
                <a:gd name="connsiteX0" fmla="*/ 0 w 131571"/>
                <a:gd name="connsiteY0" fmla="*/ 35262 h 719426"/>
                <a:gd name="connsiteX1" fmla="*/ 131571 w 131571"/>
                <a:gd name="connsiteY1" fmla="*/ 30499 h 719426"/>
                <a:gd name="connsiteX2" fmla="*/ 77836 w 131571"/>
                <a:gd name="connsiteY2" fmla="*/ 136020 h 719426"/>
                <a:gd name="connsiteX3" fmla="*/ 127698 w 131571"/>
                <a:gd name="connsiteY3" fmla="*/ 719426 h 719426"/>
                <a:gd name="connsiteX4" fmla="*/ 16382 w 131571"/>
                <a:gd name="connsiteY4" fmla="*/ 719426 h 719426"/>
                <a:gd name="connsiteX5" fmla="*/ 46736 w 131571"/>
                <a:gd name="connsiteY5" fmla="*/ 131258 h 719426"/>
                <a:gd name="connsiteX6" fmla="*/ 0 w 131571"/>
                <a:gd name="connsiteY6" fmla="*/ 35262 h 719426"/>
                <a:gd name="connsiteX0" fmla="*/ 0 w 127698"/>
                <a:gd name="connsiteY0" fmla="*/ 39004 h 723168"/>
                <a:gd name="connsiteX1" fmla="*/ 126063 w 127698"/>
                <a:gd name="connsiteY1" fmla="*/ 28733 h 723168"/>
                <a:gd name="connsiteX2" fmla="*/ 77836 w 127698"/>
                <a:gd name="connsiteY2" fmla="*/ 139762 h 723168"/>
                <a:gd name="connsiteX3" fmla="*/ 127698 w 127698"/>
                <a:gd name="connsiteY3" fmla="*/ 723168 h 723168"/>
                <a:gd name="connsiteX4" fmla="*/ 16382 w 127698"/>
                <a:gd name="connsiteY4" fmla="*/ 723168 h 723168"/>
                <a:gd name="connsiteX5" fmla="*/ 46736 w 127698"/>
                <a:gd name="connsiteY5" fmla="*/ 135000 h 723168"/>
                <a:gd name="connsiteX6" fmla="*/ 0 w 127698"/>
                <a:gd name="connsiteY6" fmla="*/ 39004 h 723168"/>
                <a:gd name="connsiteX0" fmla="*/ 0 w 127698"/>
                <a:gd name="connsiteY0" fmla="*/ 39004 h 723168"/>
                <a:gd name="connsiteX1" fmla="*/ 126063 w 127698"/>
                <a:gd name="connsiteY1" fmla="*/ 28733 h 723168"/>
                <a:gd name="connsiteX2" fmla="*/ 77836 w 127698"/>
                <a:gd name="connsiteY2" fmla="*/ 139762 h 723168"/>
                <a:gd name="connsiteX3" fmla="*/ 127698 w 127698"/>
                <a:gd name="connsiteY3" fmla="*/ 723168 h 723168"/>
                <a:gd name="connsiteX4" fmla="*/ 16382 w 127698"/>
                <a:gd name="connsiteY4" fmla="*/ 723168 h 723168"/>
                <a:gd name="connsiteX5" fmla="*/ 46736 w 127698"/>
                <a:gd name="connsiteY5" fmla="*/ 135000 h 723168"/>
                <a:gd name="connsiteX6" fmla="*/ 0 w 127698"/>
                <a:gd name="connsiteY6" fmla="*/ 39004 h 723168"/>
                <a:gd name="connsiteX0" fmla="*/ 43149 w 170847"/>
                <a:gd name="connsiteY0" fmla="*/ 39004 h 723168"/>
                <a:gd name="connsiteX1" fmla="*/ 169212 w 170847"/>
                <a:gd name="connsiteY1" fmla="*/ 28733 h 723168"/>
                <a:gd name="connsiteX2" fmla="*/ 120985 w 170847"/>
                <a:gd name="connsiteY2" fmla="*/ 139762 h 723168"/>
                <a:gd name="connsiteX3" fmla="*/ 170847 w 170847"/>
                <a:gd name="connsiteY3" fmla="*/ 723168 h 723168"/>
                <a:gd name="connsiteX4" fmla="*/ 0 w 170847"/>
                <a:gd name="connsiteY4" fmla="*/ 720787 h 723168"/>
                <a:gd name="connsiteX5" fmla="*/ 89885 w 170847"/>
                <a:gd name="connsiteY5" fmla="*/ 135000 h 723168"/>
                <a:gd name="connsiteX6" fmla="*/ 43149 w 170847"/>
                <a:gd name="connsiteY6" fmla="*/ 39004 h 723168"/>
                <a:gd name="connsiteX0" fmla="*/ 43149 w 169212"/>
                <a:gd name="connsiteY0" fmla="*/ 39004 h 725549"/>
                <a:gd name="connsiteX1" fmla="*/ 169212 w 169212"/>
                <a:gd name="connsiteY1" fmla="*/ 28733 h 725549"/>
                <a:gd name="connsiteX2" fmla="*/ 120985 w 169212"/>
                <a:gd name="connsiteY2" fmla="*/ 139762 h 725549"/>
                <a:gd name="connsiteX3" fmla="*/ 108935 w 169212"/>
                <a:gd name="connsiteY3" fmla="*/ 725549 h 725549"/>
                <a:gd name="connsiteX4" fmla="*/ 0 w 169212"/>
                <a:gd name="connsiteY4" fmla="*/ 720787 h 725549"/>
                <a:gd name="connsiteX5" fmla="*/ 89885 w 169212"/>
                <a:gd name="connsiteY5" fmla="*/ 135000 h 725549"/>
                <a:gd name="connsiteX6" fmla="*/ 43149 w 169212"/>
                <a:gd name="connsiteY6" fmla="*/ 39004 h 725549"/>
                <a:gd name="connsiteX0" fmla="*/ 47911 w 173974"/>
                <a:gd name="connsiteY0" fmla="*/ 39004 h 744600"/>
                <a:gd name="connsiteX1" fmla="*/ 173974 w 173974"/>
                <a:gd name="connsiteY1" fmla="*/ 28733 h 744600"/>
                <a:gd name="connsiteX2" fmla="*/ 125747 w 173974"/>
                <a:gd name="connsiteY2" fmla="*/ 139762 h 744600"/>
                <a:gd name="connsiteX3" fmla="*/ 113697 w 173974"/>
                <a:gd name="connsiteY3" fmla="*/ 725549 h 744600"/>
                <a:gd name="connsiteX4" fmla="*/ 0 w 173974"/>
                <a:gd name="connsiteY4" fmla="*/ 744600 h 744600"/>
                <a:gd name="connsiteX5" fmla="*/ 94647 w 173974"/>
                <a:gd name="connsiteY5" fmla="*/ 135000 h 744600"/>
                <a:gd name="connsiteX6" fmla="*/ 47911 w 173974"/>
                <a:gd name="connsiteY6" fmla="*/ 39004 h 744600"/>
                <a:gd name="connsiteX0" fmla="*/ 47911 w 173974"/>
                <a:gd name="connsiteY0" fmla="*/ 39004 h 761268"/>
                <a:gd name="connsiteX1" fmla="*/ 173974 w 173974"/>
                <a:gd name="connsiteY1" fmla="*/ 28733 h 761268"/>
                <a:gd name="connsiteX2" fmla="*/ 125747 w 173974"/>
                <a:gd name="connsiteY2" fmla="*/ 139762 h 761268"/>
                <a:gd name="connsiteX3" fmla="*/ 101791 w 173974"/>
                <a:gd name="connsiteY3" fmla="*/ 761268 h 761268"/>
                <a:gd name="connsiteX4" fmla="*/ 0 w 173974"/>
                <a:gd name="connsiteY4" fmla="*/ 744600 h 761268"/>
                <a:gd name="connsiteX5" fmla="*/ 94647 w 173974"/>
                <a:gd name="connsiteY5" fmla="*/ 135000 h 761268"/>
                <a:gd name="connsiteX6" fmla="*/ 47911 w 173974"/>
                <a:gd name="connsiteY6" fmla="*/ 39004 h 761268"/>
                <a:gd name="connsiteX0" fmla="*/ 47925 w 173988"/>
                <a:gd name="connsiteY0" fmla="*/ 39004 h 761268"/>
                <a:gd name="connsiteX1" fmla="*/ 173988 w 173988"/>
                <a:gd name="connsiteY1" fmla="*/ 28733 h 761268"/>
                <a:gd name="connsiteX2" fmla="*/ 125761 w 173988"/>
                <a:gd name="connsiteY2" fmla="*/ 139762 h 761268"/>
                <a:gd name="connsiteX3" fmla="*/ 101805 w 173988"/>
                <a:gd name="connsiteY3" fmla="*/ 761268 h 761268"/>
                <a:gd name="connsiteX4" fmla="*/ 14 w 173988"/>
                <a:gd name="connsiteY4" fmla="*/ 744600 h 761268"/>
                <a:gd name="connsiteX5" fmla="*/ 75611 w 173988"/>
                <a:gd name="connsiteY5" fmla="*/ 111188 h 761268"/>
                <a:gd name="connsiteX6" fmla="*/ 47925 w 173988"/>
                <a:gd name="connsiteY6" fmla="*/ 39004 h 761268"/>
                <a:gd name="connsiteX0" fmla="*/ 47925 w 173988"/>
                <a:gd name="connsiteY0" fmla="*/ 39004 h 761268"/>
                <a:gd name="connsiteX1" fmla="*/ 173988 w 173988"/>
                <a:gd name="connsiteY1" fmla="*/ 28733 h 761268"/>
                <a:gd name="connsiteX2" fmla="*/ 116236 w 173988"/>
                <a:gd name="connsiteY2" fmla="*/ 123093 h 761268"/>
                <a:gd name="connsiteX3" fmla="*/ 101805 w 173988"/>
                <a:gd name="connsiteY3" fmla="*/ 761268 h 761268"/>
                <a:gd name="connsiteX4" fmla="*/ 14 w 173988"/>
                <a:gd name="connsiteY4" fmla="*/ 744600 h 761268"/>
                <a:gd name="connsiteX5" fmla="*/ 75611 w 173988"/>
                <a:gd name="connsiteY5" fmla="*/ 111188 h 761268"/>
                <a:gd name="connsiteX6" fmla="*/ 47925 w 173988"/>
                <a:gd name="connsiteY6" fmla="*/ 39004 h 761268"/>
                <a:gd name="connsiteX0" fmla="*/ 48121 w 174184"/>
                <a:gd name="connsiteY0" fmla="*/ 39004 h 761268"/>
                <a:gd name="connsiteX1" fmla="*/ 174184 w 174184"/>
                <a:gd name="connsiteY1" fmla="*/ 28733 h 761268"/>
                <a:gd name="connsiteX2" fmla="*/ 116432 w 174184"/>
                <a:gd name="connsiteY2" fmla="*/ 123093 h 761268"/>
                <a:gd name="connsiteX3" fmla="*/ 102001 w 174184"/>
                <a:gd name="connsiteY3" fmla="*/ 761268 h 761268"/>
                <a:gd name="connsiteX4" fmla="*/ 210 w 174184"/>
                <a:gd name="connsiteY4" fmla="*/ 744600 h 761268"/>
                <a:gd name="connsiteX5" fmla="*/ 71045 w 174184"/>
                <a:gd name="connsiteY5" fmla="*/ 118332 h 761268"/>
                <a:gd name="connsiteX6" fmla="*/ 48121 w 174184"/>
                <a:gd name="connsiteY6" fmla="*/ 39004 h 761268"/>
                <a:gd name="connsiteX0" fmla="*/ 48121 w 174184"/>
                <a:gd name="connsiteY0" fmla="*/ 39004 h 761268"/>
                <a:gd name="connsiteX1" fmla="*/ 174184 w 174184"/>
                <a:gd name="connsiteY1" fmla="*/ 28733 h 761268"/>
                <a:gd name="connsiteX2" fmla="*/ 116432 w 174184"/>
                <a:gd name="connsiteY2" fmla="*/ 123093 h 761268"/>
                <a:gd name="connsiteX3" fmla="*/ 102001 w 174184"/>
                <a:gd name="connsiteY3" fmla="*/ 761268 h 761268"/>
                <a:gd name="connsiteX4" fmla="*/ 210 w 174184"/>
                <a:gd name="connsiteY4" fmla="*/ 744600 h 761268"/>
                <a:gd name="connsiteX5" fmla="*/ 71045 w 174184"/>
                <a:gd name="connsiteY5" fmla="*/ 118332 h 761268"/>
                <a:gd name="connsiteX6" fmla="*/ 48121 w 174184"/>
                <a:gd name="connsiteY6" fmla="*/ 39004 h 761268"/>
                <a:gd name="connsiteX0" fmla="*/ 48121 w 174184"/>
                <a:gd name="connsiteY0" fmla="*/ 8489 h 807486"/>
                <a:gd name="connsiteX1" fmla="*/ 174184 w 174184"/>
                <a:gd name="connsiteY1" fmla="*/ 74951 h 807486"/>
                <a:gd name="connsiteX2" fmla="*/ 116432 w 174184"/>
                <a:gd name="connsiteY2" fmla="*/ 169311 h 807486"/>
                <a:gd name="connsiteX3" fmla="*/ 102001 w 174184"/>
                <a:gd name="connsiteY3" fmla="*/ 807486 h 807486"/>
                <a:gd name="connsiteX4" fmla="*/ 210 w 174184"/>
                <a:gd name="connsiteY4" fmla="*/ 790818 h 807486"/>
                <a:gd name="connsiteX5" fmla="*/ 71045 w 174184"/>
                <a:gd name="connsiteY5" fmla="*/ 164550 h 807486"/>
                <a:gd name="connsiteX6" fmla="*/ 48121 w 174184"/>
                <a:gd name="connsiteY6" fmla="*/ 8489 h 807486"/>
                <a:gd name="connsiteX0" fmla="*/ 48121 w 186972"/>
                <a:gd name="connsiteY0" fmla="*/ 17715 h 816712"/>
                <a:gd name="connsiteX1" fmla="*/ 186972 w 186972"/>
                <a:gd name="connsiteY1" fmla="*/ 45811 h 816712"/>
                <a:gd name="connsiteX2" fmla="*/ 116432 w 186972"/>
                <a:gd name="connsiteY2" fmla="*/ 178537 h 816712"/>
                <a:gd name="connsiteX3" fmla="*/ 102001 w 186972"/>
                <a:gd name="connsiteY3" fmla="*/ 816712 h 816712"/>
                <a:gd name="connsiteX4" fmla="*/ 210 w 186972"/>
                <a:gd name="connsiteY4" fmla="*/ 800044 h 816712"/>
                <a:gd name="connsiteX5" fmla="*/ 71045 w 186972"/>
                <a:gd name="connsiteY5" fmla="*/ 173776 h 816712"/>
                <a:gd name="connsiteX6" fmla="*/ 48121 w 186972"/>
                <a:gd name="connsiteY6" fmla="*/ 17715 h 816712"/>
                <a:gd name="connsiteX0" fmla="*/ 48121 w 186972"/>
                <a:gd name="connsiteY0" fmla="*/ 8175 h 807172"/>
                <a:gd name="connsiteX1" fmla="*/ 186972 w 186972"/>
                <a:gd name="connsiteY1" fmla="*/ 36271 h 807172"/>
                <a:gd name="connsiteX2" fmla="*/ 116432 w 186972"/>
                <a:gd name="connsiteY2" fmla="*/ 168997 h 807172"/>
                <a:gd name="connsiteX3" fmla="*/ 102001 w 186972"/>
                <a:gd name="connsiteY3" fmla="*/ 807172 h 807172"/>
                <a:gd name="connsiteX4" fmla="*/ 210 w 186972"/>
                <a:gd name="connsiteY4" fmla="*/ 790504 h 807172"/>
                <a:gd name="connsiteX5" fmla="*/ 71045 w 186972"/>
                <a:gd name="connsiteY5" fmla="*/ 164236 h 807172"/>
                <a:gd name="connsiteX6" fmla="*/ 48121 w 186972"/>
                <a:gd name="connsiteY6" fmla="*/ 8175 h 807172"/>
                <a:gd name="connsiteX0" fmla="*/ 48121 w 186972"/>
                <a:gd name="connsiteY0" fmla="*/ 0 h 798997"/>
                <a:gd name="connsiteX1" fmla="*/ 186972 w 186972"/>
                <a:gd name="connsiteY1" fmla="*/ 28096 h 798997"/>
                <a:gd name="connsiteX2" fmla="*/ 116432 w 186972"/>
                <a:gd name="connsiteY2" fmla="*/ 160822 h 798997"/>
                <a:gd name="connsiteX3" fmla="*/ 102001 w 186972"/>
                <a:gd name="connsiteY3" fmla="*/ 798997 h 798997"/>
                <a:gd name="connsiteX4" fmla="*/ 210 w 186972"/>
                <a:gd name="connsiteY4" fmla="*/ 782329 h 798997"/>
                <a:gd name="connsiteX5" fmla="*/ 71045 w 186972"/>
                <a:gd name="connsiteY5" fmla="*/ 156061 h 798997"/>
                <a:gd name="connsiteX6" fmla="*/ 48121 w 186972"/>
                <a:gd name="connsiteY6" fmla="*/ 0 h 798997"/>
                <a:gd name="connsiteX0" fmla="*/ 48121 w 183775"/>
                <a:gd name="connsiteY0" fmla="*/ 0 h 798997"/>
                <a:gd name="connsiteX1" fmla="*/ 183775 w 183775"/>
                <a:gd name="connsiteY1" fmla="*/ 15307 h 798997"/>
                <a:gd name="connsiteX2" fmla="*/ 116432 w 183775"/>
                <a:gd name="connsiteY2" fmla="*/ 160822 h 798997"/>
                <a:gd name="connsiteX3" fmla="*/ 102001 w 183775"/>
                <a:gd name="connsiteY3" fmla="*/ 798997 h 798997"/>
                <a:gd name="connsiteX4" fmla="*/ 210 w 183775"/>
                <a:gd name="connsiteY4" fmla="*/ 782329 h 798997"/>
                <a:gd name="connsiteX5" fmla="*/ 71045 w 183775"/>
                <a:gd name="connsiteY5" fmla="*/ 156061 h 798997"/>
                <a:gd name="connsiteX6" fmla="*/ 48121 w 183775"/>
                <a:gd name="connsiteY6" fmla="*/ 0 h 798997"/>
                <a:gd name="connsiteX0" fmla="*/ 48121 w 183775"/>
                <a:gd name="connsiteY0" fmla="*/ 0 h 798997"/>
                <a:gd name="connsiteX1" fmla="*/ 183775 w 183775"/>
                <a:gd name="connsiteY1" fmla="*/ 15307 h 798997"/>
                <a:gd name="connsiteX2" fmla="*/ 116432 w 183775"/>
                <a:gd name="connsiteY2" fmla="*/ 160822 h 798997"/>
                <a:gd name="connsiteX3" fmla="*/ 102001 w 183775"/>
                <a:gd name="connsiteY3" fmla="*/ 798997 h 798997"/>
                <a:gd name="connsiteX4" fmla="*/ 210 w 183775"/>
                <a:gd name="connsiteY4" fmla="*/ 782329 h 798997"/>
                <a:gd name="connsiteX5" fmla="*/ 71045 w 183775"/>
                <a:gd name="connsiteY5" fmla="*/ 156061 h 798997"/>
                <a:gd name="connsiteX6" fmla="*/ 48121 w 183775"/>
                <a:gd name="connsiteY6" fmla="*/ 0 h 798997"/>
                <a:gd name="connsiteX0" fmla="*/ 48121 w 183775"/>
                <a:gd name="connsiteY0" fmla="*/ 55232 h 854229"/>
                <a:gd name="connsiteX1" fmla="*/ 125205 w 183775"/>
                <a:gd name="connsiteY1" fmla="*/ 141 h 854229"/>
                <a:gd name="connsiteX2" fmla="*/ 183775 w 183775"/>
                <a:gd name="connsiteY2" fmla="*/ 70539 h 854229"/>
                <a:gd name="connsiteX3" fmla="*/ 116432 w 183775"/>
                <a:gd name="connsiteY3" fmla="*/ 216054 h 854229"/>
                <a:gd name="connsiteX4" fmla="*/ 102001 w 183775"/>
                <a:gd name="connsiteY4" fmla="*/ 854229 h 854229"/>
                <a:gd name="connsiteX5" fmla="*/ 210 w 183775"/>
                <a:gd name="connsiteY5" fmla="*/ 837561 h 854229"/>
                <a:gd name="connsiteX6" fmla="*/ 71045 w 183775"/>
                <a:gd name="connsiteY6" fmla="*/ 211293 h 854229"/>
                <a:gd name="connsiteX7" fmla="*/ 48121 w 183775"/>
                <a:gd name="connsiteY7" fmla="*/ 55232 h 854229"/>
                <a:gd name="connsiteX0" fmla="*/ 77959 w 213613"/>
                <a:gd name="connsiteY0" fmla="*/ 55232 h 962766"/>
                <a:gd name="connsiteX1" fmla="*/ 155043 w 213613"/>
                <a:gd name="connsiteY1" fmla="*/ 141 h 962766"/>
                <a:gd name="connsiteX2" fmla="*/ 213613 w 213613"/>
                <a:gd name="connsiteY2" fmla="*/ 70539 h 962766"/>
                <a:gd name="connsiteX3" fmla="*/ 146270 w 213613"/>
                <a:gd name="connsiteY3" fmla="*/ 216054 h 962766"/>
                <a:gd name="connsiteX4" fmla="*/ 131839 w 213613"/>
                <a:gd name="connsiteY4" fmla="*/ 854229 h 962766"/>
                <a:gd name="connsiteX5" fmla="*/ 0 w 213613"/>
                <a:gd name="connsiteY5" fmla="*/ 962766 h 962766"/>
                <a:gd name="connsiteX6" fmla="*/ 100883 w 213613"/>
                <a:gd name="connsiteY6" fmla="*/ 211293 h 962766"/>
                <a:gd name="connsiteX7" fmla="*/ 77959 w 213613"/>
                <a:gd name="connsiteY7" fmla="*/ 55232 h 962766"/>
                <a:gd name="connsiteX0" fmla="*/ 77959 w 213613"/>
                <a:gd name="connsiteY0" fmla="*/ 55232 h 962766"/>
                <a:gd name="connsiteX1" fmla="*/ 155043 w 213613"/>
                <a:gd name="connsiteY1" fmla="*/ 141 h 962766"/>
                <a:gd name="connsiteX2" fmla="*/ 213613 w 213613"/>
                <a:gd name="connsiteY2" fmla="*/ 70539 h 962766"/>
                <a:gd name="connsiteX3" fmla="*/ 146270 w 213613"/>
                <a:gd name="connsiteY3" fmla="*/ 216054 h 962766"/>
                <a:gd name="connsiteX4" fmla="*/ 121823 w 213613"/>
                <a:gd name="connsiteY4" fmla="*/ 939368 h 962766"/>
                <a:gd name="connsiteX5" fmla="*/ 0 w 213613"/>
                <a:gd name="connsiteY5" fmla="*/ 962766 h 962766"/>
                <a:gd name="connsiteX6" fmla="*/ 100883 w 213613"/>
                <a:gd name="connsiteY6" fmla="*/ 211293 h 962766"/>
                <a:gd name="connsiteX7" fmla="*/ 77959 w 213613"/>
                <a:gd name="connsiteY7" fmla="*/ 55232 h 962766"/>
                <a:gd name="connsiteX0" fmla="*/ 77959 w 213613"/>
                <a:gd name="connsiteY0" fmla="*/ 55232 h 1006796"/>
                <a:gd name="connsiteX1" fmla="*/ 155043 w 213613"/>
                <a:gd name="connsiteY1" fmla="*/ 141 h 1006796"/>
                <a:gd name="connsiteX2" fmla="*/ 213613 w 213613"/>
                <a:gd name="connsiteY2" fmla="*/ 70539 h 1006796"/>
                <a:gd name="connsiteX3" fmla="*/ 146270 w 213613"/>
                <a:gd name="connsiteY3" fmla="*/ 216054 h 1006796"/>
                <a:gd name="connsiteX4" fmla="*/ 121823 w 213613"/>
                <a:gd name="connsiteY4" fmla="*/ 939368 h 1006796"/>
                <a:gd name="connsiteX5" fmla="*/ 69904 w 213613"/>
                <a:gd name="connsiteY5" fmla="*/ 1006796 h 1006796"/>
                <a:gd name="connsiteX6" fmla="*/ 0 w 213613"/>
                <a:gd name="connsiteY6" fmla="*/ 962766 h 1006796"/>
                <a:gd name="connsiteX7" fmla="*/ 100883 w 213613"/>
                <a:gd name="connsiteY7" fmla="*/ 211293 h 1006796"/>
                <a:gd name="connsiteX8" fmla="*/ 77959 w 213613"/>
                <a:gd name="connsiteY8" fmla="*/ 55232 h 1006796"/>
                <a:gd name="connsiteX0" fmla="*/ 77959 w 213613"/>
                <a:gd name="connsiteY0" fmla="*/ 55232 h 1006796"/>
                <a:gd name="connsiteX1" fmla="*/ 155043 w 213613"/>
                <a:gd name="connsiteY1" fmla="*/ 141 h 1006796"/>
                <a:gd name="connsiteX2" fmla="*/ 213613 w 213613"/>
                <a:gd name="connsiteY2" fmla="*/ 70539 h 1006796"/>
                <a:gd name="connsiteX3" fmla="*/ 146270 w 213613"/>
                <a:gd name="connsiteY3" fmla="*/ 216054 h 1006796"/>
                <a:gd name="connsiteX4" fmla="*/ 126831 w 213613"/>
                <a:gd name="connsiteY4" fmla="*/ 959401 h 1006796"/>
                <a:gd name="connsiteX5" fmla="*/ 69904 w 213613"/>
                <a:gd name="connsiteY5" fmla="*/ 1006796 h 1006796"/>
                <a:gd name="connsiteX6" fmla="*/ 0 w 213613"/>
                <a:gd name="connsiteY6" fmla="*/ 962766 h 1006796"/>
                <a:gd name="connsiteX7" fmla="*/ 100883 w 213613"/>
                <a:gd name="connsiteY7" fmla="*/ 211293 h 1006796"/>
                <a:gd name="connsiteX8" fmla="*/ 77959 w 213613"/>
                <a:gd name="connsiteY8" fmla="*/ 55232 h 1006796"/>
                <a:gd name="connsiteX0" fmla="*/ 77959 w 213613"/>
                <a:gd name="connsiteY0" fmla="*/ 55232 h 1006796"/>
                <a:gd name="connsiteX1" fmla="*/ 155043 w 213613"/>
                <a:gd name="connsiteY1" fmla="*/ 141 h 1006796"/>
                <a:gd name="connsiteX2" fmla="*/ 213613 w 213613"/>
                <a:gd name="connsiteY2" fmla="*/ 70539 h 1006796"/>
                <a:gd name="connsiteX3" fmla="*/ 146270 w 213613"/>
                <a:gd name="connsiteY3" fmla="*/ 216054 h 1006796"/>
                <a:gd name="connsiteX4" fmla="*/ 126831 w 213613"/>
                <a:gd name="connsiteY4" fmla="*/ 959401 h 1006796"/>
                <a:gd name="connsiteX5" fmla="*/ 69904 w 213613"/>
                <a:gd name="connsiteY5" fmla="*/ 1006796 h 1006796"/>
                <a:gd name="connsiteX6" fmla="*/ 0 w 213613"/>
                <a:gd name="connsiteY6" fmla="*/ 962766 h 1006796"/>
                <a:gd name="connsiteX7" fmla="*/ 100883 w 213613"/>
                <a:gd name="connsiteY7" fmla="*/ 211293 h 1006796"/>
                <a:gd name="connsiteX8" fmla="*/ 77959 w 213613"/>
                <a:gd name="connsiteY8" fmla="*/ 55232 h 1006796"/>
                <a:gd name="connsiteX0" fmla="*/ 77959 w 213613"/>
                <a:gd name="connsiteY0" fmla="*/ 55232 h 1006796"/>
                <a:gd name="connsiteX1" fmla="*/ 155043 w 213613"/>
                <a:gd name="connsiteY1" fmla="*/ 141 h 1006796"/>
                <a:gd name="connsiteX2" fmla="*/ 213613 w 213613"/>
                <a:gd name="connsiteY2" fmla="*/ 70539 h 1006796"/>
                <a:gd name="connsiteX3" fmla="*/ 161294 w 213613"/>
                <a:gd name="connsiteY3" fmla="*/ 216055 h 1006796"/>
                <a:gd name="connsiteX4" fmla="*/ 126831 w 213613"/>
                <a:gd name="connsiteY4" fmla="*/ 959401 h 1006796"/>
                <a:gd name="connsiteX5" fmla="*/ 69904 w 213613"/>
                <a:gd name="connsiteY5" fmla="*/ 1006796 h 1006796"/>
                <a:gd name="connsiteX6" fmla="*/ 0 w 213613"/>
                <a:gd name="connsiteY6" fmla="*/ 962766 h 1006796"/>
                <a:gd name="connsiteX7" fmla="*/ 100883 w 213613"/>
                <a:gd name="connsiteY7" fmla="*/ 211293 h 1006796"/>
                <a:gd name="connsiteX8" fmla="*/ 77959 w 213613"/>
                <a:gd name="connsiteY8" fmla="*/ 55232 h 1006796"/>
                <a:gd name="connsiteX0" fmla="*/ 77959 w 213613"/>
                <a:gd name="connsiteY0" fmla="*/ 55232 h 1006796"/>
                <a:gd name="connsiteX1" fmla="*/ 155043 w 213613"/>
                <a:gd name="connsiteY1" fmla="*/ 141 h 1006796"/>
                <a:gd name="connsiteX2" fmla="*/ 213613 w 213613"/>
                <a:gd name="connsiteY2" fmla="*/ 70539 h 1006796"/>
                <a:gd name="connsiteX3" fmla="*/ 161294 w 213613"/>
                <a:gd name="connsiteY3" fmla="*/ 216055 h 1006796"/>
                <a:gd name="connsiteX4" fmla="*/ 148504 w 213613"/>
                <a:gd name="connsiteY4" fmla="*/ 875707 h 1006796"/>
                <a:gd name="connsiteX5" fmla="*/ 69904 w 213613"/>
                <a:gd name="connsiteY5" fmla="*/ 1006796 h 1006796"/>
                <a:gd name="connsiteX6" fmla="*/ 0 w 213613"/>
                <a:gd name="connsiteY6" fmla="*/ 962766 h 1006796"/>
                <a:gd name="connsiteX7" fmla="*/ 100883 w 213613"/>
                <a:gd name="connsiteY7" fmla="*/ 211293 h 1006796"/>
                <a:gd name="connsiteX8" fmla="*/ 77959 w 213613"/>
                <a:gd name="connsiteY8" fmla="*/ 55232 h 1006796"/>
                <a:gd name="connsiteX0" fmla="*/ 77959 w 213613"/>
                <a:gd name="connsiteY0" fmla="*/ 55232 h 962766"/>
                <a:gd name="connsiteX1" fmla="*/ 155043 w 213613"/>
                <a:gd name="connsiteY1" fmla="*/ 141 h 962766"/>
                <a:gd name="connsiteX2" fmla="*/ 213613 w 213613"/>
                <a:gd name="connsiteY2" fmla="*/ 70539 h 962766"/>
                <a:gd name="connsiteX3" fmla="*/ 161294 w 213613"/>
                <a:gd name="connsiteY3" fmla="*/ 216055 h 962766"/>
                <a:gd name="connsiteX4" fmla="*/ 148504 w 213613"/>
                <a:gd name="connsiteY4" fmla="*/ 875707 h 962766"/>
                <a:gd name="connsiteX5" fmla="*/ 69635 w 213613"/>
                <a:gd name="connsiteY5" fmla="*/ 946488 h 962766"/>
                <a:gd name="connsiteX6" fmla="*/ 0 w 213613"/>
                <a:gd name="connsiteY6" fmla="*/ 962766 h 962766"/>
                <a:gd name="connsiteX7" fmla="*/ 100883 w 213613"/>
                <a:gd name="connsiteY7" fmla="*/ 211293 h 962766"/>
                <a:gd name="connsiteX8" fmla="*/ 77959 w 213613"/>
                <a:gd name="connsiteY8" fmla="*/ 55232 h 962766"/>
                <a:gd name="connsiteX0" fmla="*/ 81644 w 217298"/>
                <a:gd name="connsiteY0" fmla="*/ 55232 h 946487"/>
                <a:gd name="connsiteX1" fmla="*/ 158728 w 217298"/>
                <a:gd name="connsiteY1" fmla="*/ 141 h 946487"/>
                <a:gd name="connsiteX2" fmla="*/ 217298 w 217298"/>
                <a:gd name="connsiteY2" fmla="*/ 70539 h 946487"/>
                <a:gd name="connsiteX3" fmla="*/ 164979 w 217298"/>
                <a:gd name="connsiteY3" fmla="*/ 216055 h 946487"/>
                <a:gd name="connsiteX4" fmla="*/ 152189 w 217298"/>
                <a:gd name="connsiteY4" fmla="*/ 875707 h 946487"/>
                <a:gd name="connsiteX5" fmla="*/ 73320 w 217298"/>
                <a:gd name="connsiteY5" fmla="*/ 946488 h 946487"/>
                <a:gd name="connsiteX6" fmla="*/ 0 w 217298"/>
                <a:gd name="connsiteY6" fmla="*/ 882093 h 946487"/>
                <a:gd name="connsiteX7" fmla="*/ 104568 w 217298"/>
                <a:gd name="connsiteY7" fmla="*/ 211293 h 946487"/>
                <a:gd name="connsiteX8" fmla="*/ 81644 w 217298"/>
                <a:gd name="connsiteY8" fmla="*/ 55232 h 946487"/>
                <a:gd name="connsiteX0" fmla="*/ 81644 w 217298"/>
                <a:gd name="connsiteY0" fmla="*/ 55232 h 946487"/>
                <a:gd name="connsiteX1" fmla="*/ 158728 w 217298"/>
                <a:gd name="connsiteY1" fmla="*/ 141 h 946487"/>
                <a:gd name="connsiteX2" fmla="*/ 217298 w 217298"/>
                <a:gd name="connsiteY2" fmla="*/ 70539 h 946487"/>
                <a:gd name="connsiteX3" fmla="*/ 164979 w 217298"/>
                <a:gd name="connsiteY3" fmla="*/ 216055 h 946487"/>
                <a:gd name="connsiteX4" fmla="*/ 152189 w 217298"/>
                <a:gd name="connsiteY4" fmla="*/ 875707 h 946487"/>
                <a:gd name="connsiteX5" fmla="*/ 73320 w 217298"/>
                <a:gd name="connsiteY5" fmla="*/ 946488 h 946487"/>
                <a:gd name="connsiteX6" fmla="*/ 0 w 217298"/>
                <a:gd name="connsiteY6" fmla="*/ 882093 h 946487"/>
                <a:gd name="connsiteX7" fmla="*/ 92348 w 217298"/>
                <a:gd name="connsiteY7" fmla="*/ 175161 h 946487"/>
                <a:gd name="connsiteX8" fmla="*/ 81644 w 217298"/>
                <a:gd name="connsiteY8" fmla="*/ 55232 h 946487"/>
                <a:gd name="connsiteX0" fmla="*/ 81644 w 217298"/>
                <a:gd name="connsiteY0" fmla="*/ 55232 h 946487"/>
                <a:gd name="connsiteX1" fmla="*/ 158728 w 217298"/>
                <a:gd name="connsiteY1" fmla="*/ 141 h 946487"/>
                <a:gd name="connsiteX2" fmla="*/ 217298 w 217298"/>
                <a:gd name="connsiteY2" fmla="*/ 70539 h 946487"/>
                <a:gd name="connsiteX3" fmla="*/ 173518 w 217298"/>
                <a:gd name="connsiteY3" fmla="*/ 171516 h 946487"/>
                <a:gd name="connsiteX4" fmla="*/ 152189 w 217298"/>
                <a:gd name="connsiteY4" fmla="*/ 875707 h 946487"/>
                <a:gd name="connsiteX5" fmla="*/ 73320 w 217298"/>
                <a:gd name="connsiteY5" fmla="*/ 946488 h 946487"/>
                <a:gd name="connsiteX6" fmla="*/ 0 w 217298"/>
                <a:gd name="connsiteY6" fmla="*/ 882093 h 946487"/>
                <a:gd name="connsiteX7" fmla="*/ 92348 w 217298"/>
                <a:gd name="connsiteY7" fmla="*/ 175161 h 946487"/>
                <a:gd name="connsiteX8" fmla="*/ 81644 w 217298"/>
                <a:gd name="connsiteY8" fmla="*/ 55232 h 946487"/>
                <a:gd name="connsiteX0" fmla="*/ 81644 w 217298"/>
                <a:gd name="connsiteY0" fmla="*/ 53009 h 944264"/>
                <a:gd name="connsiteX1" fmla="*/ 123387 w 217298"/>
                <a:gd name="connsiteY1" fmla="*/ 153 h 944264"/>
                <a:gd name="connsiteX2" fmla="*/ 217298 w 217298"/>
                <a:gd name="connsiteY2" fmla="*/ 68316 h 944264"/>
                <a:gd name="connsiteX3" fmla="*/ 173518 w 217298"/>
                <a:gd name="connsiteY3" fmla="*/ 169293 h 944264"/>
                <a:gd name="connsiteX4" fmla="*/ 152189 w 217298"/>
                <a:gd name="connsiteY4" fmla="*/ 873484 h 944264"/>
                <a:gd name="connsiteX5" fmla="*/ 73320 w 217298"/>
                <a:gd name="connsiteY5" fmla="*/ 944265 h 944264"/>
                <a:gd name="connsiteX6" fmla="*/ 0 w 217298"/>
                <a:gd name="connsiteY6" fmla="*/ 879870 h 944264"/>
                <a:gd name="connsiteX7" fmla="*/ 92348 w 217298"/>
                <a:gd name="connsiteY7" fmla="*/ 172938 h 944264"/>
                <a:gd name="connsiteX8" fmla="*/ 81644 w 217298"/>
                <a:gd name="connsiteY8" fmla="*/ 53009 h 944264"/>
                <a:gd name="connsiteX0" fmla="*/ 65876 w 217298"/>
                <a:gd name="connsiteY0" fmla="*/ 61778 h 944230"/>
                <a:gd name="connsiteX1" fmla="*/ 123387 w 217298"/>
                <a:gd name="connsiteY1" fmla="*/ 119 h 944230"/>
                <a:gd name="connsiteX2" fmla="*/ 217298 w 217298"/>
                <a:gd name="connsiteY2" fmla="*/ 68282 h 944230"/>
                <a:gd name="connsiteX3" fmla="*/ 173518 w 217298"/>
                <a:gd name="connsiteY3" fmla="*/ 169259 h 944230"/>
                <a:gd name="connsiteX4" fmla="*/ 152189 w 217298"/>
                <a:gd name="connsiteY4" fmla="*/ 873450 h 944230"/>
                <a:gd name="connsiteX5" fmla="*/ 73320 w 217298"/>
                <a:gd name="connsiteY5" fmla="*/ 944231 h 944230"/>
                <a:gd name="connsiteX6" fmla="*/ 0 w 217298"/>
                <a:gd name="connsiteY6" fmla="*/ 879836 h 944230"/>
                <a:gd name="connsiteX7" fmla="*/ 92348 w 217298"/>
                <a:gd name="connsiteY7" fmla="*/ 172904 h 944230"/>
                <a:gd name="connsiteX8" fmla="*/ 65876 w 217298"/>
                <a:gd name="connsiteY8" fmla="*/ 61778 h 944230"/>
                <a:gd name="connsiteX0" fmla="*/ 65876 w 200123"/>
                <a:gd name="connsiteY0" fmla="*/ 61778 h 944230"/>
                <a:gd name="connsiteX1" fmla="*/ 123387 w 200123"/>
                <a:gd name="connsiteY1" fmla="*/ 119 h 944230"/>
                <a:gd name="connsiteX2" fmla="*/ 198115 w 200123"/>
                <a:gd name="connsiteY2" fmla="*/ 56724 h 944230"/>
                <a:gd name="connsiteX3" fmla="*/ 173518 w 200123"/>
                <a:gd name="connsiteY3" fmla="*/ 169259 h 944230"/>
                <a:gd name="connsiteX4" fmla="*/ 152189 w 200123"/>
                <a:gd name="connsiteY4" fmla="*/ 873450 h 944230"/>
                <a:gd name="connsiteX5" fmla="*/ 73320 w 200123"/>
                <a:gd name="connsiteY5" fmla="*/ 944231 h 944230"/>
                <a:gd name="connsiteX6" fmla="*/ 0 w 200123"/>
                <a:gd name="connsiteY6" fmla="*/ 879836 h 944230"/>
                <a:gd name="connsiteX7" fmla="*/ 92348 w 200123"/>
                <a:gd name="connsiteY7" fmla="*/ 172904 h 944230"/>
                <a:gd name="connsiteX8" fmla="*/ 65876 w 200123"/>
                <a:gd name="connsiteY8" fmla="*/ 61778 h 944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0123" h="944230">
                  <a:moveTo>
                    <a:pt x="65876" y="61778"/>
                  </a:moveTo>
                  <a:cubicBezTo>
                    <a:pt x="72399" y="36603"/>
                    <a:pt x="100778" y="-2432"/>
                    <a:pt x="123387" y="119"/>
                  </a:cubicBezTo>
                  <a:cubicBezTo>
                    <a:pt x="145996" y="2670"/>
                    <a:pt x="197073" y="30755"/>
                    <a:pt x="198115" y="56724"/>
                  </a:cubicBezTo>
                  <a:cubicBezTo>
                    <a:pt x="177716" y="139637"/>
                    <a:pt x="180662" y="139937"/>
                    <a:pt x="173518" y="169259"/>
                  </a:cubicBezTo>
                  <a:cubicBezTo>
                    <a:pt x="246542" y="366109"/>
                    <a:pt x="145349" y="523480"/>
                    <a:pt x="152189" y="873450"/>
                  </a:cubicBezTo>
                  <a:cubicBezTo>
                    <a:pt x="128205" y="877562"/>
                    <a:pt x="97304" y="940119"/>
                    <a:pt x="73320" y="944231"/>
                  </a:cubicBezTo>
                  <a:lnTo>
                    <a:pt x="0" y="879836"/>
                  </a:lnTo>
                  <a:cubicBezTo>
                    <a:pt x="0" y="680605"/>
                    <a:pt x="13766" y="360229"/>
                    <a:pt x="92348" y="172904"/>
                  </a:cubicBezTo>
                  <a:cubicBezTo>
                    <a:pt x="68536" y="139614"/>
                    <a:pt x="70638" y="99831"/>
                    <a:pt x="65876" y="61778"/>
                  </a:cubicBez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grpSp>
      <p:grpSp>
        <p:nvGrpSpPr>
          <p:cNvPr id="88" name="Group 87">
            <a:extLst>
              <a:ext uri="{FF2B5EF4-FFF2-40B4-BE49-F238E27FC236}">
                <a16:creationId xmlns:a16="http://schemas.microsoft.com/office/drawing/2014/main" id="{A58867E5-6396-495A-A88D-BB02FBD37FE7}"/>
              </a:ext>
            </a:extLst>
          </p:cNvPr>
          <p:cNvGrpSpPr/>
          <p:nvPr/>
        </p:nvGrpSpPr>
        <p:grpSpPr>
          <a:xfrm>
            <a:off x="5858563" y="2437207"/>
            <a:ext cx="330934" cy="1111804"/>
            <a:chOff x="5738762" y="1501858"/>
            <a:chExt cx="540595" cy="1816189"/>
          </a:xfrm>
          <a:effectLst/>
        </p:grpSpPr>
        <p:sp>
          <p:nvSpPr>
            <p:cNvPr id="89" name="Rectangle 13">
              <a:extLst>
                <a:ext uri="{FF2B5EF4-FFF2-40B4-BE49-F238E27FC236}">
                  <a16:creationId xmlns:a16="http://schemas.microsoft.com/office/drawing/2014/main" id="{8B1290A2-FDB5-4A12-B23A-F81C6E78FDD5}"/>
                </a:ext>
              </a:extLst>
            </p:cNvPr>
            <p:cNvSpPr/>
            <p:nvPr/>
          </p:nvSpPr>
          <p:spPr>
            <a:xfrm>
              <a:off x="5856155" y="1501858"/>
              <a:ext cx="184619" cy="284399"/>
            </a:xfrm>
            <a:custGeom>
              <a:avLst/>
              <a:gdLst>
                <a:gd name="connsiteX0" fmla="*/ 0 w 152400"/>
                <a:gd name="connsiteY0" fmla="*/ 0 h 228600"/>
                <a:gd name="connsiteX1" fmla="*/ 152400 w 152400"/>
                <a:gd name="connsiteY1" fmla="*/ 0 h 228600"/>
                <a:gd name="connsiteX2" fmla="*/ 152400 w 152400"/>
                <a:gd name="connsiteY2" fmla="*/ 228600 h 228600"/>
                <a:gd name="connsiteX3" fmla="*/ 0 w 152400"/>
                <a:gd name="connsiteY3" fmla="*/ 228600 h 228600"/>
                <a:gd name="connsiteX4" fmla="*/ 0 w 152400"/>
                <a:gd name="connsiteY4" fmla="*/ 0 h 228600"/>
                <a:gd name="connsiteX0" fmla="*/ 0 w 152400"/>
                <a:gd name="connsiteY0" fmla="*/ 0 h 265064"/>
                <a:gd name="connsiteX1" fmla="*/ 152400 w 152400"/>
                <a:gd name="connsiteY1" fmla="*/ 0 h 265064"/>
                <a:gd name="connsiteX2" fmla="*/ 152400 w 152400"/>
                <a:gd name="connsiteY2" fmla="*/ 228600 h 265064"/>
                <a:gd name="connsiteX3" fmla="*/ 61708 w 152400"/>
                <a:gd name="connsiteY3" fmla="*/ 265064 h 265064"/>
                <a:gd name="connsiteX4" fmla="*/ 0 w 152400"/>
                <a:gd name="connsiteY4" fmla="*/ 0 h 265064"/>
                <a:gd name="connsiteX0" fmla="*/ 0 w 152400"/>
                <a:gd name="connsiteY0" fmla="*/ 0 h 265064"/>
                <a:gd name="connsiteX1" fmla="*/ 152400 w 152400"/>
                <a:gd name="connsiteY1" fmla="*/ 0 h 265064"/>
                <a:gd name="connsiteX2" fmla="*/ 152400 w 152400"/>
                <a:gd name="connsiteY2" fmla="*/ 228600 h 265064"/>
                <a:gd name="connsiteX3" fmla="*/ 61708 w 152400"/>
                <a:gd name="connsiteY3" fmla="*/ 265064 h 265064"/>
                <a:gd name="connsiteX4" fmla="*/ 25711 w 152400"/>
                <a:gd name="connsiteY4" fmla="*/ 195410 h 265064"/>
                <a:gd name="connsiteX5" fmla="*/ 0 w 152400"/>
                <a:gd name="connsiteY5" fmla="*/ 0 h 265064"/>
                <a:gd name="connsiteX0" fmla="*/ 0 w 152400"/>
                <a:gd name="connsiteY0" fmla="*/ 0 h 265064"/>
                <a:gd name="connsiteX1" fmla="*/ 152400 w 152400"/>
                <a:gd name="connsiteY1" fmla="*/ 0 h 265064"/>
                <a:gd name="connsiteX2" fmla="*/ 152400 w 152400"/>
                <a:gd name="connsiteY2" fmla="*/ 228600 h 265064"/>
                <a:gd name="connsiteX3" fmla="*/ 61708 w 152400"/>
                <a:gd name="connsiteY3" fmla="*/ 265064 h 265064"/>
                <a:gd name="connsiteX4" fmla="*/ 25711 w 152400"/>
                <a:gd name="connsiteY4" fmla="*/ 195410 h 265064"/>
                <a:gd name="connsiteX5" fmla="*/ 0 w 152400"/>
                <a:gd name="connsiteY5" fmla="*/ 0 h 265064"/>
                <a:gd name="connsiteX0" fmla="*/ 0 w 152400"/>
                <a:gd name="connsiteY0" fmla="*/ 0 h 265064"/>
                <a:gd name="connsiteX1" fmla="*/ 152400 w 152400"/>
                <a:gd name="connsiteY1" fmla="*/ 0 h 265064"/>
                <a:gd name="connsiteX2" fmla="*/ 138113 w 152400"/>
                <a:gd name="connsiteY2" fmla="*/ 209550 h 265064"/>
                <a:gd name="connsiteX3" fmla="*/ 61708 w 152400"/>
                <a:gd name="connsiteY3" fmla="*/ 265064 h 265064"/>
                <a:gd name="connsiteX4" fmla="*/ 25711 w 152400"/>
                <a:gd name="connsiteY4" fmla="*/ 195410 h 265064"/>
                <a:gd name="connsiteX5" fmla="*/ 0 w 152400"/>
                <a:gd name="connsiteY5" fmla="*/ 0 h 265064"/>
                <a:gd name="connsiteX0" fmla="*/ 0 w 152400"/>
                <a:gd name="connsiteY0" fmla="*/ 0 h 265064"/>
                <a:gd name="connsiteX1" fmla="*/ 152400 w 152400"/>
                <a:gd name="connsiteY1" fmla="*/ 0 h 265064"/>
                <a:gd name="connsiteX2" fmla="*/ 138113 w 152400"/>
                <a:gd name="connsiteY2" fmla="*/ 209550 h 265064"/>
                <a:gd name="connsiteX3" fmla="*/ 61708 w 152400"/>
                <a:gd name="connsiteY3" fmla="*/ 265064 h 265064"/>
                <a:gd name="connsiteX4" fmla="*/ 25711 w 152400"/>
                <a:gd name="connsiteY4" fmla="*/ 195410 h 265064"/>
                <a:gd name="connsiteX5" fmla="*/ 0 w 152400"/>
                <a:gd name="connsiteY5" fmla="*/ 0 h 265064"/>
                <a:gd name="connsiteX0" fmla="*/ 0 w 159278"/>
                <a:gd name="connsiteY0" fmla="*/ 0 h 265064"/>
                <a:gd name="connsiteX1" fmla="*/ 152400 w 159278"/>
                <a:gd name="connsiteY1" fmla="*/ 0 h 265064"/>
                <a:gd name="connsiteX2" fmla="*/ 158696 w 159278"/>
                <a:gd name="connsiteY2" fmla="*/ 143300 h 265064"/>
                <a:gd name="connsiteX3" fmla="*/ 138113 w 159278"/>
                <a:gd name="connsiteY3" fmla="*/ 209550 h 265064"/>
                <a:gd name="connsiteX4" fmla="*/ 61708 w 159278"/>
                <a:gd name="connsiteY4" fmla="*/ 265064 h 265064"/>
                <a:gd name="connsiteX5" fmla="*/ 25711 w 159278"/>
                <a:gd name="connsiteY5" fmla="*/ 195410 h 265064"/>
                <a:gd name="connsiteX6" fmla="*/ 0 w 159278"/>
                <a:gd name="connsiteY6" fmla="*/ 0 h 265064"/>
                <a:gd name="connsiteX0" fmla="*/ 0 w 159278"/>
                <a:gd name="connsiteY0" fmla="*/ 0 h 265064"/>
                <a:gd name="connsiteX1" fmla="*/ 152400 w 159278"/>
                <a:gd name="connsiteY1" fmla="*/ 0 h 265064"/>
                <a:gd name="connsiteX2" fmla="*/ 158696 w 159278"/>
                <a:gd name="connsiteY2" fmla="*/ 143300 h 265064"/>
                <a:gd name="connsiteX3" fmla="*/ 138113 w 159278"/>
                <a:gd name="connsiteY3" fmla="*/ 209550 h 265064"/>
                <a:gd name="connsiteX4" fmla="*/ 61708 w 159278"/>
                <a:gd name="connsiteY4" fmla="*/ 265064 h 265064"/>
                <a:gd name="connsiteX5" fmla="*/ 25711 w 159278"/>
                <a:gd name="connsiteY5" fmla="*/ 195410 h 265064"/>
                <a:gd name="connsiteX6" fmla="*/ 0 w 159278"/>
                <a:gd name="connsiteY6" fmla="*/ 0 h 265064"/>
                <a:gd name="connsiteX0" fmla="*/ 0 w 159544"/>
                <a:gd name="connsiteY0" fmla="*/ 0 h 265064"/>
                <a:gd name="connsiteX1" fmla="*/ 157162 w 159544"/>
                <a:gd name="connsiteY1" fmla="*/ 76200 h 265064"/>
                <a:gd name="connsiteX2" fmla="*/ 158696 w 159544"/>
                <a:gd name="connsiteY2" fmla="*/ 143300 h 265064"/>
                <a:gd name="connsiteX3" fmla="*/ 138113 w 159544"/>
                <a:gd name="connsiteY3" fmla="*/ 209550 h 265064"/>
                <a:gd name="connsiteX4" fmla="*/ 61708 w 159544"/>
                <a:gd name="connsiteY4" fmla="*/ 265064 h 265064"/>
                <a:gd name="connsiteX5" fmla="*/ 25711 w 159544"/>
                <a:gd name="connsiteY5" fmla="*/ 195410 h 265064"/>
                <a:gd name="connsiteX6" fmla="*/ 0 w 159544"/>
                <a:gd name="connsiteY6" fmla="*/ 0 h 265064"/>
                <a:gd name="connsiteX0" fmla="*/ 0 w 165433"/>
                <a:gd name="connsiteY0" fmla="*/ 0 h 265064"/>
                <a:gd name="connsiteX1" fmla="*/ 157162 w 165433"/>
                <a:gd name="connsiteY1" fmla="*/ 76200 h 265064"/>
                <a:gd name="connsiteX2" fmla="*/ 158696 w 165433"/>
                <a:gd name="connsiteY2" fmla="*/ 143300 h 265064"/>
                <a:gd name="connsiteX3" fmla="*/ 138113 w 165433"/>
                <a:gd name="connsiteY3" fmla="*/ 209550 h 265064"/>
                <a:gd name="connsiteX4" fmla="*/ 61708 w 165433"/>
                <a:gd name="connsiteY4" fmla="*/ 265064 h 265064"/>
                <a:gd name="connsiteX5" fmla="*/ 25711 w 165433"/>
                <a:gd name="connsiteY5" fmla="*/ 195410 h 265064"/>
                <a:gd name="connsiteX6" fmla="*/ 0 w 165433"/>
                <a:gd name="connsiteY6" fmla="*/ 0 h 265064"/>
                <a:gd name="connsiteX0" fmla="*/ 0 w 167764"/>
                <a:gd name="connsiteY0" fmla="*/ 0 h 265064"/>
                <a:gd name="connsiteX1" fmla="*/ 157162 w 167764"/>
                <a:gd name="connsiteY1" fmla="*/ 76200 h 265064"/>
                <a:gd name="connsiteX2" fmla="*/ 158696 w 167764"/>
                <a:gd name="connsiteY2" fmla="*/ 143300 h 265064"/>
                <a:gd name="connsiteX3" fmla="*/ 138113 w 167764"/>
                <a:gd name="connsiteY3" fmla="*/ 209550 h 265064"/>
                <a:gd name="connsiteX4" fmla="*/ 61708 w 167764"/>
                <a:gd name="connsiteY4" fmla="*/ 265064 h 265064"/>
                <a:gd name="connsiteX5" fmla="*/ 25711 w 167764"/>
                <a:gd name="connsiteY5" fmla="*/ 195410 h 265064"/>
                <a:gd name="connsiteX6" fmla="*/ 0 w 167764"/>
                <a:gd name="connsiteY6" fmla="*/ 0 h 265064"/>
                <a:gd name="connsiteX0" fmla="*/ 0 w 167764"/>
                <a:gd name="connsiteY0" fmla="*/ 0 h 265064"/>
                <a:gd name="connsiteX1" fmla="*/ 157162 w 167764"/>
                <a:gd name="connsiteY1" fmla="*/ 76200 h 265064"/>
                <a:gd name="connsiteX2" fmla="*/ 158696 w 167764"/>
                <a:gd name="connsiteY2" fmla="*/ 143300 h 265064"/>
                <a:gd name="connsiteX3" fmla="*/ 138113 w 167764"/>
                <a:gd name="connsiteY3" fmla="*/ 209550 h 265064"/>
                <a:gd name="connsiteX4" fmla="*/ 61708 w 167764"/>
                <a:gd name="connsiteY4" fmla="*/ 265064 h 265064"/>
                <a:gd name="connsiteX5" fmla="*/ 25711 w 167764"/>
                <a:gd name="connsiteY5" fmla="*/ 195410 h 265064"/>
                <a:gd name="connsiteX6" fmla="*/ 0 w 167764"/>
                <a:gd name="connsiteY6" fmla="*/ 0 h 265064"/>
                <a:gd name="connsiteX0" fmla="*/ 0 w 182052"/>
                <a:gd name="connsiteY0" fmla="*/ 57720 h 232296"/>
                <a:gd name="connsiteX1" fmla="*/ 171450 w 182052"/>
                <a:gd name="connsiteY1" fmla="*/ 43432 h 232296"/>
                <a:gd name="connsiteX2" fmla="*/ 172984 w 182052"/>
                <a:gd name="connsiteY2" fmla="*/ 110532 h 232296"/>
                <a:gd name="connsiteX3" fmla="*/ 152401 w 182052"/>
                <a:gd name="connsiteY3" fmla="*/ 176782 h 232296"/>
                <a:gd name="connsiteX4" fmla="*/ 75996 w 182052"/>
                <a:gd name="connsiteY4" fmla="*/ 232296 h 232296"/>
                <a:gd name="connsiteX5" fmla="*/ 39999 w 182052"/>
                <a:gd name="connsiteY5" fmla="*/ 162642 h 232296"/>
                <a:gd name="connsiteX6" fmla="*/ 0 w 182052"/>
                <a:gd name="connsiteY6" fmla="*/ 57720 h 232296"/>
                <a:gd name="connsiteX0" fmla="*/ 1323 w 183375"/>
                <a:gd name="connsiteY0" fmla="*/ 97487 h 272063"/>
                <a:gd name="connsiteX1" fmla="*/ 172773 w 183375"/>
                <a:gd name="connsiteY1" fmla="*/ 83199 h 272063"/>
                <a:gd name="connsiteX2" fmla="*/ 174307 w 183375"/>
                <a:gd name="connsiteY2" fmla="*/ 150299 h 272063"/>
                <a:gd name="connsiteX3" fmla="*/ 153724 w 183375"/>
                <a:gd name="connsiteY3" fmla="*/ 216549 h 272063"/>
                <a:gd name="connsiteX4" fmla="*/ 77319 w 183375"/>
                <a:gd name="connsiteY4" fmla="*/ 272063 h 272063"/>
                <a:gd name="connsiteX5" fmla="*/ 41322 w 183375"/>
                <a:gd name="connsiteY5" fmla="*/ 202409 h 272063"/>
                <a:gd name="connsiteX6" fmla="*/ 1323 w 183375"/>
                <a:gd name="connsiteY6" fmla="*/ 97487 h 272063"/>
                <a:gd name="connsiteX0" fmla="*/ 1323 w 183375"/>
                <a:gd name="connsiteY0" fmla="*/ 109823 h 284399"/>
                <a:gd name="connsiteX1" fmla="*/ 172773 w 183375"/>
                <a:gd name="connsiteY1" fmla="*/ 95535 h 284399"/>
                <a:gd name="connsiteX2" fmla="*/ 174307 w 183375"/>
                <a:gd name="connsiteY2" fmla="*/ 162635 h 284399"/>
                <a:gd name="connsiteX3" fmla="*/ 153724 w 183375"/>
                <a:gd name="connsiteY3" fmla="*/ 228885 h 284399"/>
                <a:gd name="connsiteX4" fmla="*/ 77319 w 183375"/>
                <a:gd name="connsiteY4" fmla="*/ 284399 h 284399"/>
                <a:gd name="connsiteX5" fmla="*/ 41322 w 183375"/>
                <a:gd name="connsiteY5" fmla="*/ 214745 h 284399"/>
                <a:gd name="connsiteX6" fmla="*/ 1323 w 183375"/>
                <a:gd name="connsiteY6" fmla="*/ 109823 h 284399"/>
                <a:gd name="connsiteX0" fmla="*/ 1253 w 183305"/>
                <a:gd name="connsiteY0" fmla="*/ 109823 h 284399"/>
                <a:gd name="connsiteX1" fmla="*/ 172703 w 183305"/>
                <a:gd name="connsiteY1" fmla="*/ 95535 h 284399"/>
                <a:gd name="connsiteX2" fmla="*/ 174237 w 183305"/>
                <a:gd name="connsiteY2" fmla="*/ 162635 h 284399"/>
                <a:gd name="connsiteX3" fmla="*/ 153654 w 183305"/>
                <a:gd name="connsiteY3" fmla="*/ 228885 h 284399"/>
                <a:gd name="connsiteX4" fmla="*/ 77249 w 183305"/>
                <a:gd name="connsiteY4" fmla="*/ 284399 h 284399"/>
                <a:gd name="connsiteX5" fmla="*/ 41252 w 183305"/>
                <a:gd name="connsiteY5" fmla="*/ 214745 h 284399"/>
                <a:gd name="connsiteX6" fmla="*/ 1253 w 183305"/>
                <a:gd name="connsiteY6" fmla="*/ 109823 h 284399"/>
                <a:gd name="connsiteX0" fmla="*/ 1253 w 183305"/>
                <a:gd name="connsiteY0" fmla="*/ 109823 h 284399"/>
                <a:gd name="connsiteX1" fmla="*/ 172703 w 183305"/>
                <a:gd name="connsiteY1" fmla="*/ 95535 h 284399"/>
                <a:gd name="connsiteX2" fmla="*/ 174237 w 183305"/>
                <a:gd name="connsiteY2" fmla="*/ 162635 h 284399"/>
                <a:gd name="connsiteX3" fmla="*/ 153654 w 183305"/>
                <a:gd name="connsiteY3" fmla="*/ 228885 h 284399"/>
                <a:gd name="connsiteX4" fmla="*/ 77249 w 183305"/>
                <a:gd name="connsiteY4" fmla="*/ 284399 h 284399"/>
                <a:gd name="connsiteX5" fmla="*/ 41252 w 183305"/>
                <a:gd name="connsiteY5" fmla="*/ 214745 h 284399"/>
                <a:gd name="connsiteX6" fmla="*/ 12312 w 183305"/>
                <a:gd name="connsiteY6" fmla="*/ 160255 h 284399"/>
                <a:gd name="connsiteX7" fmla="*/ 1253 w 183305"/>
                <a:gd name="connsiteY7" fmla="*/ 109823 h 284399"/>
                <a:gd name="connsiteX0" fmla="*/ 1253 w 183305"/>
                <a:gd name="connsiteY0" fmla="*/ 109823 h 284399"/>
                <a:gd name="connsiteX1" fmla="*/ 172703 w 183305"/>
                <a:gd name="connsiteY1" fmla="*/ 95535 h 284399"/>
                <a:gd name="connsiteX2" fmla="*/ 174237 w 183305"/>
                <a:gd name="connsiteY2" fmla="*/ 162635 h 284399"/>
                <a:gd name="connsiteX3" fmla="*/ 153654 w 183305"/>
                <a:gd name="connsiteY3" fmla="*/ 228885 h 284399"/>
                <a:gd name="connsiteX4" fmla="*/ 77249 w 183305"/>
                <a:gd name="connsiteY4" fmla="*/ 284399 h 284399"/>
                <a:gd name="connsiteX5" fmla="*/ 36490 w 183305"/>
                <a:gd name="connsiteY5" fmla="*/ 209983 h 284399"/>
                <a:gd name="connsiteX6" fmla="*/ 12312 w 183305"/>
                <a:gd name="connsiteY6" fmla="*/ 160255 h 284399"/>
                <a:gd name="connsiteX7" fmla="*/ 1253 w 183305"/>
                <a:gd name="connsiteY7" fmla="*/ 109823 h 284399"/>
                <a:gd name="connsiteX0" fmla="*/ 1253 w 183305"/>
                <a:gd name="connsiteY0" fmla="*/ 109823 h 284399"/>
                <a:gd name="connsiteX1" fmla="*/ 172703 w 183305"/>
                <a:gd name="connsiteY1" fmla="*/ 95535 h 284399"/>
                <a:gd name="connsiteX2" fmla="*/ 174237 w 183305"/>
                <a:gd name="connsiteY2" fmla="*/ 162635 h 284399"/>
                <a:gd name="connsiteX3" fmla="*/ 153654 w 183305"/>
                <a:gd name="connsiteY3" fmla="*/ 228885 h 284399"/>
                <a:gd name="connsiteX4" fmla="*/ 77249 w 183305"/>
                <a:gd name="connsiteY4" fmla="*/ 284399 h 284399"/>
                <a:gd name="connsiteX5" fmla="*/ 36490 w 183305"/>
                <a:gd name="connsiteY5" fmla="*/ 209983 h 284399"/>
                <a:gd name="connsiteX6" fmla="*/ 12312 w 183305"/>
                <a:gd name="connsiteY6" fmla="*/ 160255 h 284399"/>
                <a:gd name="connsiteX7" fmla="*/ 1253 w 183305"/>
                <a:gd name="connsiteY7" fmla="*/ 109823 h 284399"/>
                <a:gd name="connsiteX0" fmla="*/ 3297 w 185349"/>
                <a:gd name="connsiteY0" fmla="*/ 109823 h 284399"/>
                <a:gd name="connsiteX1" fmla="*/ 174747 w 185349"/>
                <a:gd name="connsiteY1" fmla="*/ 95535 h 284399"/>
                <a:gd name="connsiteX2" fmla="*/ 176281 w 185349"/>
                <a:gd name="connsiteY2" fmla="*/ 162635 h 284399"/>
                <a:gd name="connsiteX3" fmla="*/ 155698 w 185349"/>
                <a:gd name="connsiteY3" fmla="*/ 228885 h 284399"/>
                <a:gd name="connsiteX4" fmla="*/ 79293 w 185349"/>
                <a:gd name="connsiteY4" fmla="*/ 284399 h 284399"/>
                <a:gd name="connsiteX5" fmla="*/ 38534 w 185349"/>
                <a:gd name="connsiteY5" fmla="*/ 209983 h 284399"/>
                <a:gd name="connsiteX6" fmla="*/ 14356 w 185349"/>
                <a:gd name="connsiteY6" fmla="*/ 160255 h 284399"/>
                <a:gd name="connsiteX7" fmla="*/ 3297 w 185349"/>
                <a:gd name="connsiteY7" fmla="*/ 109823 h 284399"/>
                <a:gd name="connsiteX0" fmla="*/ 3297 w 185349"/>
                <a:gd name="connsiteY0" fmla="*/ 109823 h 284399"/>
                <a:gd name="connsiteX1" fmla="*/ 174747 w 185349"/>
                <a:gd name="connsiteY1" fmla="*/ 95535 h 284399"/>
                <a:gd name="connsiteX2" fmla="*/ 176281 w 185349"/>
                <a:gd name="connsiteY2" fmla="*/ 162635 h 284399"/>
                <a:gd name="connsiteX3" fmla="*/ 155698 w 185349"/>
                <a:gd name="connsiteY3" fmla="*/ 228885 h 284399"/>
                <a:gd name="connsiteX4" fmla="*/ 79293 w 185349"/>
                <a:gd name="connsiteY4" fmla="*/ 284399 h 284399"/>
                <a:gd name="connsiteX5" fmla="*/ 43296 w 185349"/>
                <a:gd name="connsiteY5" fmla="*/ 236176 h 284399"/>
                <a:gd name="connsiteX6" fmla="*/ 14356 w 185349"/>
                <a:gd name="connsiteY6" fmla="*/ 160255 h 284399"/>
                <a:gd name="connsiteX7" fmla="*/ 3297 w 185349"/>
                <a:gd name="connsiteY7" fmla="*/ 109823 h 284399"/>
                <a:gd name="connsiteX0" fmla="*/ 3297 w 185349"/>
                <a:gd name="connsiteY0" fmla="*/ 109823 h 284399"/>
                <a:gd name="connsiteX1" fmla="*/ 174747 w 185349"/>
                <a:gd name="connsiteY1" fmla="*/ 95535 h 284399"/>
                <a:gd name="connsiteX2" fmla="*/ 176281 w 185349"/>
                <a:gd name="connsiteY2" fmla="*/ 162635 h 284399"/>
                <a:gd name="connsiteX3" fmla="*/ 155698 w 185349"/>
                <a:gd name="connsiteY3" fmla="*/ 228885 h 284399"/>
                <a:gd name="connsiteX4" fmla="*/ 79293 w 185349"/>
                <a:gd name="connsiteY4" fmla="*/ 284399 h 284399"/>
                <a:gd name="connsiteX5" fmla="*/ 43296 w 185349"/>
                <a:gd name="connsiteY5" fmla="*/ 236176 h 284399"/>
                <a:gd name="connsiteX6" fmla="*/ 14356 w 185349"/>
                <a:gd name="connsiteY6" fmla="*/ 160255 h 284399"/>
                <a:gd name="connsiteX7" fmla="*/ 3297 w 185349"/>
                <a:gd name="connsiteY7" fmla="*/ 109823 h 284399"/>
                <a:gd name="connsiteX0" fmla="*/ 3297 w 185349"/>
                <a:gd name="connsiteY0" fmla="*/ 109823 h 284399"/>
                <a:gd name="connsiteX1" fmla="*/ 174747 w 185349"/>
                <a:gd name="connsiteY1" fmla="*/ 95535 h 284399"/>
                <a:gd name="connsiteX2" fmla="*/ 176281 w 185349"/>
                <a:gd name="connsiteY2" fmla="*/ 162635 h 284399"/>
                <a:gd name="connsiteX3" fmla="*/ 155698 w 185349"/>
                <a:gd name="connsiteY3" fmla="*/ 228885 h 284399"/>
                <a:gd name="connsiteX4" fmla="*/ 79293 w 185349"/>
                <a:gd name="connsiteY4" fmla="*/ 284399 h 284399"/>
                <a:gd name="connsiteX5" fmla="*/ 43296 w 185349"/>
                <a:gd name="connsiteY5" fmla="*/ 236176 h 284399"/>
                <a:gd name="connsiteX6" fmla="*/ 14356 w 185349"/>
                <a:gd name="connsiteY6" fmla="*/ 160255 h 284399"/>
                <a:gd name="connsiteX7" fmla="*/ 3297 w 185349"/>
                <a:gd name="connsiteY7" fmla="*/ 109823 h 284399"/>
                <a:gd name="connsiteX0" fmla="*/ 3297 w 185349"/>
                <a:gd name="connsiteY0" fmla="*/ 109823 h 284399"/>
                <a:gd name="connsiteX1" fmla="*/ 174747 w 185349"/>
                <a:gd name="connsiteY1" fmla="*/ 95535 h 284399"/>
                <a:gd name="connsiteX2" fmla="*/ 176281 w 185349"/>
                <a:gd name="connsiteY2" fmla="*/ 162635 h 284399"/>
                <a:gd name="connsiteX3" fmla="*/ 155698 w 185349"/>
                <a:gd name="connsiteY3" fmla="*/ 228885 h 284399"/>
                <a:gd name="connsiteX4" fmla="*/ 79293 w 185349"/>
                <a:gd name="connsiteY4" fmla="*/ 284399 h 284399"/>
                <a:gd name="connsiteX5" fmla="*/ 43296 w 185349"/>
                <a:gd name="connsiteY5" fmla="*/ 236176 h 284399"/>
                <a:gd name="connsiteX6" fmla="*/ 14356 w 185349"/>
                <a:gd name="connsiteY6" fmla="*/ 160255 h 284399"/>
                <a:gd name="connsiteX7" fmla="*/ 3297 w 185349"/>
                <a:gd name="connsiteY7" fmla="*/ 109823 h 284399"/>
                <a:gd name="connsiteX0" fmla="*/ 3297 w 185349"/>
                <a:gd name="connsiteY0" fmla="*/ 109823 h 284399"/>
                <a:gd name="connsiteX1" fmla="*/ 174747 w 185349"/>
                <a:gd name="connsiteY1" fmla="*/ 95535 h 284399"/>
                <a:gd name="connsiteX2" fmla="*/ 176281 w 185349"/>
                <a:gd name="connsiteY2" fmla="*/ 162635 h 284399"/>
                <a:gd name="connsiteX3" fmla="*/ 155698 w 185349"/>
                <a:gd name="connsiteY3" fmla="*/ 228885 h 284399"/>
                <a:gd name="connsiteX4" fmla="*/ 79293 w 185349"/>
                <a:gd name="connsiteY4" fmla="*/ 284399 h 284399"/>
                <a:gd name="connsiteX5" fmla="*/ 43296 w 185349"/>
                <a:gd name="connsiteY5" fmla="*/ 236176 h 284399"/>
                <a:gd name="connsiteX6" fmla="*/ 14356 w 185349"/>
                <a:gd name="connsiteY6" fmla="*/ 160255 h 284399"/>
                <a:gd name="connsiteX7" fmla="*/ 3297 w 185349"/>
                <a:gd name="connsiteY7" fmla="*/ 109823 h 284399"/>
                <a:gd name="connsiteX0" fmla="*/ 3297 w 185349"/>
                <a:gd name="connsiteY0" fmla="*/ 109823 h 284399"/>
                <a:gd name="connsiteX1" fmla="*/ 174747 w 185349"/>
                <a:gd name="connsiteY1" fmla="*/ 95535 h 284399"/>
                <a:gd name="connsiteX2" fmla="*/ 176281 w 185349"/>
                <a:gd name="connsiteY2" fmla="*/ 162635 h 284399"/>
                <a:gd name="connsiteX3" fmla="*/ 155698 w 185349"/>
                <a:gd name="connsiteY3" fmla="*/ 228885 h 284399"/>
                <a:gd name="connsiteX4" fmla="*/ 79293 w 185349"/>
                <a:gd name="connsiteY4" fmla="*/ 284399 h 284399"/>
                <a:gd name="connsiteX5" fmla="*/ 43296 w 185349"/>
                <a:gd name="connsiteY5" fmla="*/ 236176 h 284399"/>
                <a:gd name="connsiteX6" fmla="*/ 14356 w 185349"/>
                <a:gd name="connsiteY6" fmla="*/ 160255 h 284399"/>
                <a:gd name="connsiteX7" fmla="*/ 3297 w 185349"/>
                <a:gd name="connsiteY7" fmla="*/ 109823 h 284399"/>
                <a:gd name="connsiteX0" fmla="*/ 2567 w 184619"/>
                <a:gd name="connsiteY0" fmla="*/ 109823 h 284399"/>
                <a:gd name="connsiteX1" fmla="*/ 174017 w 184619"/>
                <a:gd name="connsiteY1" fmla="*/ 95535 h 284399"/>
                <a:gd name="connsiteX2" fmla="*/ 175551 w 184619"/>
                <a:gd name="connsiteY2" fmla="*/ 162635 h 284399"/>
                <a:gd name="connsiteX3" fmla="*/ 154968 w 184619"/>
                <a:gd name="connsiteY3" fmla="*/ 228885 h 284399"/>
                <a:gd name="connsiteX4" fmla="*/ 78563 w 184619"/>
                <a:gd name="connsiteY4" fmla="*/ 284399 h 284399"/>
                <a:gd name="connsiteX5" fmla="*/ 42566 w 184619"/>
                <a:gd name="connsiteY5" fmla="*/ 236176 h 284399"/>
                <a:gd name="connsiteX6" fmla="*/ 18389 w 184619"/>
                <a:gd name="connsiteY6" fmla="*/ 167398 h 284399"/>
                <a:gd name="connsiteX7" fmla="*/ 2567 w 184619"/>
                <a:gd name="connsiteY7" fmla="*/ 109823 h 284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4619" h="284399">
                  <a:moveTo>
                    <a:pt x="2567" y="109823"/>
                  </a:moveTo>
                  <a:cubicBezTo>
                    <a:pt x="-16484" y="-14796"/>
                    <a:pt x="188305" y="-51308"/>
                    <a:pt x="174017" y="95535"/>
                  </a:cubicBezTo>
                  <a:cubicBezTo>
                    <a:pt x="189610" y="124251"/>
                    <a:pt x="186152" y="129156"/>
                    <a:pt x="175551" y="162635"/>
                  </a:cubicBezTo>
                  <a:cubicBezTo>
                    <a:pt x="144877" y="182337"/>
                    <a:pt x="161829" y="206802"/>
                    <a:pt x="154968" y="228885"/>
                  </a:cubicBezTo>
                  <a:cubicBezTo>
                    <a:pt x="129500" y="247390"/>
                    <a:pt x="108794" y="275419"/>
                    <a:pt x="78563" y="284399"/>
                  </a:cubicBezTo>
                  <a:cubicBezTo>
                    <a:pt x="51604" y="261181"/>
                    <a:pt x="52696" y="268657"/>
                    <a:pt x="42566" y="236176"/>
                  </a:cubicBezTo>
                  <a:cubicBezTo>
                    <a:pt x="36888" y="202931"/>
                    <a:pt x="26448" y="186355"/>
                    <a:pt x="18389" y="167398"/>
                  </a:cubicBezTo>
                  <a:cubicBezTo>
                    <a:pt x="7560" y="150587"/>
                    <a:pt x="-5653" y="129015"/>
                    <a:pt x="2567" y="109823"/>
                  </a:cubicBez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90" name="Rectangle 4095">
              <a:extLst>
                <a:ext uri="{FF2B5EF4-FFF2-40B4-BE49-F238E27FC236}">
                  <a16:creationId xmlns:a16="http://schemas.microsoft.com/office/drawing/2014/main" id="{85747F3A-8D8A-4C4C-9823-C9D6B40BD647}"/>
                </a:ext>
              </a:extLst>
            </p:cNvPr>
            <p:cNvSpPr/>
            <p:nvPr/>
          </p:nvSpPr>
          <p:spPr>
            <a:xfrm>
              <a:off x="5780077" y="1725848"/>
              <a:ext cx="299254" cy="586231"/>
            </a:xfrm>
            <a:custGeom>
              <a:avLst/>
              <a:gdLst>
                <a:gd name="connsiteX0" fmla="*/ 0 w 152400"/>
                <a:gd name="connsiteY0" fmla="*/ 0 h 304800"/>
                <a:gd name="connsiteX1" fmla="*/ 152400 w 152400"/>
                <a:gd name="connsiteY1" fmla="*/ 0 h 304800"/>
                <a:gd name="connsiteX2" fmla="*/ 152400 w 152400"/>
                <a:gd name="connsiteY2" fmla="*/ 304800 h 304800"/>
                <a:gd name="connsiteX3" fmla="*/ 0 w 152400"/>
                <a:gd name="connsiteY3" fmla="*/ 304800 h 304800"/>
                <a:gd name="connsiteX4" fmla="*/ 0 w 152400"/>
                <a:gd name="connsiteY4" fmla="*/ 0 h 304800"/>
                <a:gd name="connsiteX0" fmla="*/ 35719 w 152400"/>
                <a:gd name="connsiteY0" fmla="*/ 0 h 457200"/>
                <a:gd name="connsiteX1" fmla="*/ 152400 w 152400"/>
                <a:gd name="connsiteY1" fmla="*/ 152400 h 457200"/>
                <a:gd name="connsiteX2" fmla="*/ 152400 w 152400"/>
                <a:gd name="connsiteY2" fmla="*/ 457200 h 457200"/>
                <a:gd name="connsiteX3" fmla="*/ 0 w 152400"/>
                <a:gd name="connsiteY3" fmla="*/ 457200 h 457200"/>
                <a:gd name="connsiteX4" fmla="*/ 35719 w 152400"/>
                <a:gd name="connsiteY4" fmla="*/ 0 h 457200"/>
                <a:gd name="connsiteX0" fmla="*/ 35719 w 152400"/>
                <a:gd name="connsiteY0" fmla="*/ 26194 h 483394"/>
                <a:gd name="connsiteX1" fmla="*/ 147638 w 152400"/>
                <a:gd name="connsiteY1" fmla="*/ 0 h 483394"/>
                <a:gd name="connsiteX2" fmla="*/ 152400 w 152400"/>
                <a:gd name="connsiteY2" fmla="*/ 483394 h 483394"/>
                <a:gd name="connsiteX3" fmla="*/ 0 w 152400"/>
                <a:gd name="connsiteY3" fmla="*/ 483394 h 483394"/>
                <a:gd name="connsiteX4" fmla="*/ 35719 w 152400"/>
                <a:gd name="connsiteY4" fmla="*/ 26194 h 483394"/>
                <a:gd name="connsiteX0" fmla="*/ 35719 w 152400"/>
                <a:gd name="connsiteY0" fmla="*/ 26194 h 483394"/>
                <a:gd name="connsiteX1" fmla="*/ 73819 w 152400"/>
                <a:gd name="connsiteY1" fmla="*/ 64294 h 483394"/>
                <a:gd name="connsiteX2" fmla="*/ 147638 w 152400"/>
                <a:gd name="connsiteY2" fmla="*/ 0 h 483394"/>
                <a:gd name="connsiteX3" fmla="*/ 152400 w 152400"/>
                <a:gd name="connsiteY3" fmla="*/ 483394 h 483394"/>
                <a:gd name="connsiteX4" fmla="*/ 0 w 152400"/>
                <a:gd name="connsiteY4" fmla="*/ 483394 h 483394"/>
                <a:gd name="connsiteX5" fmla="*/ 35719 w 152400"/>
                <a:gd name="connsiteY5" fmla="*/ 26194 h 483394"/>
                <a:gd name="connsiteX0" fmla="*/ 35719 w 152400"/>
                <a:gd name="connsiteY0" fmla="*/ 26194 h 483394"/>
                <a:gd name="connsiteX1" fmla="*/ 73819 w 152400"/>
                <a:gd name="connsiteY1" fmla="*/ 64294 h 483394"/>
                <a:gd name="connsiteX2" fmla="*/ 147638 w 152400"/>
                <a:gd name="connsiteY2" fmla="*/ 0 h 483394"/>
                <a:gd name="connsiteX3" fmla="*/ 152400 w 152400"/>
                <a:gd name="connsiteY3" fmla="*/ 483394 h 483394"/>
                <a:gd name="connsiteX4" fmla="*/ 0 w 152400"/>
                <a:gd name="connsiteY4" fmla="*/ 483394 h 483394"/>
                <a:gd name="connsiteX5" fmla="*/ 35719 w 152400"/>
                <a:gd name="connsiteY5" fmla="*/ 26194 h 483394"/>
                <a:gd name="connsiteX0" fmla="*/ 35719 w 152400"/>
                <a:gd name="connsiteY0" fmla="*/ 26194 h 483394"/>
                <a:gd name="connsiteX1" fmla="*/ 69057 w 152400"/>
                <a:gd name="connsiteY1" fmla="*/ 61913 h 483394"/>
                <a:gd name="connsiteX2" fmla="*/ 147638 w 152400"/>
                <a:gd name="connsiteY2" fmla="*/ 0 h 483394"/>
                <a:gd name="connsiteX3" fmla="*/ 152400 w 152400"/>
                <a:gd name="connsiteY3" fmla="*/ 483394 h 483394"/>
                <a:gd name="connsiteX4" fmla="*/ 0 w 152400"/>
                <a:gd name="connsiteY4" fmla="*/ 483394 h 483394"/>
                <a:gd name="connsiteX5" fmla="*/ 35719 w 152400"/>
                <a:gd name="connsiteY5" fmla="*/ 26194 h 483394"/>
                <a:gd name="connsiteX0" fmla="*/ 111919 w 228600"/>
                <a:gd name="connsiteY0" fmla="*/ 26194 h 514351"/>
                <a:gd name="connsiteX1" fmla="*/ 145257 w 228600"/>
                <a:gd name="connsiteY1" fmla="*/ 61913 h 514351"/>
                <a:gd name="connsiteX2" fmla="*/ 223838 w 228600"/>
                <a:gd name="connsiteY2" fmla="*/ 0 h 514351"/>
                <a:gd name="connsiteX3" fmla="*/ 228600 w 228600"/>
                <a:gd name="connsiteY3" fmla="*/ 483394 h 514351"/>
                <a:gd name="connsiteX4" fmla="*/ 0 w 228600"/>
                <a:gd name="connsiteY4" fmla="*/ 514351 h 514351"/>
                <a:gd name="connsiteX5" fmla="*/ 111919 w 228600"/>
                <a:gd name="connsiteY5" fmla="*/ 26194 h 514351"/>
                <a:gd name="connsiteX0" fmla="*/ 121444 w 238125"/>
                <a:gd name="connsiteY0" fmla="*/ 26194 h 547688"/>
                <a:gd name="connsiteX1" fmla="*/ 154782 w 238125"/>
                <a:gd name="connsiteY1" fmla="*/ 61913 h 547688"/>
                <a:gd name="connsiteX2" fmla="*/ 233363 w 238125"/>
                <a:gd name="connsiteY2" fmla="*/ 0 h 547688"/>
                <a:gd name="connsiteX3" fmla="*/ 238125 w 238125"/>
                <a:gd name="connsiteY3" fmla="*/ 483394 h 547688"/>
                <a:gd name="connsiteX4" fmla="*/ 0 w 238125"/>
                <a:gd name="connsiteY4" fmla="*/ 547688 h 547688"/>
                <a:gd name="connsiteX5" fmla="*/ 9525 w 238125"/>
                <a:gd name="connsiteY5" fmla="*/ 514351 h 547688"/>
                <a:gd name="connsiteX6" fmla="*/ 121444 w 238125"/>
                <a:gd name="connsiteY6" fmla="*/ 26194 h 547688"/>
                <a:gd name="connsiteX0" fmla="*/ 126094 w 242775"/>
                <a:gd name="connsiteY0" fmla="*/ 26194 h 547688"/>
                <a:gd name="connsiteX1" fmla="*/ 159432 w 242775"/>
                <a:gd name="connsiteY1" fmla="*/ 61913 h 547688"/>
                <a:gd name="connsiteX2" fmla="*/ 238013 w 242775"/>
                <a:gd name="connsiteY2" fmla="*/ 0 h 547688"/>
                <a:gd name="connsiteX3" fmla="*/ 242775 w 242775"/>
                <a:gd name="connsiteY3" fmla="*/ 483394 h 547688"/>
                <a:gd name="connsiteX4" fmla="*/ 4650 w 242775"/>
                <a:gd name="connsiteY4" fmla="*/ 547688 h 547688"/>
                <a:gd name="connsiteX5" fmla="*/ 14175 w 242775"/>
                <a:gd name="connsiteY5" fmla="*/ 514351 h 547688"/>
                <a:gd name="connsiteX6" fmla="*/ 126094 w 242775"/>
                <a:gd name="connsiteY6" fmla="*/ 26194 h 547688"/>
                <a:gd name="connsiteX0" fmla="*/ 127793 w 244474"/>
                <a:gd name="connsiteY0" fmla="*/ 26194 h 547688"/>
                <a:gd name="connsiteX1" fmla="*/ 161131 w 244474"/>
                <a:gd name="connsiteY1" fmla="*/ 61913 h 547688"/>
                <a:gd name="connsiteX2" fmla="*/ 239712 w 244474"/>
                <a:gd name="connsiteY2" fmla="*/ 0 h 547688"/>
                <a:gd name="connsiteX3" fmla="*/ 244474 w 244474"/>
                <a:gd name="connsiteY3" fmla="*/ 483394 h 547688"/>
                <a:gd name="connsiteX4" fmla="*/ 6349 w 244474"/>
                <a:gd name="connsiteY4" fmla="*/ 547688 h 547688"/>
                <a:gd name="connsiteX5" fmla="*/ 15874 w 244474"/>
                <a:gd name="connsiteY5" fmla="*/ 514351 h 547688"/>
                <a:gd name="connsiteX6" fmla="*/ 127793 w 244474"/>
                <a:gd name="connsiteY6" fmla="*/ 26194 h 547688"/>
                <a:gd name="connsiteX0" fmla="*/ 127793 w 304006"/>
                <a:gd name="connsiteY0" fmla="*/ 26194 h 579553"/>
                <a:gd name="connsiteX1" fmla="*/ 161131 w 304006"/>
                <a:gd name="connsiteY1" fmla="*/ 61913 h 579553"/>
                <a:gd name="connsiteX2" fmla="*/ 239712 w 304006"/>
                <a:gd name="connsiteY2" fmla="*/ 0 h 579553"/>
                <a:gd name="connsiteX3" fmla="*/ 304006 w 304006"/>
                <a:gd name="connsiteY3" fmla="*/ 578644 h 579553"/>
                <a:gd name="connsiteX4" fmla="*/ 6349 w 304006"/>
                <a:gd name="connsiteY4" fmla="*/ 547688 h 579553"/>
                <a:gd name="connsiteX5" fmla="*/ 15874 w 304006"/>
                <a:gd name="connsiteY5" fmla="*/ 514351 h 579553"/>
                <a:gd name="connsiteX6" fmla="*/ 127793 w 304006"/>
                <a:gd name="connsiteY6" fmla="*/ 26194 h 579553"/>
                <a:gd name="connsiteX0" fmla="*/ 119630 w 295843"/>
                <a:gd name="connsiteY0" fmla="*/ 26194 h 579646"/>
                <a:gd name="connsiteX1" fmla="*/ 152968 w 295843"/>
                <a:gd name="connsiteY1" fmla="*/ 61913 h 579646"/>
                <a:gd name="connsiteX2" fmla="*/ 231549 w 295843"/>
                <a:gd name="connsiteY2" fmla="*/ 0 h 579646"/>
                <a:gd name="connsiteX3" fmla="*/ 295843 w 295843"/>
                <a:gd name="connsiteY3" fmla="*/ 578644 h 579646"/>
                <a:gd name="connsiteX4" fmla="*/ 12473 w 295843"/>
                <a:gd name="connsiteY4" fmla="*/ 552450 h 579646"/>
                <a:gd name="connsiteX5" fmla="*/ 7711 w 295843"/>
                <a:gd name="connsiteY5" fmla="*/ 514351 h 579646"/>
                <a:gd name="connsiteX6" fmla="*/ 119630 w 295843"/>
                <a:gd name="connsiteY6" fmla="*/ 26194 h 579646"/>
                <a:gd name="connsiteX0" fmla="*/ 123041 w 299254"/>
                <a:gd name="connsiteY0" fmla="*/ 26194 h 579646"/>
                <a:gd name="connsiteX1" fmla="*/ 156379 w 299254"/>
                <a:gd name="connsiteY1" fmla="*/ 61913 h 579646"/>
                <a:gd name="connsiteX2" fmla="*/ 234960 w 299254"/>
                <a:gd name="connsiteY2" fmla="*/ 0 h 579646"/>
                <a:gd name="connsiteX3" fmla="*/ 299254 w 299254"/>
                <a:gd name="connsiteY3" fmla="*/ 578644 h 579646"/>
                <a:gd name="connsiteX4" fmla="*/ 8740 w 299254"/>
                <a:gd name="connsiteY4" fmla="*/ 552450 h 579646"/>
                <a:gd name="connsiteX5" fmla="*/ 11122 w 299254"/>
                <a:gd name="connsiteY5" fmla="*/ 514351 h 579646"/>
                <a:gd name="connsiteX6" fmla="*/ 123041 w 299254"/>
                <a:gd name="connsiteY6" fmla="*/ 26194 h 579646"/>
                <a:gd name="connsiteX0" fmla="*/ 123041 w 299254"/>
                <a:gd name="connsiteY0" fmla="*/ 26194 h 585671"/>
                <a:gd name="connsiteX1" fmla="*/ 156379 w 299254"/>
                <a:gd name="connsiteY1" fmla="*/ 61913 h 585671"/>
                <a:gd name="connsiteX2" fmla="*/ 234960 w 299254"/>
                <a:gd name="connsiteY2" fmla="*/ 0 h 585671"/>
                <a:gd name="connsiteX3" fmla="*/ 299254 w 299254"/>
                <a:gd name="connsiteY3" fmla="*/ 578644 h 585671"/>
                <a:gd name="connsiteX4" fmla="*/ 8740 w 299254"/>
                <a:gd name="connsiteY4" fmla="*/ 552450 h 585671"/>
                <a:gd name="connsiteX5" fmla="*/ 11122 w 299254"/>
                <a:gd name="connsiteY5" fmla="*/ 514351 h 585671"/>
                <a:gd name="connsiteX6" fmla="*/ 123041 w 299254"/>
                <a:gd name="connsiteY6" fmla="*/ 26194 h 585671"/>
                <a:gd name="connsiteX0" fmla="*/ 123041 w 309339"/>
                <a:gd name="connsiteY0" fmla="*/ 54998 h 614475"/>
                <a:gd name="connsiteX1" fmla="*/ 156379 w 309339"/>
                <a:gd name="connsiteY1" fmla="*/ 90717 h 614475"/>
                <a:gd name="connsiteX2" fmla="*/ 234960 w 309339"/>
                <a:gd name="connsiteY2" fmla="*/ 28804 h 614475"/>
                <a:gd name="connsiteX3" fmla="*/ 246867 w 309339"/>
                <a:gd name="connsiteY3" fmla="*/ 50234 h 614475"/>
                <a:gd name="connsiteX4" fmla="*/ 299254 w 309339"/>
                <a:gd name="connsiteY4" fmla="*/ 607448 h 614475"/>
                <a:gd name="connsiteX5" fmla="*/ 8740 w 309339"/>
                <a:gd name="connsiteY5" fmla="*/ 581254 h 614475"/>
                <a:gd name="connsiteX6" fmla="*/ 11122 w 309339"/>
                <a:gd name="connsiteY6" fmla="*/ 543155 h 614475"/>
                <a:gd name="connsiteX7" fmla="*/ 123041 w 309339"/>
                <a:gd name="connsiteY7" fmla="*/ 54998 h 614475"/>
                <a:gd name="connsiteX0" fmla="*/ 123041 w 309339"/>
                <a:gd name="connsiteY0" fmla="*/ 26754 h 586231"/>
                <a:gd name="connsiteX1" fmla="*/ 156379 w 309339"/>
                <a:gd name="connsiteY1" fmla="*/ 62473 h 586231"/>
                <a:gd name="connsiteX2" fmla="*/ 234960 w 309339"/>
                <a:gd name="connsiteY2" fmla="*/ 560 h 586231"/>
                <a:gd name="connsiteX3" fmla="*/ 246867 w 309339"/>
                <a:gd name="connsiteY3" fmla="*/ 21990 h 586231"/>
                <a:gd name="connsiteX4" fmla="*/ 299254 w 309339"/>
                <a:gd name="connsiteY4" fmla="*/ 579204 h 586231"/>
                <a:gd name="connsiteX5" fmla="*/ 8740 w 309339"/>
                <a:gd name="connsiteY5" fmla="*/ 553010 h 586231"/>
                <a:gd name="connsiteX6" fmla="*/ 11122 w 309339"/>
                <a:gd name="connsiteY6" fmla="*/ 514911 h 586231"/>
                <a:gd name="connsiteX7" fmla="*/ 123041 w 309339"/>
                <a:gd name="connsiteY7" fmla="*/ 26754 h 586231"/>
                <a:gd name="connsiteX0" fmla="*/ 123041 w 303503"/>
                <a:gd name="connsiteY0" fmla="*/ 26754 h 586231"/>
                <a:gd name="connsiteX1" fmla="*/ 156379 w 303503"/>
                <a:gd name="connsiteY1" fmla="*/ 62473 h 586231"/>
                <a:gd name="connsiteX2" fmla="*/ 234960 w 303503"/>
                <a:gd name="connsiteY2" fmla="*/ 560 h 586231"/>
                <a:gd name="connsiteX3" fmla="*/ 246867 w 303503"/>
                <a:gd name="connsiteY3" fmla="*/ 21990 h 586231"/>
                <a:gd name="connsiteX4" fmla="*/ 299254 w 303503"/>
                <a:gd name="connsiteY4" fmla="*/ 579204 h 586231"/>
                <a:gd name="connsiteX5" fmla="*/ 8740 w 303503"/>
                <a:gd name="connsiteY5" fmla="*/ 553010 h 586231"/>
                <a:gd name="connsiteX6" fmla="*/ 11122 w 303503"/>
                <a:gd name="connsiteY6" fmla="*/ 514911 h 586231"/>
                <a:gd name="connsiteX7" fmla="*/ 123041 w 303503"/>
                <a:gd name="connsiteY7" fmla="*/ 26754 h 586231"/>
                <a:gd name="connsiteX0" fmla="*/ 123041 w 299254"/>
                <a:gd name="connsiteY0" fmla="*/ 26754 h 586231"/>
                <a:gd name="connsiteX1" fmla="*/ 156379 w 299254"/>
                <a:gd name="connsiteY1" fmla="*/ 62473 h 586231"/>
                <a:gd name="connsiteX2" fmla="*/ 234960 w 299254"/>
                <a:gd name="connsiteY2" fmla="*/ 560 h 586231"/>
                <a:gd name="connsiteX3" fmla="*/ 246867 w 299254"/>
                <a:gd name="connsiteY3" fmla="*/ 21990 h 586231"/>
                <a:gd name="connsiteX4" fmla="*/ 299254 w 299254"/>
                <a:gd name="connsiteY4" fmla="*/ 579204 h 586231"/>
                <a:gd name="connsiteX5" fmla="*/ 8740 w 299254"/>
                <a:gd name="connsiteY5" fmla="*/ 553010 h 586231"/>
                <a:gd name="connsiteX6" fmla="*/ 11122 w 299254"/>
                <a:gd name="connsiteY6" fmla="*/ 514911 h 586231"/>
                <a:gd name="connsiteX7" fmla="*/ 123041 w 299254"/>
                <a:gd name="connsiteY7" fmla="*/ 26754 h 586231"/>
                <a:gd name="connsiteX0" fmla="*/ 123041 w 299254"/>
                <a:gd name="connsiteY0" fmla="*/ 26754 h 586231"/>
                <a:gd name="connsiteX1" fmla="*/ 156379 w 299254"/>
                <a:gd name="connsiteY1" fmla="*/ 62473 h 586231"/>
                <a:gd name="connsiteX2" fmla="*/ 234960 w 299254"/>
                <a:gd name="connsiteY2" fmla="*/ 560 h 586231"/>
                <a:gd name="connsiteX3" fmla="*/ 246867 w 299254"/>
                <a:gd name="connsiteY3" fmla="*/ 21990 h 586231"/>
                <a:gd name="connsiteX4" fmla="*/ 299254 w 299254"/>
                <a:gd name="connsiteY4" fmla="*/ 579204 h 586231"/>
                <a:gd name="connsiteX5" fmla="*/ 8740 w 299254"/>
                <a:gd name="connsiteY5" fmla="*/ 553010 h 586231"/>
                <a:gd name="connsiteX6" fmla="*/ 11122 w 299254"/>
                <a:gd name="connsiteY6" fmla="*/ 514911 h 586231"/>
                <a:gd name="connsiteX7" fmla="*/ 123041 w 299254"/>
                <a:gd name="connsiteY7" fmla="*/ 26754 h 586231"/>
                <a:gd name="connsiteX0" fmla="*/ 123041 w 299254"/>
                <a:gd name="connsiteY0" fmla="*/ 26754 h 586231"/>
                <a:gd name="connsiteX1" fmla="*/ 156379 w 299254"/>
                <a:gd name="connsiteY1" fmla="*/ 62473 h 586231"/>
                <a:gd name="connsiteX2" fmla="*/ 234960 w 299254"/>
                <a:gd name="connsiteY2" fmla="*/ 560 h 586231"/>
                <a:gd name="connsiteX3" fmla="*/ 246867 w 299254"/>
                <a:gd name="connsiteY3" fmla="*/ 21990 h 586231"/>
                <a:gd name="connsiteX4" fmla="*/ 299254 w 299254"/>
                <a:gd name="connsiteY4" fmla="*/ 579204 h 586231"/>
                <a:gd name="connsiteX5" fmla="*/ 8740 w 299254"/>
                <a:gd name="connsiteY5" fmla="*/ 553010 h 586231"/>
                <a:gd name="connsiteX6" fmla="*/ 11122 w 299254"/>
                <a:gd name="connsiteY6" fmla="*/ 514911 h 586231"/>
                <a:gd name="connsiteX7" fmla="*/ 101611 w 299254"/>
                <a:gd name="connsiteY7" fmla="*/ 52946 h 586231"/>
                <a:gd name="connsiteX8" fmla="*/ 123041 w 299254"/>
                <a:gd name="connsiteY8" fmla="*/ 26754 h 586231"/>
                <a:gd name="connsiteX0" fmla="*/ 123041 w 299254"/>
                <a:gd name="connsiteY0" fmla="*/ 26754 h 586231"/>
                <a:gd name="connsiteX1" fmla="*/ 156379 w 299254"/>
                <a:gd name="connsiteY1" fmla="*/ 62473 h 586231"/>
                <a:gd name="connsiteX2" fmla="*/ 234960 w 299254"/>
                <a:gd name="connsiteY2" fmla="*/ 560 h 586231"/>
                <a:gd name="connsiteX3" fmla="*/ 246867 w 299254"/>
                <a:gd name="connsiteY3" fmla="*/ 21990 h 586231"/>
                <a:gd name="connsiteX4" fmla="*/ 299254 w 299254"/>
                <a:gd name="connsiteY4" fmla="*/ 579204 h 586231"/>
                <a:gd name="connsiteX5" fmla="*/ 8740 w 299254"/>
                <a:gd name="connsiteY5" fmla="*/ 553010 h 586231"/>
                <a:gd name="connsiteX6" fmla="*/ 11122 w 299254"/>
                <a:gd name="connsiteY6" fmla="*/ 514911 h 586231"/>
                <a:gd name="connsiteX7" fmla="*/ 101611 w 299254"/>
                <a:gd name="connsiteY7" fmla="*/ 52946 h 586231"/>
                <a:gd name="connsiteX8" fmla="*/ 123041 w 299254"/>
                <a:gd name="connsiteY8" fmla="*/ 26754 h 586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9254" h="586231">
                  <a:moveTo>
                    <a:pt x="123041" y="26754"/>
                  </a:moveTo>
                  <a:cubicBezTo>
                    <a:pt x="127010" y="27547"/>
                    <a:pt x="142885" y="66442"/>
                    <a:pt x="156379" y="62473"/>
                  </a:cubicBezTo>
                  <a:lnTo>
                    <a:pt x="234960" y="560"/>
                  </a:lnTo>
                  <a:cubicBezTo>
                    <a:pt x="248057" y="-3012"/>
                    <a:pt x="248057" y="11274"/>
                    <a:pt x="246867" y="21990"/>
                  </a:cubicBezTo>
                  <a:cubicBezTo>
                    <a:pt x="95658" y="416088"/>
                    <a:pt x="294095" y="501019"/>
                    <a:pt x="299254" y="579204"/>
                  </a:cubicBezTo>
                  <a:cubicBezTo>
                    <a:pt x="240517" y="587142"/>
                    <a:pt x="53189" y="597459"/>
                    <a:pt x="8740" y="553010"/>
                  </a:cubicBezTo>
                  <a:cubicBezTo>
                    <a:pt x="-4753" y="529991"/>
                    <a:pt x="-1578" y="523641"/>
                    <a:pt x="11122" y="514911"/>
                  </a:cubicBezTo>
                  <a:cubicBezTo>
                    <a:pt x="25410" y="297423"/>
                    <a:pt x="70654" y="184709"/>
                    <a:pt x="101611" y="52946"/>
                  </a:cubicBezTo>
                  <a:lnTo>
                    <a:pt x="123041" y="26754"/>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91" name="Rectangle 5">
              <a:extLst>
                <a:ext uri="{FF2B5EF4-FFF2-40B4-BE49-F238E27FC236}">
                  <a16:creationId xmlns:a16="http://schemas.microsoft.com/office/drawing/2014/main" id="{3ED867D2-00B1-4B60-9494-F3ECB3B1E660}"/>
                </a:ext>
              </a:extLst>
            </p:cNvPr>
            <p:cNvSpPr/>
            <p:nvPr/>
          </p:nvSpPr>
          <p:spPr>
            <a:xfrm>
              <a:off x="5853213" y="1802539"/>
              <a:ext cx="101566" cy="478699"/>
            </a:xfrm>
            <a:custGeom>
              <a:avLst/>
              <a:gdLst>
                <a:gd name="connsiteX0" fmla="*/ 0 w 152400"/>
                <a:gd name="connsiteY0" fmla="*/ 0 h 607075"/>
                <a:gd name="connsiteX1" fmla="*/ 152400 w 152400"/>
                <a:gd name="connsiteY1" fmla="*/ 0 h 607075"/>
                <a:gd name="connsiteX2" fmla="*/ 152400 w 152400"/>
                <a:gd name="connsiteY2" fmla="*/ 607075 h 607075"/>
                <a:gd name="connsiteX3" fmla="*/ 0 w 152400"/>
                <a:gd name="connsiteY3" fmla="*/ 607075 h 607075"/>
                <a:gd name="connsiteX4" fmla="*/ 0 w 152400"/>
                <a:gd name="connsiteY4" fmla="*/ 0 h 607075"/>
                <a:gd name="connsiteX0" fmla="*/ 0 w 152400"/>
                <a:gd name="connsiteY0" fmla="*/ 0 h 607075"/>
                <a:gd name="connsiteX1" fmla="*/ 152400 w 152400"/>
                <a:gd name="connsiteY1" fmla="*/ 0 h 607075"/>
                <a:gd name="connsiteX2" fmla="*/ 152400 w 152400"/>
                <a:gd name="connsiteY2" fmla="*/ 607075 h 607075"/>
                <a:gd name="connsiteX3" fmla="*/ 0 w 152400"/>
                <a:gd name="connsiteY3" fmla="*/ 607075 h 607075"/>
                <a:gd name="connsiteX4" fmla="*/ 42863 w 152400"/>
                <a:gd name="connsiteY4" fmla="*/ 107013 h 607075"/>
                <a:gd name="connsiteX5" fmla="*/ 0 w 152400"/>
                <a:gd name="connsiteY5" fmla="*/ 0 h 607075"/>
                <a:gd name="connsiteX0" fmla="*/ 0 w 152400"/>
                <a:gd name="connsiteY0" fmla="*/ 0 h 607075"/>
                <a:gd name="connsiteX1" fmla="*/ 152400 w 152400"/>
                <a:gd name="connsiteY1" fmla="*/ 0 h 607075"/>
                <a:gd name="connsiteX2" fmla="*/ 90488 w 152400"/>
                <a:gd name="connsiteY2" fmla="*/ 111775 h 607075"/>
                <a:gd name="connsiteX3" fmla="*/ 152400 w 152400"/>
                <a:gd name="connsiteY3" fmla="*/ 607075 h 607075"/>
                <a:gd name="connsiteX4" fmla="*/ 0 w 152400"/>
                <a:gd name="connsiteY4" fmla="*/ 607075 h 607075"/>
                <a:gd name="connsiteX5" fmla="*/ 42863 w 152400"/>
                <a:gd name="connsiteY5" fmla="*/ 107013 h 607075"/>
                <a:gd name="connsiteX6" fmla="*/ 0 w 152400"/>
                <a:gd name="connsiteY6" fmla="*/ 0 h 607075"/>
                <a:gd name="connsiteX0" fmla="*/ 0 w 152400"/>
                <a:gd name="connsiteY0" fmla="*/ 4763 h 611838"/>
                <a:gd name="connsiteX1" fmla="*/ 116681 w 152400"/>
                <a:gd name="connsiteY1" fmla="*/ 0 h 611838"/>
                <a:gd name="connsiteX2" fmla="*/ 90488 w 152400"/>
                <a:gd name="connsiteY2" fmla="*/ 116538 h 611838"/>
                <a:gd name="connsiteX3" fmla="*/ 152400 w 152400"/>
                <a:gd name="connsiteY3" fmla="*/ 611838 h 611838"/>
                <a:gd name="connsiteX4" fmla="*/ 0 w 152400"/>
                <a:gd name="connsiteY4" fmla="*/ 611838 h 611838"/>
                <a:gd name="connsiteX5" fmla="*/ 42863 w 152400"/>
                <a:gd name="connsiteY5" fmla="*/ 111776 h 611838"/>
                <a:gd name="connsiteX6" fmla="*/ 0 w 152400"/>
                <a:gd name="connsiteY6" fmla="*/ 4763 h 611838"/>
                <a:gd name="connsiteX0" fmla="*/ 7144 w 152400"/>
                <a:gd name="connsiteY0" fmla="*/ 4763 h 611838"/>
                <a:gd name="connsiteX1" fmla="*/ 116681 w 152400"/>
                <a:gd name="connsiteY1" fmla="*/ 0 h 611838"/>
                <a:gd name="connsiteX2" fmla="*/ 90488 w 152400"/>
                <a:gd name="connsiteY2" fmla="*/ 116538 h 611838"/>
                <a:gd name="connsiteX3" fmla="*/ 152400 w 152400"/>
                <a:gd name="connsiteY3" fmla="*/ 611838 h 611838"/>
                <a:gd name="connsiteX4" fmla="*/ 0 w 152400"/>
                <a:gd name="connsiteY4" fmla="*/ 611838 h 611838"/>
                <a:gd name="connsiteX5" fmla="*/ 42863 w 152400"/>
                <a:gd name="connsiteY5" fmla="*/ 111776 h 611838"/>
                <a:gd name="connsiteX6" fmla="*/ 7144 w 152400"/>
                <a:gd name="connsiteY6" fmla="*/ 4763 h 611838"/>
                <a:gd name="connsiteX0" fmla="*/ 7144 w 152400"/>
                <a:gd name="connsiteY0" fmla="*/ 12253 h 619328"/>
                <a:gd name="connsiteX1" fmla="*/ 116681 w 152400"/>
                <a:gd name="connsiteY1" fmla="*/ 7490 h 619328"/>
                <a:gd name="connsiteX2" fmla="*/ 90488 w 152400"/>
                <a:gd name="connsiteY2" fmla="*/ 124028 h 619328"/>
                <a:gd name="connsiteX3" fmla="*/ 152400 w 152400"/>
                <a:gd name="connsiteY3" fmla="*/ 619328 h 619328"/>
                <a:gd name="connsiteX4" fmla="*/ 0 w 152400"/>
                <a:gd name="connsiteY4" fmla="*/ 619328 h 619328"/>
                <a:gd name="connsiteX5" fmla="*/ 42863 w 152400"/>
                <a:gd name="connsiteY5" fmla="*/ 119266 h 619328"/>
                <a:gd name="connsiteX6" fmla="*/ 7144 w 152400"/>
                <a:gd name="connsiteY6" fmla="*/ 12253 h 619328"/>
                <a:gd name="connsiteX0" fmla="*/ 7144 w 152400"/>
                <a:gd name="connsiteY0" fmla="*/ 15051 h 622126"/>
                <a:gd name="connsiteX1" fmla="*/ 116681 w 152400"/>
                <a:gd name="connsiteY1" fmla="*/ 10288 h 622126"/>
                <a:gd name="connsiteX2" fmla="*/ 90488 w 152400"/>
                <a:gd name="connsiteY2" fmla="*/ 126826 h 622126"/>
                <a:gd name="connsiteX3" fmla="*/ 152400 w 152400"/>
                <a:gd name="connsiteY3" fmla="*/ 622126 h 622126"/>
                <a:gd name="connsiteX4" fmla="*/ 0 w 152400"/>
                <a:gd name="connsiteY4" fmla="*/ 622126 h 622126"/>
                <a:gd name="connsiteX5" fmla="*/ 42863 w 152400"/>
                <a:gd name="connsiteY5" fmla="*/ 122064 h 622126"/>
                <a:gd name="connsiteX6" fmla="*/ 7144 w 152400"/>
                <a:gd name="connsiteY6" fmla="*/ 15051 h 622126"/>
                <a:gd name="connsiteX0" fmla="*/ 7144 w 152400"/>
                <a:gd name="connsiteY0" fmla="*/ 15051 h 622126"/>
                <a:gd name="connsiteX1" fmla="*/ 116681 w 152400"/>
                <a:gd name="connsiteY1" fmla="*/ 10288 h 622126"/>
                <a:gd name="connsiteX2" fmla="*/ 90488 w 152400"/>
                <a:gd name="connsiteY2" fmla="*/ 126826 h 622126"/>
                <a:gd name="connsiteX3" fmla="*/ 152400 w 152400"/>
                <a:gd name="connsiteY3" fmla="*/ 622126 h 622126"/>
                <a:gd name="connsiteX4" fmla="*/ 0 w 152400"/>
                <a:gd name="connsiteY4" fmla="*/ 622126 h 622126"/>
                <a:gd name="connsiteX5" fmla="*/ 42863 w 152400"/>
                <a:gd name="connsiteY5" fmla="*/ 122064 h 622126"/>
                <a:gd name="connsiteX6" fmla="*/ 7144 w 152400"/>
                <a:gd name="connsiteY6" fmla="*/ 15051 h 622126"/>
                <a:gd name="connsiteX0" fmla="*/ 7144 w 152400"/>
                <a:gd name="connsiteY0" fmla="*/ 15051 h 622126"/>
                <a:gd name="connsiteX1" fmla="*/ 116681 w 152400"/>
                <a:gd name="connsiteY1" fmla="*/ 10288 h 622126"/>
                <a:gd name="connsiteX2" fmla="*/ 90488 w 152400"/>
                <a:gd name="connsiteY2" fmla="*/ 126826 h 622126"/>
                <a:gd name="connsiteX3" fmla="*/ 152400 w 152400"/>
                <a:gd name="connsiteY3" fmla="*/ 622126 h 622126"/>
                <a:gd name="connsiteX4" fmla="*/ 0 w 152400"/>
                <a:gd name="connsiteY4" fmla="*/ 622126 h 622126"/>
                <a:gd name="connsiteX5" fmla="*/ 42863 w 152400"/>
                <a:gd name="connsiteY5" fmla="*/ 122064 h 622126"/>
                <a:gd name="connsiteX6" fmla="*/ 7144 w 152400"/>
                <a:gd name="connsiteY6" fmla="*/ 15051 h 622126"/>
                <a:gd name="connsiteX0" fmla="*/ 7144 w 152400"/>
                <a:gd name="connsiteY0" fmla="*/ 15051 h 622126"/>
                <a:gd name="connsiteX1" fmla="*/ 116681 w 152400"/>
                <a:gd name="connsiteY1" fmla="*/ 10288 h 622126"/>
                <a:gd name="connsiteX2" fmla="*/ 90488 w 152400"/>
                <a:gd name="connsiteY2" fmla="*/ 126826 h 622126"/>
                <a:gd name="connsiteX3" fmla="*/ 152400 w 152400"/>
                <a:gd name="connsiteY3" fmla="*/ 622126 h 622126"/>
                <a:gd name="connsiteX4" fmla="*/ 0 w 152400"/>
                <a:gd name="connsiteY4" fmla="*/ 622126 h 622126"/>
                <a:gd name="connsiteX5" fmla="*/ 42863 w 152400"/>
                <a:gd name="connsiteY5" fmla="*/ 122064 h 622126"/>
                <a:gd name="connsiteX6" fmla="*/ 7144 w 152400"/>
                <a:gd name="connsiteY6" fmla="*/ 15051 h 622126"/>
                <a:gd name="connsiteX0" fmla="*/ 7144 w 152400"/>
                <a:gd name="connsiteY0" fmla="*/ 15051 h 622126"/>
                <a:gd name="connsiteX1" fmla="*/ 116681 w 152400"/>
                <a:gd name="connsiteY1" fmla="*/ 10288 h 622126"/>
                <a:gd name="connsiteX2" fmla="*/ 90488 w 152400"/>
                <a:gd name="connsiteY2" fmla="*/ 126826 h 622126"/>
                <a:gd name="connsiteX3" fmla="*/ 152400 w 152400"/>
                <a:gd name="connsiteY3" fmla="*/ 622126 h 622126"/>
                <a:gd name="connsiteX4" fmla="*/ 0 w 152400"/>
                <a:gd name="connsiteY4" fmla="*/ 622126 h 622126"/>
                <a:gd name="connsiteX5" fmla="*/ 42863 w 152400"/>
                <a:gd name="connsiteY5" fmla="*/ 122064 h 622126"/>
                <a:gd name="connsiteX6" fmla="*/ 7144 w 152400"/>
                <a:gd name="connsiteY6" fmla="*/ 15051 h 622126"/>
                <a:gd name="connsiteX0" fmla="*/ 16669 w 161925"/>
                <a:gd name="connsiteY0" fmla="*/ 15051 h 710232"/>
                <a:gd name="connsiteX1" fmla="*/ 126206 w 161925"/>
                <a:gd name="connsiteY1" fmla="*/ 10288 h 710232"/>
                <a:gd name="connsiteX2" fmla="*/ 100013 w 161925"/>
                <a:gd name="connsiteY2" fmla="*/ 126826 h 710232"/>
                <a:gd name="connsiteX3" fmla="*/ 161925 w 161925"/>
                <a:gd name="connsiteY3" fmla="*/ 622126 h 710232"/>
                <a:gd name="connsiteX4" fmla="*/ 0 w 161925"/>
                <a:gd name="connsiteY4" fmla="*/ 710232 h 710232"/>
                <a:gd name="connsiteX5" fmla="*/ 52388 w 161925"/>
                <a:gd name="connsiteY5" fmla="*/ 122064 h 710232"/>
                <a:gd name="connsiteX6" fmla="*/ 16669 w 161925"/>
                <a:gd name="connsiteY6" fmla="*/ 15051 h 710232"/>
                <a:gd name="connsiteX0" fmla="*/ 16669 w 133350"/>
                <a:gd name="connsiteY0" fmla="*/ 15051 h 710232"/>
                <a:gd name="connsiteX1" fmla="*/ 126206 w 133350"/>
                <a:gd name="connsiteY1" fmla="*/ 10288 h 710232"/>
                <a:gd name="connsiteX2" fmla="*/ 100013 w 133350"/>
                <a:gd name="connsiteY2" fmla="*/ 126826 h 710232"/>
                <a:gd name="connsiteX3" fmla="*/ 133350 w 133350"/>
                <a:gd name="connsiteY3" fmla="*/ 710232 h 710232"/>
                <a:gd name="connsiteX4" fmla="*/ 0 w 133350"/>
                <a:gd name="connsiteY4" fmla="*/ 710232 h 710232"/>
                <a:gd name="connsiteX5" fmla="*/ 52388 w 133350"/>
                <a:gd name="connsiteY5" fmla="*/ 122064 h 710232"/>
                <a:gd name="connsiteX6" fmla="*/ 16669 w 133350"/>
                <a:gd name="connsiteY6" fmla="*/ 15051 h 710232"/>
                <a:gd name="connsiteX0" fmla="*/ 20860 w 137541"/>
                <a:gd name="connsiteY0" fmla="*/ 15051 h 710232"/>
                <a:gd name="connsiteX1" fmla="*/ 130397 w 137541"/>
                <a:gd name="connsiteY1" fmla="*/ 10288 h 710232"/>
                <a:gd name="connsiteX2" fmla="*/ 104204 w 137541"/>
                <a:gd name="connsiteY2" fmla="*/ 126826 h 710232"/>
                <a:gd name="connsiteX3" fmla="*/ 137541 w 137541"/>
                <a:gd name="connsiteY3" fmla="*/ 710232 h 710232"/>
                <a:gd name="connsiteX4" fmla="*/ 4191 w 137541"/>
                <a:gd name="connsiteY4" fmla="*/ 710232 h 710232"/>
                <a:gd name="connsiteX5" fmla="*/ 56579 w 137541"/>
                <a:gd name="connsiteY5" fmla="*/ 122064 h 710232"/>
                <a:gd name="connsiteX6" fmla="*/ 20860 w 137541"/>
                <a:gd name="connsiteY6" fmla="*/ 15051 h 710232"/>
                <a:gd name="connsiteX0" fmla="*/ 20860 w 144500"/>
                <a:gd name="connsiteY0" fmla="*/ 15051 h 710232"/>
                <a:gd name="connsiteX1" fmla="*/ 130397 w 144500"/>
                <a:gd name="connsiteY1" fmla="*/ 10288 h 710232"/>
                <a:gd name="connsiteX2" fmla="*/ 104204 w 144500"/>
                <a:gd name="connsiteY2" fmla="*/ 126826 h 710232"/>
                <a:gd name="connsiteX3" fmla="*/ 137541 w 144500"/>
                <a:gd name="connsiteY3" fmla="*/ 710232 h 710232"/>
                <a:gd name="connsiteX4" fmla="*/ 4191 w 144500"/>
                <a:gd name="connsiteY4" fmla="*/ 710232 h 710232"/>
                <a:gd name="connsiteX5" fmla="*/ 56579 w 144500"/>
                <a:gd name="connsiteY5" fmla="*/ 122064 h 710232"/>
                <a:gd name="connsiteX6" fmla="*/ 20860 w 144500"/>
                <a:gd name="connsiteY6" fmla="*/ 15051 h 710232"/>
                <a:gd name="connsiteX0" fmla="*/ 9843 w 144500"/>
                <a:gd name="connsiteY0" fmla="*/ 20978 h 705142"/>
                <a:gd name="connsiteX1" fmla="*/ 130397 w 144500"/>
                <a:gd name="connsiteY1" fmla="*/ 5198 h 705142"/>
                <a:gd name="connsiteX2" fmla="*/ 104204 w 144500"/>
                <a:gd name="connsiteY2" fmla="*/ 121736 h 705142"/>
                <a:gd name="connsiteX3" fmla="*/ 137541 w 144500"/>
                <a:gd name="connsiteY3" fmla="*/ 705142 h 705142"/>
                <a:gd name="connsiteX4" fmla="*/ 4191 w 144500"/>
                <a:gd name="connsiteY4" fmla="*/ 705142 h 705142"/>
                <a:gd name="connsiteX5" fmla="*/ 56579 w 144500"/>
                <a:gd name="connsiteY5" fmla="*/ 116974 h 705142"/>
                <a:gd name="connsiteX6" fmla="*/ 9843 w 144500"/>
                <a:gd name="connsiteY6" fmla="*/ 20978 h 705142"/>
                <a:gd name="connsiteX0" fmla="*/ 9843 w 144500"/>
                <a:gd name="connsiteY0" fmla="*/ 15052 h 699216"/>
                <a:gd name="connsiteX1" fmla="*/ 141414 w 144500"/>
                <a:gd name="connsiteY1" fmla="*/ 10289 h 699216"/>
                <a:gd name="connsiteX2" fmla="*/ 104204 w 144500"/>
                <a:gd name="connsiteY2" fmla="*/ 115810 h 699216"/>
                <a:gd name="connsiteX3" fmla="*/ 137541 w 144500"/>
                <a:gd name="connsiteY3" fmla="*/ 699216 h 699216"/>
                <a:gd name="connsiteX4" fmla="*/ 4191 w 144500"/>
                <a:gd name="connsiteY4" fmla="*/ 699216 h 699216"/>
                <a:gd name="connsiteX5" fmla="*/ 56579 w 144500"/>
                <a:gd name="connsiteY5" fmla="*/ 111048 h 699216"/>
                <a:gd name="connsiteX6" fmla="*/ 9843 w 144500"/>
                <a:gd name="connsiteY6" fmla="*/ 15052 h 699216"/>
                <a:gd name="connsiteX0" fmla="*/ 9843 w 144500"/>
                <a:gd name="connsiteY0" fmla="*/ 35262 h 719426"/>
                <a:gd name="connsiteX1" fmla="*/ 141414 w 144500"/>
                <a:gd name="connsiteY1" fmla="*/ 30499 h 719426"/>
                <a:gd name="connsiteX2" fmla="*/ 104204 w 144500"/>
                <a:gd name="connsiteY2" fmla="*/ 136020 h 719426"/>
                <a:gd name="connsiteX3" fmla="*/ 137541 w 144500"/>
                <a:gd name="connsiteY3" fmla="*/ 719426 h 719426"/>
                <a:gd name="connsiteX4" fmla="*/ 4191 w 144500"/>
                <a:gd name="connsiteY4" fmla="*/ 719426 h 719426"/>
                <a:gd name="connsiteX5" fmla="*/ 56579 w 144500"/>
                <a:gd name="connsiteY5" fmla="*/ 131258 h 719426"/>
                <a:gd name="connsiteX6" fmla="*/ 9843 w 144500"/>
                <a:gd name="connsiteY6" fmla="*/ 35262 h 719426"/>
                <a:gd name="connsiteX0" fmla="*/ 0 w 134657"/>
                <a:gd name="connsiteY0" fmla="*/ 35262 h 719426"/>
                <a:gd name="connsiteX1" fmla="*/ 131571 w 134657"/>
                <a:gd name="connsiteY1" fmla="*/ 30499 h 719426"/>
                <a:gd name="connsiteX2" fmla="*/ 94361 w 134657"/>
                <a:gd name="connsiteY2" fmla="*/ 136020 h 719426"/>
                <a:gd name="connsiteX3" fmla="*/ 127698 w 134657"/>
                <a:gd name="connsiteY3" fmla="*/ 719426 h 719426"/>
                <a:gd name="connsiteX4" fmla="*/ 16382 w 134657"/>
                <a:gd name="connsiteY4" fmla="*/ 719426 h 719426"/>
                <a:gd name="connsiteX5" fmla="*/ 46736 w 134657"/>
                <a:gd name="connsiteY5" fmla="*/ 131258 h 719426"/>
                <a:gd name="connsiteX6" fmla="*/ 0 w 134657"/>
                <a:gd name="connsiteY6" fmla="*/ 35262 h 719426"/>
                <a:gd name="connsiteX0" fmla="*/ 0 w 139787"/>
                <a:gd name="connsiteY0" fmla="*/ 35262 h 719426"/>
                <a:gd name="connsiteX1" fmla="*/ 131571 w 139787"/>
                <a:gd name="connsiteY1" fmla="*/ 30499 h 719426"/>
                <a:gd name="connsiteX2" fmla="*/ 94361 w 139787"/>
                <a:gd name="connsiteY2" fmla="*/ 136020 h 719426"/>
                <a:gd name="connsiteX3" fmla="*/ 138715 w 139787"/>
                <a:gd name="connsiteY3" fmla="*/ 719426 h 719426"/>
                <a:gd name="connsiteX4" fmla="*/ 16382 w 139787"/>
                <a:gd name="connsiteY4" fmla="*/ 719426 h 719426"/>
                <a:gd name="connsiteX5" fmla="*/ 46736 w 139787"/>
                <a:gd name="connsiteY5" fmla="*/ 131258 h 719426"/>
                <a:gd name="connsiteX6" fmla="*/ 0 w 139787"/>
                <a:gd name="connsiteY6" fmla="*/ 35262 h 719426"/>
                <a:gd name="connsiteX0" fmla="*/ 0 w 134657"/>
                <a:gd name="connsiteY0" fmla="*/ 35262 h 719426"/>
                <a:gd name="connsiteX1" fmla="*/ 131571 w 134657"/>
                <a:gd name="connsiteY1" fmla="*/ 30499 h 719426"/>
                <a:gd name="connsiteX2" fmla="*/ 94361 w 134657"/>
                <a:gd name="connsiteY2" fmla="*/ 136020 h 719426"/>
                <a:gd name="connsiteX3" fmla="*/ 127698 w 134657"/>
                <a:gd name="connsiteY3" fmla="*/ 719426 h 719426"/>
                <a:gd name="connsiteX4" fmla="*/ 16382 w 134657"/>
                <a:gd name="connsiteY4" fmla="*/ 719426 h 719426"/>
                <a:gd name="connsiteX5" fmla="*/ 46736 w 134657"/>
                <a:gd name="connsiteY5" fmla="*/ 131258 h 719426"/>
                <a:gd name="connsiteX6" fmla="*/ 0 w 134657"/>
                <a:gd name="connsiteY6" fmla="*/ 35262 h 719426"/>
                <a:gd name="connsiteX0" fmla="*/ 0 w 132223"/>
                <a:gd name="connsiteY0" fmla="*/ 35262 h 719426"/>
                <a:gd name="connsiteX1" fmla="*/ 131571 w 132223"/>
                <a:gd name="connsiteY1" fmla="*/ 30499 h 719426"/>
                <a:gd name="connsiteX2" fmla="*/ 77836 w 132223"/>
                <a:gd name="connsiteY2" fmla="*/ 136020 h 719426"/>
                <a:gd name="connsiteX3" fmla="*/ 127698 w 132223"/>
                <a:gd name="connsiteY3" fmla="*/ 719426 h 719426"/>
                <a:gd name="connsiteX4" fmla="*/ 16382 w 132223"/>
                <a:gd name="connsiteY4" fmla="*/ 719426 h 719426"/>
                <a:gd name="connsiteX5" fmla="*/ 46736 w 132223"/>
                <a:gd name="connsiteY5" fmla="*/ 131258 h 719426"/>
                <a:gd name="connsiteX6" fmla="*/ 0 w 132223"/>
                <a:gd name="connsiteY6" fmla="*/ 35262 h 719426"/>
                <a:gd name="connsiteX0" fmla="*/ 0 w 131571"/>
                <a:gd name="connsiteY0" fmla="*/ 35262 h 719426"/>
                <a:gd name="connsiteX1" fmla="*/ 131571 w 131571"/>
                <a:gd name="connsiteY1" fmla="*/ 30499 h 719426"/>
                <a:gd name="connsiteX2" fmla="*/ 77836 w 131571"/>
                <a:gd name="connsiteY2" fmla="*/ 136020 h 719426"/>
                <a:gd name="connsiteX3" fmla="*/ 127698 w 131571"/>
                <a:gd name="connsiteY3" fmla="*/ 719426 h 719426"/>
                <a:gd name="connsiteX4" fmla="*/ 16382 w 131571"/>
                <a:gd name="connsiteY4" fmla="*/ 719426 h 719426"/>
                <a:gd name="connsiteX5" fmla="*/ 46736 w 131571"/>
                <a:gd name="connsiteY5" fmla="*/ 131258 h 719426"/>
                <a:gd name="connsiteX6" fmla="*/ 0 w 131571"/>
                <a:gd name="connsiteY6" fmla="*/ 35262 h 719426"/>
                <a:gd name="connsiteX0" fmla="*/ 0 w 127698"/>
                <a:gd name="connsiteY0" fmla="*/ 39004 h 723168"/>
                <a:gd name="connsiteX1" fmla="*/ 126063 w 127698"/>
                <a:gd name="connsiteY1" fmla="*/ 28733 h 723168"/>
                <a:gd name="connsiteX2" fmla="*/ 77836 w 127698"/>
                <a:gd name="connsiteY2" fmla="*/ 139762 h 723168"/>
                <a:gd name="connsiteX3" fmla="*/ 127698 w 127698"/>
                <a:gd name="connsiteY3" fmla="*/ 723168 h 723168"/>
                <a:gd name="connsiteX4" fmla="*/ 16382 w 127698"/>
                <a:gd name="connsiteY4" fmla="*/ 723168 h 723168"/>
                <a:gd name="connsiteX5" fmla="*/ 46736 w 127698"/>
                <a:gd name="connsiteY5" fmla="*/ 135000 h 723168"/>
                <a:gd name="connsiteX6" fmla="*/ 0 w 127698"/>
                <a:gd name="connsiteY6" fmla="*/ 39004 h 723168"/>
                <a:gd name="connsiteX0" fmla="*/ 0 w 127698"/>
                <a:gd name="connsiteY0" fmla="*/ 39004 h 723168"/>
                <a:gd name="connsiteX1" fmla="*/ 126063 w 127698"/>
                <a:gd name="connsiteY1" fmla="*/ 28733 h 723168"/>
                <a:gd name="connsiteX2" fmla="*/ 77836 w 127698"/>
                <a:gd name="connsiteY2" fmla="*/ 139762 h 723168"/>
                <a:gd name="connsiteX3" fmla="*/ 127698 w 127698"/>
                <a:gd name="connsiteY3" fmla="*/ 723168 h 723168"/>
                <a:gd name="connsiteX4" fmla="*/ 16382 w 127698"/>
                <a:gd name="connsiteY4" fmla="*/ 723168 h 723168"/>
                <a:gd name="connsiteX5" fmla="*/ 46736 w 127698"/>
                <a:gd name="connsiteY5" fmla="*/ 135000 h 723168"/>
                <a:gd name="connsiteX6" fmla="*/ 0 w 127698"/>
                <a:gd name="connsiteY6" fmla="*/ 39004 h 723168"/>
                <a:gd name="connsiteX0" fmla="*/ 43149 w 170847"/>
                <a:gd name="connsiteY0" fmla="*/ 39004 h 723168"/>
                <a:gd name="connsiteX1" fmla="*/ 169212 w 170847"/>
                <a:gd name="connsiteY1" fmla="*/ 28733 h 723168"/>
                <a:gd name="connsiteX2" fmla="*/ 120985 w 170847"/>
                <a:gd name="connsiteY2" fmla="*/ 139762 h 723168"/>
                <a:gd name="connsiteX3" fmla="*/ 170847 w 170847"/>
                <a:gd name="connsiteY3" fmla="*/ 723168 h 723168"/>
                <a:gd name="connsiteX4" fmla="*/ 0 w 170847"/>
                <a:gd name="connsiteY4" fmla="*/ 720787 h 723168"/>
                <a:gd name="connsiteX5" fmla="*/ 89885 w 170847"/>
                <a:gd name="connsiteY5" fmla="*/ 135000 h 723168"/>
                <a:gd name="connsiteX6" fmla="*/ 43149 w 170847"/>
                <a:gd name="connsiteY6" fmla="*/ 39004 h 723168"/>
                <a:gd name="connsiteX0" fmla="*/ 43149 w 169212"/>
                <a:gd name="connsiteY0" fmla="*/ 39004 h 725549"/>
                <a:gd name="connsiteX1" fmla="*/ 169212 w 169212"/>
                <a:gd name="connsiteY1" fmla="*/ 28733 h 725549"/>
                <a:gd name="connsiteX2" fmla="*/ 120985 w 169212"/>
                <a:gd name="connsiteY2" fmla="*/ 139762 h 725549"/>
                <a:gd name="connsiteX3" fmla="*/ 108935 w 169212"/>
                <a:gd name="connsiteY3" fmla="*/ 725549 h 725549"/>
                <a:gd name="connsiteX4" fmla="*/ 0 w 169212"/>
                <a:gd name="connsiteY4" fmla="*/ 720787 h 725549"/>
                <a:gd name="connsiteX5" fmla="*/ 89885 w 169212"/>
                <a:gd name="connsiteY5" fmla="*/ 135000 h 725549"/>
                <a:gd name="connsiteX6" fmla="*/ 43149 w 169212"/>
                <a:gd name="connsiteY6" fmla="*/ 39004 h 725549"/>
                <a:gd name="connsiteX0" fmla="*/ 47911 w 173974"/>
                <a:gd name="connsiteY0" fmla="*/ 39004 h 744600"/>
                <a:gd name="connsiteX1" fmla="*/ 173974 w 173974"/>
                <a:gd name="connsiteY1" fmla="*/ 28733 h 744600"/>
                <a:gd name="connsiteX2" fmla="*/ 125747 w 173974"/>
                <a:gd name="connsiteY2" fmla="*/ 139762 h 744600"/>
                <a:gd name="connsiteX3" fmla="*/ 113697 w 173974"/>
                <a:gd name="connsiteY3" fmla="*/ 725549 h 744600"/>
                <a:gd name="connsiteX4" fmla="*/ 0 w 173974"/>
                <a:gd name="connsiteY4" fmla="*/ 744600 h 744600"/>
                <a:gd name="connsiteX5" fmla="*/ 94647 w 173974"/>
                <a:gd name="connsiteY5" fmla="*/ 135000 h 744600"/>
                <a:gd name="connsiteX6" fmla="*/ 47911 w 173974"/>
                <a:gd name="connsiteY6" fmla="*/ 39004 h 744600"/>
                <a:gd name="connsiteX0" fmla="*/ 47911 w 173974"/>
                <a:gd name="connsiteY0" fmla="*/ 39004 h 761268"/>
                <a:gd name="connsiteX1" fmla="*/ 173974 w 173974"/>
                <a:gd name="connsiteY1" fmla="*/ 28733 h 761268"/>
                <a:gd name="connsiteX2" fmla="*/ 125747 w 173974"/>
                <a:gd name="connsiteY2" fmla="*/ 139762 h 761268"/>
                <a:gd name="connsiteX3" fmla="*/ 101791 w 173974"/>
                <a:gd name="connsiteY3" fmla="*/ 761268 h 761268"/>
                <a:gd name="connsiteX4" fmla="*/ 0 w 173974"/>
                <a:gd name="connsiteY4" fmla="*/ 744600 h 761268"/>
                <a:gd name="connsiteX5" fmla="*/ 94647 w 173974"/>
                <a:gd name="connsiteY5" fmla="*/ 135000 h 761268"/>
                <a:gd name="connsiteX6" fmla="*/ 47911 w 173974"/>
                <a:gd name="connsiteY6" fmla="*/ 39004 h 761268"/>
                <a:gd name="connsiteX0" fmla="*/ 47925 w 173988"/>
                <a:gd name="connsiteY0" fmla="*/ 39004 h 761268"/>
                <a:gd name="connsiteX1" fmla="*/ 173988 w 173988"/>
                <a:gd name="connsiteY1" fmla="*/ 28733 h 761268"/>
                <a:gd name="connsiteX2" fmla="*/ 125761 w 173988"/>
                <a:gd name="connsiteY2" fmla="*/ 139762 h 761268"/>
                <a:gd name="connsiteX3" fmla="*/ 101805 w 173988"/>
                <a:gd name="connsiteY3" fmla="*/ 761268 h 761268"/>
                <a:gd name="connsiteX4" fmla="*/ 14 w 173988"/>
                <a:gd name="connsiteY4" fmla="*/ 744600 h 761268"/>
                <a:gd name="connsiteX5" fmla="*/ 75611 w 173988"/>
                <a:gd name="connsiteY5" fmla="*/ 111188 h 761268"/>
                <a:gd name="connsiteX6" fmla="*/ 47925 w 173988"/>
                <a:gd name="connsiteY6" fmla="*/ 39004 h 761268"/>
                <a:gd name="connsiteX0" fmla="*/ 47925 w 173988"/>
                <a:gd name="connsiteY0" fmla="*/ 39004 h 761268"/>
                <a:gd name="connsiteX1" fmla="*/ 173988 w 173988"/>
                <a:gd name="connsiteY1" fmla="*/ 28733 h 761268"/>
                <a:gd name="connsiteX2" fmla="*/ 116236 w 173988"/>
                <a:gd name="connsiteY2" fmla="*/ 123093 h 761268"/>
                <a:gd name="connsiteX3" fmla="*/ 101805 w 173988"/>
                <a:gd name="connsiteY3" fmla="*/ 761268 h 761268"/>
                <a:gd name="connsiteX4" fmla="*/ 14 w 173988"/>
                <a:gd name="connsiteY4" fmla="*/ 744600 h 761268"/>
                <a:gd name="connsiteX5" fmla="*/ 75611 w 173988"/>
                <a:gd name="connsiteY5" fmla="*/ 111188 h 761268"/>
                <a:gd name="connsiteX6" fmla="*/ 47925 w 173988"/>
                <a:gd name="connsiteY6" fmla="*/ 39004 h 761268"/>
                <a:gd name="connsiteX0" fmla="*/ 48121 w 174184"/>
                <a:gd name="connsiteY0" fmla="*/ 39004 h 761268"/>
                <a:gd name="connsiteX1" fmla="*/ 174184 w 174184"/>
                <a:gd name="connsiteY1" fmla="*/ 28733 h 761268"/>
                <a:gd name="connsiteX2" fmla="*/ 116432 w 174184"/>
                <a:gd name="connsiteY2" fmla="*/ 123093 h 761268"/>
                <a:gd name="connsiteX3" fmla="*/ 102001 w 174184"/>
                <a:gd name="connsiteY3" fmla="*/ 761268 h 761268"/>
                <a:gd name="connsiteX4" fmla="*/ 210 w 174184"/>
                <a:gd name="connsiteY4" fmla="*/ 744600 h 761268"/>
                <a:gd name="connsiteX5" fmla="*/ 71045 w 174184"/>
                <a:gd name="connsiteY5" fmla="*/ 118332 h 761268"/>
                <a:gd name="connsiteX6" fmla="*/ 48121 w 174184"/>
                <a:gd name="connsiteY6" fmla="*/ 39004 h 761268"/>
                <a:gd name="connsiteX0" fmla="*/ 48121 w 174184"/>
                <a:gd name="connsiteY0" fmla="*/ 39004 h 761268"/>
                <a:gd name="connsiteX1" fmla="*/ 174184 w 174184"/>
                <a:gd name="connsiteY1" fmla="*/ 28733 h 761268"/>
                <a:gd name="connsiteX2" fmla="*/ 116432 w 174184"/>
                <a:gd name="connsiteY2" fmla="*/ 123093 h 761268"/>
                <a:gd name="connsiteX3" fmla="*/ 102001 w 174184"/>
                <a:gd name="connsiteY3" fmla="*/ 761268 h 761268"/>
                <a:gd name="connsiteX4" fmla="*/ 210 w 174184"/>
                <a:gd name="connsiteY4" fmla="*/ 744600 h 761268"/>
                <a:gd name="connsiteX5" fmla="*/ 71045 w 174184"/>
                <a:gd name="connsiteY5" fmla="*/ 118332 h 761268"/>
                <a:gd name="connsiteX6" fmla="*/ 48121 w 174184"/>
                <a:gd name="connsiteY6" fmla="*/ 39004 h 761268"/>
                <a:gd name="connsiteX0" fmla="*/ 48121 w 174184"/>
                <a:gd name="connsiteY0" fmla="*/ 8489 h 807486"/>
                <a:gd name="connsiteX1" fmla="*/ 174184 w 174184"/>
                <a:gd name="connsiteY1" fmla="*/ 74951 h 807486"/>
                <a:gd name="connsiteX2" fmla="*/ 116432 w 174184"/>
                <a:gd name="connsiteY2" fmla="*/ 169311 h 807486"/>
                <a:gd name="connsiteX3" fmla="*/ 102001 w 174184"/>
                <a:gd name="connsiteY3" fmla="*/ 807486 h 807486"/>
                <a:gd name="connsiteX4" fmla="*/ 210 w 174184"/>
                <a:gd name="connsiteY4" fmla="*/ 790818 h 807486"/>
                <a:gd name="connsiteX5" fmla="*/ 71045 w 174184"/>
                <a:gd name="connsiteY5" fmla="*/ 164550 h 807486"/>
                <a:gd name="connsiteX6" fmla="*/ 48121 w 174184"/>
                <a:gd name="connsiteY6" fmla="*/ 8489 h 807486"/>
                <a:gd name="connsiteX0" fmla="*/ 48121 w 186972"/>
                <a:gd name="connsiteY0" fmla="*/ 17715 h 816712"/>
                <a:gd name="connsiteX1" fmla="*/ 186972 w 186972"/>
                <a:gd name="connsiteY1" fmla="*/ 45811 h 816712"/>
                <a:gd name="connsiteX2" fmla="*/ 116432 w 186972"/>
                <a:gd name="connsiteY2" fmla="*/ 178537 h 816712"/>
                <a:gd name="connsiteX3" fmla="*/ 102001 w 186972"/>
                <a:gd name="connsiteY3" fmla="*/ 816712 h 816712"/>
                <a:gd name="connsiteX4" fmla="*/ 210 w 186972"/>
                <a:gd name="connsiteY4" fmla="*/ 800044 h 816712"/>
                <a:gd name="connsiteX5" fmla="*/ 71045 w 186972"/>
                <a:gd name="connsiteY5" fmla="*/ 173776 h 816712"/>
                <a:gd name="connsiteX6" fmla="*/ 48121 w 186972"/>
                <a:gd name="connsiteY6" fmla="*/ 17715 h 816712"/>
                <a:gd name="connsiteX0" fmla="*/ 48121 w 186972"/>
                <a:gd name="connsiteY0" fmla="*/ 8175 h 807172"/>
                <a:gd name="connsiteX1" fmla="*/ 186972 w 186972"/>
                <a:gd name="connsiteY1" fmla="*/ 36271 h 807172"/>
                <a:gd name="connsiteX2" fmla="*/ 116432 w 186972"/>
                <a:gd name="connsiteY2" fmla="*/ 168997 h 807172"/>
                <a:gd name="connsiteX3" fmla="*/ 102001 w 186972"/>
                <a:gd name="connsiteY3" fmla="*/ 807172 h 807172"/>
                <a:gd name="connsiteX4" fmla="*/ 210 w 186972"/>
                <a:gd name="connsiteY4" fmla="*/ 790504 h 807172"/>
                <a:gd name="connsiteX5" fmla="*/ 71045 w 186972"/>
                <a:gd name="connsiteY5" fmla="*/ 164236 h 807172"/>
                <a:gd name="connsiteX6" fmla="*/ 48121 w 186972"/>
                <a:gd name="connsiteY6" fmla="*/ 8175 h 807172"/>
                <a:gd name="connsiteX0" fmla="*/ 48121 w 186972"/>
                <a:gd name="connsiteY0" fmla="*/ 0 h 798997"/>
                <a:gd name="connsiteX1" fmla="*/ 186972 w 186972"/>
                <a:gd name="connsiteY1" fmla="*/ 28096 h 798997"/>
                <a:gd name="connsiteX2" fmla="*/ 116432 w 186972"/>
                <a:gd name="connsiteY2" fmla="*/ 160822 h 798997"/>
                <a:gd name="connsiteX3" fmla="*/ 102001 w 186972"/>
                <a:gd name="connsiteY3" fmla="*/ 798997 h 798997"/>
                <a:gd name="connsiteX4" fmla="*/ 210 w 186972"/>
                <a:gd name="connsiteY4" fmla="*/ 782329 h 798997"/>
                <a:gd name="connsiteX5" fmla="*/ 71045 w 186972"/>
                <a:gd name="connsiteY5" fmla="*/ 156061 h 798997"/>
                <a:gd name="connsiteX6" fmla="*/ 48121 w 186972"/>
                <a:gd name="connsiteY6" fmla="*/ 0 h 798997"/>
                <a:gd name="connsiteX0" fmla="*/ 48121 w 183775"/>
                <a:gd name="connsiteY0" fmla="*/ 0 h 798997"/>
                <a:gd name="connsiteX1" fmla="*/ 183775 w 183775"/>
                <a:gd name="connsiteY1" fmla="*/ 15307 h 798997"/>
                <a:gd name="connsiteX2" fmla="*/ 116432 w 183775"/>
                <a:gd name="connsiteY2" fmla="*/ 160822 h 798997"/>
                <a:gd name="connsiteX3" fmla="*/ 102001 w 183775"/>
                <a:gd name="connsiteY3" fmla="*/ 798997 h 798997"/>
                <a:gd name="connsiteX4" fmla="*/ 210 w 183775"/>
                <a:gd name="connsiteY4" fmla="*/ 782329 h 798997"/>
                <a:gd name="connsiteX5" fmla="*/ 71045 w 183775"/>
                <a:gd name="connsiteY5" fmla="*/ 156061 h 798997"/>
                <a:gd name="connsiteX6" fmla="*/ 48121 w 183775"/>
                <a:gd name="connsiteY6" fmla="*/ 0 h 798997"/>
                <a:gd name="connsiteX0" fmla="*/ 48121 w 183775"/>
                <a:gd name="connsiteY0" fmla="*/ 0 h 798997"/>
                <a:gd name="connsiteX1" fmla="*/ 183775 w 183775"/>
                <a:gd name="connsiteY1" fmla="*/ 15307 h 798997"/>
                <a:gd name="connsiteX2" fmla="*/ 116432 w 183775"/>
                <a:gd name="connsiteY2" fmla="*/ 160822 h 798997"/>
                <a:gd name="connsiteX3" fmla="*/ 102001 w 183775"/>
                <a:gd name="connsiteY3" fmla="*/ 798997 h 798997"/>
                <a:gd name="connsiteX4" fmla="*/ 210 w 183775"/>
                <a:gd name="connsiteY4" fmla="*/ 782329 h 798997"/>
                <a:gd name="connsiteX5" fmla="*/ 71045 w 183775"/>
                <a:gd name="connsiteY5" fmla="*/ 156061 h 798997"/>
                <a:gd name="connsiteX6" fmla="*/ 48121 w 183775"/>
                <a:gd name="connsiteY6" fmla="*/ 0 h 798997"/>
                <a:gd name="connsiteX0" fmla="*/ 48121 w 183775"/>
                <a:gd name="connsiteY0" fmla="*/ 55232 h 854229"/>
                <a:gd name="connsiteX1" fmla="*/ 125205 w 183775"/>
                <a:gd name="connsiteY1" fmla="*/ 141 h 854229"/>
                <a:gd name="connsiteX2" fmla="*/ 183775 w 183775"/>
                <a:gd name="connsiteY2" fmla="*/ 70539 h 854229"/>
                <a:gd name="connsiteX3" fmla="*/ 116432 w 183775"/>
                <a:gd name="connsiteY3" fmla="*/ 216054 h 854229"/>
                <a:gd name="connsiteX4" fmla="*/ 102001 w 183775"/>
                <a:gd name="connsiteY4" fmla="*/ 854229 h 854229"/>
                <a:gd name="connsiteX5" fmla="*/ 210 w 183775"/>
                <a:gd name="connsiteY5" fmla="*/ 837561 h 854229"/>
                <a:gd name="connsiteX6" fmla="*/ 71045 w 183775"/>
                <a:gd name="connsiteY6" fmla="*/ 211293 h 854229"/>
                <a:gd name="connsiteX7" fmla="*/ 48121 w 183775"/>
                <a:gd name="connsiteY7" fmla="*/ 55232 h 854229"/>
                <a:gd name="connsiteX0" fmla="*/ 77959 w 213613"/>
                <a:gd name="connsiteY0" fmla="*/ 55232 h 962766"/>
                <a:gd name="connsiteX1" fmla="*/ 155043 w 213613"/>
                <a:gd name="connsiteY1" fmla="*/ 141 h 962766"/>
                <a:gd name="connsiteX2" fmla="*/ 213613 w 213613"/>
                <a:gd name="connsiteY2" fmla="*/ 70539 h 962766"/>
                <a:gd name="connsiteX3" fmla="*/ 146270 w 213613"/>
                <a:gd name="connsiteY3" fmla="*/ 216054 h 962766"/>
                <a:gd name="connsiteX4" fmla="*/ 131839 w 213613"/>
                <a:gd name="connsiteY4" fmla="*/ 854229 h 962766"/>
                <a:gd name="connsiteX5" fmla="*/ 0 w 213613"/>
                <a:gd name="connsiteY5" fmla="*/ 962766 h 962766"/>
                <a:gd name="connsiteX6" fmla="*/ 100883 w 213613"/>
                <a:gd name="connsiteY6" fmla="*/ 211293 h 962766"/>
                <a:gd name="connsiteX7" fmla="*/ 77959 w 213613"/>
                <a:gd name="connsiteY7" fmla="*/ 55232 h 962766"/>
                <a:gd name="connsiteX0" fmla="*/ 77959 w 213613"/>
                <a:gd name="connsiteY0" fmla="*/ 55232 h 962766"/>
                <a:gd name="connsiteX1" fmla="*/ 155043 w 213613"/>
                <a:gd name="connsiteY1" fmla="*/ 141 h 962766"/>
                <a:gd name="connsiteX2" fmla="*/ 213613 w 213613"/>
                <a:gd name="connsiteY2" fmla="*/ 70539 h 962766"/>
                <a:gd name="connsiteX3" fmla="*/ 146270 w 213613"/>
                <a:gd name="connsiteY3" fmla="*/ 216054 h 962766"/>
                <a:gd name="connsiteX4" fmla="*/ 121823 w 213613"/>
                <a:gd name="connsiteY4" fmla="*/ 939368 h 962766"/>
                <a:gd name="connsiteX5" fmla="*/ 0 w 213613"/>
                <a:gd name="connsiteY5" fmla="*/ 962766 h 962766"/>
                <a:gd name="connsiteX6" fmla="*/ 100883 w 213613"/>
                <a:gd name="connsiteY6" fmla="*/ 211293 h 962766"/>
                <a:gd name="connsiteX7" fmla="*/ 77959 w 213613"/>
                <a:gd name="connsiteY7" fmla="*/ 55232 h 962766"/>
                <a:gd name="connsiteX0" fmla="*/ 77959 w 213613"/>
                <a:gd name="connsiteY0" fmla="*/ 55232 h 1006796"/>
                <a:gd name="connsiteX1" fmla="*/ 155043 w 213613"/>
                <a:gd name="connsiteY1" fmla="*/ 141 h 1006796"/>
                <a:gd name="connsiteX2" fmla="*/ 213613 w 213613"/>
                <a:gd name="connsiteY2" fmla="*/ 70539 h 1006796"/>
                <a:gd name="connsiteX3" fmla="*/ 146270 w 213613"/>
                <a:gd name="connsiteY3" fmla="*/ 216054 h 1006796"/>
                <a:gd name="connsiteX4" fmla="*/ 121823 w 213613"/>
                <a:gd name="connsiteY4" fmla="*/ 939368 h 1006796"/>
                <a:gd name="connsiteX5" fmla="*/ 69904 w 213613"/>
                <a:gd name="connsiteY5" fmla="*/ 1006796 h 1006796"/>
                <a:gd name="connsiteX6" fmla="*/ 0 w 213613"/>
                <a:gd name="connsiteY6" fmla="*/ 962766 h 1006796"/>
                <a:gd name="connsiteX7" fmla="*/ 100883 w 213613"/>
                <a:gd name="connsiteY7" fmla="*/ 211293 h 1006796"/>
                <a:gd name="connsiteX8" fmla="*/ 77959 w 213613"/>
                <a:gd name="connsiteY8" fmla="*/ 55232 h 1006796"/>
                <a:gd name="connsiteX0" fmla="*/ 77959 w 213613"/>
                <a:gd name="connsiteY0" fmla="*/ 55232 h 1006796"/>
                <a:gd name="connsiteX1" fmla="*/ 155043 w 213613"/>
                <a:gd name="connsiteY1" fmla="*/ 141 h 1006796"/>
                <a:gd name="connsiteX2" fmla="*/ 213613 w 213613"/>
                <a:gd name="connsiteY2" fmla="*/ 70539 h 1006796"/>
                <a:gd name="connsiteX3" fmla="*/ 146270 w 213613"/>
                <a:gd name="connsiteY3" fmla="*/ 216054 h 1006796"/>
                <a:gd name="connsiteX4" fmla="*/ 126831 w 213613"/>
                <a:gd name="connsiteY4" fmla="*/ 959401 h 1006796"/>
                <a:gd name="connsiteX5" fmla="*/ 69904 w 213613"/>
                <a:gd name="connsiteY5" fmla="*/ 1006796 h 1006796"/>
                <a:gd name="connsiteX6" fmla="*/ 0 w 213613"/>
                <a:gd name="connsiteY6" fmla="*/ 962766 h 1006796"/>
                <a:gd name="connsiteX7" fmla="*/ 100883 w 213613"/>
                <a:gd name="connsiteY7" fmla="*/ 211293 h 1006796"/>
                <a:gd name="connsiteX8" fmla="*/ 77959 w 213613"/>
                <a:gd name="connsiteY8" fmla="*/ 55232 h 1006796"/>
                <a:gd name="connsiteX0" fmla="*/ 77959 w 213613"/>
                <a:gd name="connsiteY0" fmla="*/ 55232 h 1006796"/>
                <a:gd name="connsiteX1" fmla="*/ 155043 w 213613"/>
                <a:gd name="connsiteY1" fmla="*/ 141 h 1006796"/>
                <a:gd name="connsiteX2" fmla="*/ 213613 w 213613"/>
                <a:gd name="connsiteY2" fmla="*/ 70539 h 1006796"/>
                <a:gd name="connsiteX3" fmla="*/ 146270 w 213613"/>
                <a:gd name="connsiteY3" fmla="*/ 216054 h 1006796"/>
                <a:gd name="connsiteX4" fmla="*/ 126831 w 213613"/>
                <a:gd name="connsiteY4" fmla="*/ 959401 h 1006796"/>
                <a:gd name="connsiteX5" fmla="*/ 69904 w 213613"/>
                <a:gd name="connsiteY5" fmla="*/ 1006796 h 1006796"/>
                <a:gd name="connsiteX6" fmla="*/ 0 w 213613"/>
                <a:gd name="connsiteY6" fmla="*/ 962766 h 1006796"/>
                <a:gd name="connsiteX7" fmla="*/ 100883 w 213613"/>
                <a:gd name="connsiteY7" fmla="*/ 211293 h 1006796"/>
                <a:gd name="connsiteX8" fmla="*/ 77959 w 213613"/>
                <a:gd name="connsiteY8" fmla="*/ 55232 h 1006796"/>
                <a:gd name="connsiteX0" fmla="*/ 77959 w 213613"/>
                <a:gd name="connsiteY0" fmla="*/ 55232 h 1006796"/>
                <a:gd name="connsiteX1" fmla="*/ 155043 w 213613"/>
                <a:gd name="connsiteY1" fmla="*/ 141 h 1006796"/>
                <a:gd name="connsiteX2" fmla="*/ 213613 w 213613"/>
                <a:gd name="connsiteY2" fmla="*/ 70539 h 1006796"/>
                <a:gd name="connsiteX3" fmla="*/ 161294 w 213613"/>
                <a:gd name="connsiteY3" fmla="*/ 216055 h 1006796"/>
                <a:gd name="connsiteX4" fmla="*/ 126831 w 213613"/>
                <a:gd name="connsiteY4" fmla="*/ 959401 h 1006796"/>
                <a:gd name="connsiteX5" fmla="*/ 69904 w 213613"/>
                <a:gd name="connsiteY5" fmla="*/ 1006796 h 1006796"/>
                <a:gd name="connsiteX6" fmla="*/ 0 w 213613"/>
                <a:gd name="connsiteY6" fmla="*/ 962766 h 1006796"/>
                <a:gd name="connsiteX7" fmla="*/ 100883 w 213613"/>
                <a:gd name="connsiteY7" fmla="*/ 211293 h 1006796"/>
                <a:gd name="connsiteX8" fmla="*/ 77959 w 213613"/>
                <a:gd name="connsiteY8" fmla="*/ 55232 h 1006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613" h="1006796">
                  <a:moveTo>
                    <a:pt x="77959" y="55232"/>
                  </a:moveTo>
                  <a:cubicBezTo>
                    <a:pt x="84482" y="30057"/>
                    <a:pt x="132434" y="-2410"/>
                    <a:pt x="155043" y="141"/>
                  </a:cubicBezTo>
                  <a:cubicBezTo>
                    <a:pt x="177652" y="2692"/>
                    <a:pt x="212571" y="44570"/>
                    <a:pt x="213613" y="70539"/>
                  </a:cubicBezTo>
                  <a:cubicBezTo>
                    <a:pt x="193214" y="153452"/>
                    <a:pt x="168438" y="186733"/>
                    <a:pt x="161294" y="216055"/>
                  </a:cubicBezTo>
                  <a:cubicBezTo>
                    <a:pt x="234318" y="412905"/>
                    <a:pt x="119991" y="609431"/>
                    <a:pt x="126831" y="959401"/>
                  </a:cubicBezTo>
                  <a:cubicBezTo>
                    <a:pt x="102847" y="963513"/>
                    <a:pt x="93888" y="1002684"/>
                    <a:pt x="69904" y="1006796"/>
                  </a:cubicBezTo>
                  <a:lnTo>
                    <a:pt x="0" y="962766"/>
                  </a:lnTo>
                  <a:cubicBezTo>
                    <a:pt x="0" y="763535"/>
                    <a:pt x="22301" y="398618"/>
                    <a:pt x="100883" y="211293"/>
                  </a:cubicBezTo>
                  <a:cubicBezTo>
                    <a:pt x="77071" y="178003"/>
                    <a:pt x="82721" y="93285"/>
                    <a:pt x="77959" y="55232"/>
                  </a:cubicBez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105" name="Rectangle 4096">
              <a:extLst>
                <a:ext uri="{FF2B5EF4-FFF2-40B4-BE49-F238E27FC236}">
                  <a16:creationId xmlns:a16="http://schemas.microsoft.com/office/drawing/2014/main" id="{43EA9FDB-C38A-4AA9-9F5A-F1E007E4814A}"/>
                </a:ext>
              </a:extLst>
            </p:cNvPr>
            <p:cNvSpPr/>
            <p:nvPr/>
          </p:nvSpPr>
          <p:spPr>
            <a:xfrm>
              <a:off x="5738762" y="1726409"/>
              <a:ext cx="540595" cy="1591638"/>
            </a:xfrm>
            <a:custGeom>
              <a:avLst/>
              <a:gdLst>
                <a:gd name="connsiteX0" fmla="*/ 0 w 457200"/>
                <a:gd name="connsiteY0" fmla="*/ 0 h 990600"/>
                <a:gd name="connsiteX1" fmla="*/ 457200 w 457200"/>
                <a:gd name="connsiteY1" fmla="*/ 0 h 990600"/>
                <a:gd name="connsiteX2" fmla="*/ 457200 w 457200"/>
                <a:gd name="connsiteY2" fmla="*/ 990600 h 990600"/>
                <a:gd name="connsiteX3" fmla="*/ 0 w 457200"/>
                <a:gd name="connsiteY3" fmla="*/ 990600 h 990600"/>
                <a:gd name="connsiteX4" fmla="*/ 0 w 457200"/>
                <a:gd name="connsiteY4" fmla="*/ 0 h 990600"/>
                <a:gd name="connsiteX0" fmla="*/ 0 w 457200"/>
                <a:gd name="connsiteY0" fmla="*/ 104775 h 1095375"/>
                <a:gd name="connsiteX1" fmla="*/ 314325 w 457200"/>
                <a:gd name="connsiteY1" fmla="*/ 0 h 1095375"/>
                <a:gd name="connsiteX2" fmla="*/ 457200 w 457200"/>
                <a:gd name="connsiteY2" fmla="*/ 1095375 h 1095375"/>
                <a:gd name="connsiteX3" fmla="*/ 0 w 457200"/>
                <a:gd name="connsiteY3" fmla="*/ 1095375 h 1095375"/>
                <a:gd name="connsiteX4" fmla="*/ 0 w 457200"/>
                <a:gd name="connsiteY4" fmla="*/ 104775 h 1095375"/>
                <a:gd name="connsiteX0" fmla="*/ 0 w 488156"/>
                <a:gd name="connsiteY0" fmla="*/ 104775 h 1095375"/>
                <a:gd name="connsiteX1" fmla="*/ 314325 w 488156"/>
                <a:gd name="connsiteY1" fmla="*/ 0 h 1095375"/>
                <a:gd name="connsiteX2" fmla="*/ 488156 w 488156"/>
                <a:gd name="connsiteY2" fmla="*/ 111920 h 1095375"/>
                <a:gd name="connsiteX3" fmla="*/ 457200 w 488156"/>
                <a:gd name="connsiteY3" fmla="*/ 1095375 h 1095375"/>
                <a:gd name="connsiteX4" fmla="*/ 0 w 488156"/>
                <a:gd name="connsiteY4" fmla="*/ 1095375 h 1095375"/>
                <a:gd name="connsiteX5" fmla="*/ 0 w 488156"/>
                <a:gd name="connsiteY5" fmla="*/ 104775 h 1095375"/>
                <a:gd name="connsiteX0" fmla="*/ 42862 w 488156"/>
                <a:gd name="connsiteY0" fmla="*/ 109537 h 1095375"/>
                <a:gd name="connsiteX1" fmla="*/ 314325 w 488156"/>
                <a:gd name="connsiteY1" fmla="*/ 0 h 1095375"/>
                <a:gd name="connsiteX2" fmla="*/ 488156 w 488156"/>
                <a:gd name="connsiteY2" fmla="*/ 111920 h 1095375"/>
                <a:gd name="connsiteX3" fmla="*/ 457200 w 488156"/>
                <a:gd name="connsiteY3" fmla="*/ 1095375 h 1095375"/>
                <a:gd name="connsiteX4" fmla="*/ 0 w 488156"/>
                <a:gd name="connsiteY4" fmla="*/ 1095375 h 1095375"/>
                <a:gd name="connsiteX5" fmla="*/ 42862 w 488156"/>
                <a:gd name="connsiteY5" fmla="*/ 109537 h 1095375"/>
                <a:gd name="connsiteX0" fmla="*/ 42862 w 488156"/>
                <a:gd name="connsiteY0" fmla="*/ 109537 h 1095375"/>
                <a:gd name="connsiteX1" fmla="*/ 161925 w 488156"/>
                <a:gd name="connsiteY1" fmla="*/ 47626 h 1095375"/>
                <a:gd name="connsiteX2" fmla="*/ 314325 w 488156"/>
                <a:gd name="connsiteY2" fmla="*/ 0 h 1095375"/>
                <a:gd name="connsiteX3" fmla="*/ 488156 w 488156"/>
                <a:gd name="connsiteY3" fmla="*/ 111920 h 1095375"/>
                <a:gd name="connsiteX4" fmla="*/ 457200 w 488156"/>
                <a:gd name="connsiteY4" fmla="*/ 1095375 h 1095375"/>
                <a:gd name="connsiteX5" fmla="*/ 0 w 488156"/>
                <a:gd name="connsiteY5" fmla="*/ 1095375 h 1095375"/>
                <a:gd name="connsiteX6" fmla="*/ 42862 w 488156"/>
                <a:gd name="connsiteY6" fmla="*/ 109537 h 1095375"/>
                <a:gd name="connsiteX0" fmla="*/ 42862 w 488156"/>
                <a:gd name="connsiteY0" fmla="*/ 109537 h 1095375"/>
                <a:gd name="connsiteX1" fmla="*/ 161925 w 488156"/>
                <a:gd name="connsiteY1" fmla="*/ 47626 h 1095375"/>
                <a:gd name="connsiteX2" fmla="*/ 88106 w 488156"/>
                <a:gd name="connsiteY2" fmla="*/ 514351 h 1095375"/>
                <a:gd name="connsiteX3" fmla="*/ 314325 w 488156"/>
                <a:gd name="connsiteY3" fmla="*/ 0 h 1095375"/>
                <a:gd name="connsiteX4" fmla="*/ 488156 w 488156"/>
                <a:gd name="connsiteY4" fmla="*/ 111920 h 1095375"/>
                <a:gd name="connsiteX5" fmla="*/ 457200 w 488156"/>
                <a:gd name="connsiteY5" fmla="*/ 1095375 h 1095375"/>
                <a:gd name="connsiteX6" fmla="*/ 0 w 488156"/>
                <a:gd name="connsiteY6" fmla="*/ 1095375 h 1095375"/>
                <a:gd name="connsiteX7" fmla="*/ 42862 w 488156"/>
                <a:gd name="connsiteY7" fmla="*/ 109537 h 1095375"/>
                <a:gd name="connsiteX0" fmla="*/ 42862 w 488156"/>
                <a:gd name="connsiteY0" fmla="*/ 109537 h 1095375"/>
                <a:gd name="connsiteX1" fmla="*/ 161925 w 488156"/>
                <a:gd name="connsiteY1" fmla="*/ 47626 h 1095375"/>
                <a:gd name="connsiteX2" fmla="*/ 88106 w 488156"/>
                <a:gd name="connsiteY2" fmla="*/ 514351 h 1095375"/>
                <a:gd name="connsiteX3" fmla="*/ 71438 w 488156"/>
                <a:gd name="connsiteY3" fmla="*/ 557214 h 1095375"/>
                <a:gd name="connsiteX4" fmla="*/ 314325 w 488156"/>
                <a:gd name="connsiteY4" fmla="*/ 0 h 1095375"/>
                <a:gd name="connsiteX5" fmla="*/ 488156 w 488156"/>
                <a:gd name="connsiteY5" fmla="*/ 111920 h 1095375"/>
                <a:gd name="connsiteX6" fmla="*/ 457200 w 488156"/>
                <a:gd name="connsiteY6" fmla="*/ 1095375 h 1095375"/>
                <a:gd name="connsiteX7" fmla="*/ 0 w 488156"/>
                <a:gd name="connsiteY7" fmla="*/ 1095375 h 1095375"/>
                <a:gd name="connsiteX8" fmla="*/ 42862 w 488156"/>
                <a:gd name="connsiteY8" fmla="*/ 109537 h 1095375"/>
                <a:gd name="connsiteX0" fmla="*/ 42862 w 488156"/>
                <a:gd name="connsiteY0" fmla="*/ 109537 h 1095375"/>
                <a:gd name="connsiteX1" fmla="*/ 161925 w 488156"/>
                <a:gd name="connsiteY1" fmla="*/ 47626 h 1095375"/>
                <a:gd name="connsiteX2" fmla="*/ 88106 w 488156"/>
                <a:gd name="connsiteY2" fmla="*/ 514351 h 1095375"/>
                <a:gd name="connsiteX3" fmla="*/ 71438 w 488156"/>
                <a:gd name="connsiteY3" fmla="*/ 557214 h 1095375"/>
                <a:gd name="connsiteX4" fmla="*/ 366713 w 488156"/>
                <a:gd name="connsiteY4" fmla="*/ 581026 h 1095375"/>
                <a:gd name="connsiteX5" fmla="*/ 314325 w 488156"/>
                <a:gd name="connsiteY5" fmla="*/ 0 h 1095375"/>
                <a:gd name="connsiteX6" fmla="*/ 488156 w 488156"/>
                <a:gd name="connsiteY6" fmla="*/ 111920 h 1095375"/>
                <a:gd name="connsiteX7" fmla="*/ 457200 w 488156"/>
                <a:gd name="connsiteY7" fmla="*/ 1095375 h 1095375"/>
                <a:gd name="connsiteX8" fmla="*/ 0 w 488156"/>
                <a:gd name="connsiteY8" fmla="*/ 1095375 h 1095375"/>
                <a:gd name="connsiteX9" fmla="*/ 42862 w 488156"/>
                <a:gd name="connsiteY9" fmla="*/ 109537 h 1095375"/>
                <a:gd name="connsiteX0" fmla="*/ 42862 w 488156"/>
                <a:gd name="connsiteY0" fmla="*/ 109537 h 1095375"/>
                <a:gd name="connsiteX1" fmla="*/ 161925 w 488156"/>
                <a:gd name="connsiteY1" fmla="*/ 47626 h 1095375"/>
                <a:gd name="connsiteX2" fmla="*/ 88106 w 488156"/>
                <a:gd name="connsiteY2" fmla="*/ 514351 h 1095375"/>
                <a:gd name="connsiteX3" fmla="*/ 71438 w 488156"/>
                <a:gd name="connsiteY3" fmla="*/ 557214 h 1095375"/>
                <a:gd name="connsiteX4" fmla="*/ 366713 w 488156"/>
                <a:gd name="connsiteY4" fmla="*/ 581026 h 1095375"/>
                <a:gd name="connsiteX5" fmla="*/ 314325 w 488156"/>
                <a:gd name="connsiteY5" fmla="*/ 0 h 1095375"/>
                <a:gd name="connsiteX6" fmla="*/ 488156 w 488156"/>
                <a:gd name="connsiteY6" fmla="*/ 111920 h 1095375"/>
                <a:gd name="connsiteX7" fmla="*/ 457200 w 488156"/>
                <a:gd name="connsiteY7" fmla="*/ 1095375 h 1095375"/>
                <a:gd name="connsiteX8" fmla="*/ 0 w 488156"/>
                <a:gd name="connsiteY8" fmla="*/ 1095375 h 1095375"/>
                <a:gd name="connsiteX9" fmla="*/ 42862 w 488156"/>
                <a:gd name="connsiteY9" fmla="*/ 109537 h 1095375"/>
                <a:gd name="connsiteX0" fmla="*/ 42862 w 488156"/>
                <a:gd name="connsiteY0" fmla="*/ 109537 h 1095375"/>
                <a:gd name="connsiteX1" fmla="*/ 161925 w 488156"/>
                <a:gd name="connsiteY1" fmla="*/ 47626 h 1095375"/>
                <a:gd name="connsiteX2" fmla="*/ 88106 w 488156"/>
                <a:gd name="connsiteY2" fmla="*/ 514351 h 1095375"/>
                <a:gd name="connsiteX3" fmla="*/ 71438 w 488156"/>
                <a:gd name="connsiteY3" fmla="*/ 557214 h 1095375"/>
                <a:gd name="connsiteX4" fmla="*/ 366713 w 488156"/>
                <a:gd name="connsiteY4" fmla="*/ 581026 h 1095375"/>
                <a:gd name="connsiteX5" fmla="*/ 314325 w 488156"/>
                <a:gd name="connsiteY5" fmla="*/ 0 h 1095375"/>
                <a:gd name="connsiteX6" fmla="*/ 488156 w 488156"/>
                <a:gd name="connsiteY6" fmla="*/ 111920 h 1095375"/>
                <a:gd name="connsiteX7" fmla="*/ 457200 w 488156"/>
                <a:gd name="connsiteY7" fmla="*/ 1095375 h 1095375"/>
                <a:gd name="connsiteX8" fmla="*/ 0 w 488156"/>
                <a:gd name="connsiteY8" fmla="*/ 1095375 h 1095375"/>
                <a:gd name="connsiteX9" fmla="*/ 42862 w 488156"/>
                <a:gd name="connsiteY9" fmla="*/ 109537 h 1095375"/>
                <a:gd name="connsiteX0" fmla="*/ 42862 w 488156"/>
                <a:gd name="connsiteY0" fmla="*/ 109537 h 1095375"/>
                <a:gd name="connsiteX1" fmla="*/ 161925 w 488156"/>
                <a:gd name="connsiteY1" fmla="*/ 47626 h 1095375"/>
                <a:gd name="connsiteX2" fmla="*/ 88106 w 488156"/>
                <a:gd name="connsiteY2" fmla="*/ 514351 h 1095375"/>
                <a:gd name="connsiteX3" fmla="*/ 71438 w 488156"/>
                <a:gd name="connsiteY3" fmla="*/ 557214 h 1095375"/>
                <a:gd name="connsiteX4" fmla="*/ 366713 w 488156"/>
                <a:gd name="connsiteY4" fmla="*/ 581026 h 1095375"/>
                <a:gd name="connsiteX5" fmla="*/ 314325 w 488156"/>
                <a:gd name="connsiteY5" fmla="*/ 0 h 1095375"/>
                <a:gd name="connsiteX6" fmla="*/ 488156 w 488156"/>
                <a:gd name="connsiteY6" fmla="*/ 111920 h 1095375"/>
                <a:gd name="connsiteX7" fmla="*/ 457200 w 488156"/>
                <a:gd name="connsiteY7" fmla="*/ 1095375 h 1095375"/>
                <a:gd name="connsiteX8" fmla="*/ 0 w 488156"/>
                <a:gd name="connsiteY8" fmla="*/ 1095375 h 1095375"/>
                <a:gd name="connsiteX9" fmla="*/ 42862 w 488156"/>
                <a:gd name="connsiteY9" fmla="*/ 109537 h 1095375"/>
                <a:gd name="connsiteX0" fmla="*/ 42862 w 488156"/>
                <a:gd name="connsiteY0" fmla="*/ 109537 h 1095375"/>
                <a:gd name="connsiteX1" fmla="*/ 161925 w 488156"/>
                <a:gd name="connsiteY1" fmla="*/ 47626 h 1095375"/>
                <a:gd name="connsiteX2" fmla="*/ 88106 w 488156"/>
                <a:gd name="connsiteY2" fmla="*/ 514351 h 1095375"/>
                <a:gd name="connsiteX3" fmla="*/ 71438 w 488156"/>
                <a:gd name="connsiteY3" fmla="*/ 557214 h 1095375"/>
                <a:gd name="connsiteX4" fmla="*/ 366713 w 488156"/>
                <a:gd name="connsiteY4" fmla="*/ 581026 h 1095375"/>
                <a:gd name="connsiteX5" fmla="*/ 314325 w 488156"/>
                <a:gd name="connsiteY5" fmla="*/ 0 h 1095375"/>
                <a:gd name="connsiteX6" fmla="*/ 488156 w 488156"/>
                <a:gd name="connsiteY6" fmla="*/ 111920 h 1095375"/>
                <a:gd name="connsiteX7" fmla="*/ 457200 w 488156"/>
                <a:gd name="connsiteY7" fmla="*/ 1095375 h 1095375"/>
                <a:gd name="connsiteX8" fmla="*/ 0 w 488156"/>
                <a:gd name="connsiteY8" fmla="*/ 1095375 h 1095375"/>
                <a:gd name="connsiteX9" fmla="*/ 42862 w 488156"/>
                <a:gd name="connsiteY9" fmla="*/ 109537 h 1095375"/>
                <a:gd name="connsiteX0" fmla="*/ 42862 w 488156"/>
                <a:gd name="connsiteY0" fmla="*/ 109537 h 1095375"/>
                <a:gd name="connsiteX1" fmla="*/ 161925 w 488156"/>
                <a:gd name="connsiteY1" fmla="*/ 47626 h 1095375"/>
                <a:gd name="connsiteX2" fmla="*/ 88106 w 488156"/>
                <a:gd name="connsiteY2" fmla="*/ 514351 h 1095375"/>
                <a:gd name="connsiteX3" fmla="*/ 71438 w 488156"/>
                <a:gd name="connsiteY3" fmla="*/ 557214 h 1095375"/>
                <a:gd name="connsiteX4" fmla="*/ 366713 w 488156"/>
                <a:gd name="connsiteY4" fmla="*/ 581026 h 1095375"/>
                <a:gd name="connsiteX5" fmla="*/ 314325 w 488156"/>
                <a:gd name="connsiteY5" fmla="*/ 0 h 1095375"/>
                <a:gd name="connsiteX6" fmla="*/ 488156 w 488156"/>
                <a:gd name="connsiteY6" fmla="*/ 111920 h 1095375"/>
                <a:gd name="connsiteX7" fmla="*/ 457200 w 488156"/>
                <a:gd name="connsiteY7" fmla="*/ 1095375 h 1095375"/>
                <a:gd name="connsiteX8" fmla="*/ 0 w 488156"/>
                <a:gd name="connsiteY8" fmla="*/ 1095375 h 1095375"/>
                <a:gd name="connsiteX9" fmla="*/ 42862 w 488156"/>
                <a:gd name="connsiteY9" fmla="*/ 109537 h 1095375"/>
                <a:gd name="connsiteX0" fmla="*/ 42862 w 488156"/>
                <a:gd name="connsiteY0" fmla="*/ 109537 h 1095375"/>
                <a:gd name="connsiteX1" fmla="*/ 161925 w 488156"/>
                <a:gd name="connsiteY1" fmla="*/ 47626 h 1095375"/>
                <a:gd name="connsiteX2" fmla="*/ 88106 w 488156"/>
                <a:gd name="connsiteY2" fmla="*/ 514351 h 1095375"/>
                <a:gd name="connsiteX3" fmla="*/ 71438 w 488156"/>
                <a:gd name="connsiteY3" fmla="*/ 557214 h 1095375"/>
                <a:gd name="connsiteX4" fmla="*/ 366713 w 488156"/>
                <a:gd name="connsiteY4" fmla="*/ 581026 h 1095375"/>
                <a:gd name="connsiteX5" fmla="*/ 314325 w 488156"/>
                <a:gd name="connsiteY5" fmla="*/ 0 h 1095375"/>
                <a:gd name="connsiteX6" fmla="*/ 488156 w 488156"/>
                <a:gd name="connsiteY6" fmla="*/ 111920 h 1095375"/>
                <a:gd name="connsiteX7" fmla="*/ 457200 w 488156"/>
                <a:gd name="connsiteY7" fmla="*/ 1095375 h 1095375"/>
                <a:gd name="connsiteX8" fmla="*/ 0 w 488156"/>
                <a:gd name="connsiteY8" fmla="*/ 1095375 h 1095375"/>
                <a:gd name="connsiteX9" fmla="*/ 42862 w 488156"/>
                <a:gd name="connsiteY9" fmla="*/ 109537 h 1095375"/>
                <a:gd name="connsiteX0" fmla="*/ 42862 w 488156"/>
                <a:gd name="connsiteY0" fmla="*/ 109537 h 1095375"/>
                <a:gd name="connsiteX1" fmla="*/ 161925 w 488156"/>
                <a:gd name="connsiteY1" fmla="*/ 47626 h 1095375"/>
                <a:gd name="connsiteX2" fmla="*/ 88106 w 488156"/>
                <a:gd name="connsiteY2" fmla="*/ 514351 h 1095375"/>
                <a:gd name="connsiteX3" fmla="*/ 71438 w 488156"/>
                <a:gd name="connsiteY3" fmla="*/ 557214 h 1095375"/>
                <a:gd name="connsiteX4" fmla="*/ 366713 w 488156"/>
                <a:gd name="connsiteY4" fmla="*/ 581026 h 1095375"/>
                <a:gd name="connsiteX5" fmla="*/ 314325 w 488156"/>
                <a:gd name="connsiteY5" fmla="*/ 0 h 1095375"/>
                <a:gd name="connsiteX6" fmla="*/ 488156 w 488156"/>
                <a:gd name="connsiteY6" fmla="*/ 111920 h 1095375"/>
                <a:gd name="connsiteX7" fmla="*/ 457200 w 488156"/>
                <a:gd name="connsiteY7" fmla="*/ 1095375 h 1095375"/>
                <a:gd name="connsiteX8" fmla="*/ 0 w 488156"/>
                <a:gd name="connsiteY8" fmla="*/ 1095375 h 1095375"/>
                <a:gd name="connsiteX9" fmla="*/ 42862 w 488156"/>
                <a:gd name="connsiteY9" fmla="*/ 109537 h 1095375"/>
                <a:gd name="connsiteX0" fmla="*/ 42862 w 488156"/>
                <a:gd name="connsiteY0" fmla="*/ 109537 h 1095375"/>
                <a:gd name="connsiteX1" fmla="*/ 161925 w 488156"/>
                <a:gd name="connsiteY1" fmla="*/ 47626 h 1095375"/>
                <a:gd name="connsiteX2" fmla="*/ 88106 w 488156"/>
                <a:gd name="connsiteY2" fmla="*/ 514351 h 1095375"/>
                <a:gd name="connsiteX3" fmla="*/ 78582 w 488156"/>
                <a:gd name="connsiteY3" fmla="*/ 554833 h 1095375"/>
                <a:gd name="connsiteX4" fmla="*/ 366713 w 488156"/>
                <a:gd name="connsiteY4" fmla="*/ 581026 h 1095375"/>
                <a:gd name="connsiteX5" fmla="*/ 314325 w 488156"/>
                <a:gd name="connsiteY5" fmla="*/ 0 h 1095375"/>
                <a:gd name="connsiteX6" fmla="*/ 488156 w 488156"/>
                <a:gd name="connsiteY6" fmla="*/ 111920 h 1095375"/>
                <a:gd name="connsiteX7" fmla="*/ 457200 w 488156"/>
                <a:gd name="connsiteY7" fmla="*/ 1095375 h 1095375"/>
                <a:gd name="connsiteX8" fmla="*/ 0 w 488156"/>
                <a:gd name="connsiteY8" fmla="*/ 1095375 h 1095375"/>
                <a:gd name="connsiteX9" fmla="*/ 42862 w 488156"/>
                <a:gd name="connsiteY9" fmla="*/ 109537 h 1095375"/>
                <a:gd name="connsiteX0" fmla="*/ 42862 w 488156"/>
                <a:gd name="connsiteY0" fmla="*/ 109537 h 1095375"/>
                <a:gd name="connsiteX1" fmla="*/ 169069 w 488156"/>
                <a:gd name="connsiteY1" fmla="*/ 52388 h 1095375"/>
                <a:gd name="connsiteX2" fmla="*/ 88106 w 488156"/>
                <a:gd name="connsiteY2" fmla="*/ 514351 h 1095375"/>
                <a:gd name="connsiteX3" fmla="*/ 78582 w 488156"/>
                <a:gd name="connsiteY3" fmla="*/ 554833 h 1095375"/>
                <a:gd name="connsiteX4" fmla="*/ 366713 w 488156"/>
                <a:gd name="connsiteY4" fmla="*/ 581026 h 1095375"/>
                <a:gd name="connsiteX5" fmla="*/ 314325 w 488156"/>
                <a:gd name="connsiteY5" fmla="*/ 0 h 1095375"/>
                <a:gd name="connsiteX6" fmla="*/ 488156 w 488156"/>
                <a:gd name="connsiteY6" fmla="*/ 111920 h 1095375"/>
                <a:gd name="connsiteX7" fmla="*/ 457200 w 488156"/>
                <a:gd name="connsiteY7" fmla="*/ 1095375 h 1095375"/>
                <a:gd name="connsiteX8" fmla="*/ 0 w 488156"/>
                <a:gd name="connsiteY8" fmla="*/ 1095375 h 1095375"/>
                <a:gd name="connsiteX9" fmla="*/ 42862 w 488156"/>
                <a:gd name="connsiteY9" fmla="*/ 109537 h 1095375"/>
                <a:gd name="connsiteX0" fmla="*/ 42862 w 488156"/>
                <a:gd name="connsiteY0" fmla="*/ 109537 h 1095375"/>
                <a:gd name="connsiteX1" fmla="*/ 169069 w 488156"/>
                <a:gd name="connsiteY1" fmla="*/ 52388 h 1095375"/>
                <a:gd name="connsiteX2" fmla="*/ 88106 w 488156"/>
                <a:gd name="connsiteY2" fmla="*/ 514351 h 1095375"/>
                <a:gd name="connsiteX3" fmla="*/ 78582 w 488156"/>
                <a:gd name="connsiteY3" fmla="*/ 554833 h 1095375"/>
                <a:gd name="connsiteX4" fmla="*/ 366713 w 488156"/>
                <a:gd name="connsiteY4" fmla="*/ 581026 h 1095375"/>
                <a:gd name="connsiteX5" fmla="*/ 314325 w 488156"/>
                <a:gd name="connsiteY5" fmla="*/ 0 h 1095375"/>
                <a:gd name="connsiteX6" fmla="*/ 488156 w 488156"/>
                <a:gd name="connsiteY6" fmla="*/ 111920 h 1095375"/>
                <a:gd name="connsiteX7" fmla="*/ 457200 w 488156"/>
                <a:gd name="connsiteY7" fmla="*/ 1095375 h 1095375"/>
                <a:gd name="connsiteX8" fmla="*/ 0 w 488156"/>
                <a:gd name="connsiteY8" fmla="*/ 1095375 h 1095375"/>
                <a:gd name="connsiteX9" fmla="*/ 42862 w 488156"/>
                <a:gd name="connsiteY9" fmla="*/ 109537 h 1095375"/>
                <a:gd name="connsiteX0" fmla="*/ 42862 w 488156"/>
                <a:gd name="connsiteY0" fmla="*/ 107155 h 1092993"/>
                <a:gd name="connsiteX1" fmla="*/ 169069 w 488156"/>
                <a:gd name="connsiteY1" fmla="*/ 50006 h 1092993"/>
                <a:gd name="connsiteX2" fmla="*/ 88106 w 488156"/>
                <a:gd name="connsiteY2" fmla="*/ 511969 h 1092993"/>
                <a:gd name="connsiteX3" fmla="*/ 78582 w 488156"/>
                <a:gd name="connsiteY3" fmla="*/ 552451 h 1092993"/>
                <a:gd name="connsiteX4" fmla="*/ 366713 w 488156"/>
                <a:gd name="connsiteY4" fmla="*/ 578644 h 1092993"/>
                <a:gd name="connsiteX5" fmla="*/ 307181 w 488156"/>
                <a:gd name="connsiteY5" fmla="*/ 0 h 1092993"/>
                <a:gd name="connsiteX6" fmla="*/ 488156 w 488156"/>
                <a:gd name="connsiteY6" fmla="*/ 109538 h 1092993"/>
                <a:gd name="connsiteX7" fmla="*/ 457200 w 488156"/>
                <a:gd name="connsiteY7" fmla="*/ 1092993 h 1092993"/>
                <a:gd name="connsiteX8" fmla="*/ 0 w 488156"/>
                <a:gd name="connsiteY8" fmla="*/ 1092993 h 1092993"/>
                <a:gd name="connsiteX9" fmla="*/ 42862 w 488156"/>
                <a:gd name="connsiteY9" fmla="*/ 107155 h 1092993"/>
                <a:gd name="connsiteX0" fmla="*/ 42862 w 488156"/>
                <a:gd name="connsiteY0" fmla="*/ 107155 h 1092993"/>
                <a:gd name="connsiteX1" fmla="*/ 169069 w 488156"/>
                <a:gd name="connsiteY1" fmla="*/ 50006 h 1092993"/>
                <a:gd name="connsiteX2" fmla="*/ 88106 w 488156"/>
                <a:gd name="connsiteY2" fmla="*/ 511969 h 1092993"/>
                <a:gd name="connsiteX3" fmla="*/ 78582 w 488156"/>
                <a:gd name="connsiteY3" fmla="*/ 552451 h 1092993"/>
                <a:gd name="connsiteX4" fmla="*/ 366713 w 488156"/>
                <a:gd name="connsiteY4" fmla="*/ 578644 h 1092993"/>
                <a:gd name="connsiteX5" fmla="*/ 307181 w 488156"/>
                <a:gd name="connsiteY5" fmla="*/ 0 h 1092993"/>
                <a:gd name="connsiteX6" fmla="*/ 488156 w 488156"/>
                <a:gd name="connsiteY6" fmla="*/ 109538 h 1092993"/>
                <a:gd name="connsiteX7" fmla="*/ 457200 w 488156"/>
                <a:gd name="connsiteY7" fmla="*/ 1092993 h 1092993"/>
                <a:gd name="connsiteX8" fmla="*/ 0 w 488156"/>
                <a:gd name="connsiteY8" fmla="*/ 1092993 h 1092993"/>
                <a:gd name="connsiteX9" fmla="*/ 42862 w 488156"/>
                <a:gd name="connsiteY9" fmla="*/ 107155 h 1092993"/>
                <a:gd name="connsiteX0" fmla="*/ 42862 w 488156"/>
                <a:gd name="connsiteY0" fmla="*/ 107155 h 1092993"/>
                <a:gd name="connsiteX1" fmla="*/ 169069 w 488156"/>
                <a:gd name="connsiteY1" fmla="*/ 50006 h 1092993"/>
                <a:gd name="connsiteX2" fmla="*/ 88106 w 488156"/>
                <a:gd name="connsiteY2" fmla="*/ 511969 h 1092993"/>
                <a:gd name="connsiteX3" fmla="*/ 78582 w 488156"/>
                <a:gd name="connsiteY3" fmla="*/ 552451 h 1092993"/>
                <a:gd name="connsiteX4" fmla="*/ 366713 w 488156"/>
                <a:gd name="connsiteY4" fmla="*/ 578644 h 1092993"/>
                <a:gd name="connsiteX5" fmla="*/ 307181 w 488156"/>
                <a:gd name="connsiteY5" fmla="*/ 0 h 1092993"/>
                <a:gd name="connsiteX6" fmla="*/ 488156 w 488156"/>
                <a:gd name="connsiteY6" fmla="*/ 109538 h 1092993"/>
                <a:gd name="connsiteX7" fmla="*/ 457200 w 488156"/>
                <a:gd name="connsiteY7" fmla="*/ 1092993 h 1092993"/>
                <a:gd name="connsiteX8" fmla="*/ 0 w 488156"/>
                <a:gd name="connsiteY8" fmla="*/ 1092993 h 1092993"/>
                <a:gd name="connsiteX9" fmla="*/ 42862 w 488156"/>
                <a:gd name="connsiteY9" fmla="*/ 107155 h 1092993"/>
                <a:gd name="connsiteX0" fmla="*/ 42862 w 488156"/>
                <a:gd name="connsiteY0" fmla="*/ 107155 h 1092993"/>
                <a:gd name="connsiteX1" fmla="*/ 169069 w 488156"/>
                <a:gd name="connsiteY1" fmla="*/ 50006 h 1092993"/>
                <a:gd name="connsiteX2" fmla="*/ 88106 w 488156"/>
                <a:gd name="connsiteY2" fmla="*/ 511969 h 1092993"/>
                <a:gd name="connsiteX3" fmla="*/ 78582 w 488156"/>
                <a:gd name="connsiteY3" fmla="*/ 552451 h 1092993"/>
                <a:gd name="connsiteX4" fmla="*/ 366713 w 488156"/>
                <a:gd name="connsiteY4" fmla="*/ 578644 h 1092993"/>
                <a:gd name="connsiteX5" fmla="*/ 307181 w 488156"/>
                <a:gd name="connsiteY5" fmla="*/ 0 h 1092993"/>
                <a:gd name="connsiteX6" fmla="*/ 488156 w 488156"/>
                <a:gd name="connsiteY6" fmla="*/ 109538 h 1092993"/>
                <a:gd name="connsiteX7" fmla="*/ 457200 w 488156"/>
                <a:gd name="connsiteY7" fmla="*/ 1092993 h 1092993"/>
                <a:gd name="connsiteX8" fmla="*/ 0 w 488156"/>
                <a:gd name="connsiteY8" fmla="*/ 1092993 h 1092993"/>
                <a:gd name="connsiteX9" fmla="*/ 42862 w 488156"/>
                <a:gd name="connsiteY9" fmla="*/ 107155 h 1092993"/>
                <a:gd name="connsiteX0" fmla="*/ 42862 w 488156"/>
                <a:gd name="connsiteY0" fmla="*/ 107155 h 1092993"/>
                <a:gd name="connsiteX1" fmla="*/ 169069 w 488156"/>
                <a:gd name="connsiteY1" fmla="*/ 50006 h 1092993"/>
                <a:gd name="connsiteX2" fmla="*/ 88106 w 488156"/>
                <a:gd name="connsiteY2" fmla="*/ 511969 h 1092993"/>
                <a:gd name="connsiteX3" fmla="*/ 78582 w 488156"/>
                <a:gd name="connsiteY3" fmla="*/ 552451 h 1092993"/>
                <a:gd name="connsiteX4" fmla="*/ 366713 w 488156"/>
                <a:gd name="connsiteY4" fmla="*/ 578644 h 1092993"/>
                <a:gd name="connsiteX5" fmla="*/ 307181 w 488156"/>
                <a:gd name="connsiteY5" fmla="*/ 0 h 1092993"/>
                <a:gd name="connsiteX6" fmla="*/ 488156 w 488156"/>
                <a:gd name="connsiteY6" fmla="*/ 109538 h 1092993"/>
                <a:gd name="connsiteX7" fmla="*/ 457200 w 488156"/>
                <a:gd name="connsiteY7" fmla="*/ 1092993 h 1092993"/>
                <a:gd name="connsiteX8" fmla="*/ 0 w 488156"/>
                <a:gd name="connsiteY8" fmla="*/ 1092993 h 1092993"/>
                <a:gd name="connsiteX9" fmla="*/ 42862 w 488156"/>
                <a:gd name="connsiteY9" fmla="*/ 107155 h 1092993"/>
                <a:gd name="connsiteX0" fmla="*/ 42862 w 488156"/>
                <a:gd name="connsiteY0" fmla="*/ 107155 h 1092993"/>
                <a:gd name="connsiteX1" fmla="*/ 169069 w 488156"/>
                <a:gd name="connsiteY1" fmla="*/ 50006 h 1092993"/>
                <a:gd name="connsiteX2" fmla="*/ 88106 w 488156"/>
                <a:gd name="connsiteY2" fmla="*/ 511969 h 1092993"/>
                <a:gd name="connsiteX3" fmla="*/ 78582 w 488156"/>
                <a:gd name="connsiteY3" fmla="*/ 552451 h 1092993"/>
                <a:gd name="connsiteX4" fmla="*/ 366713 w 488156"/>
                <a:gd name="connsiteY4" fmla="*/ 578644 h 1092993"/>
                <a:gd name="connsiteX5" fmla="*/ 307181 w 488156"/>
                <a:gd name="connsiteY5" fmla="*/ 0 h 1092993"/>
                <a:gd name="connsiteX6" fmla="*/ 488156 w 488156"/>
                <a:gd name="connsiteY6" fmla="*/ 109538 h 1092993"/>
                <a:gd name="connsiteX7" fmla="*/ 457200 w 488156"/>
                <a:gd name="connsiteY7" fmla="*/ 1092993 h 1092993"/>
                <a:gd name="connsiteX8" fmla="*/ 0 w 488156"/>
                <a:gd name="connsiteY8" fmla="*/ 1092993 h 1092993"/>
                <a:gd name="connsiteX9" fmla="*/ 42862 w 488156"/>
                <a:gd name="connsiteY9" fmla="*/ 107155 h 1092993"/>
                <a:gd name="connsiteX0" fmla="*/ 42862 w 488156"/>
                <a:gd name="connsiteY0" fmla="*/ 107155 h 1092993"/>
                <a:gd name="connsiteX1" fmla="*/ 169069 w 488156"/>
                <a:gd name="connsiteY1" fmla="*/ 50006 h 1092993"/>
                <a:gd name="connsiteX2" fmla="*/ 88106 w 488156"/>
                <a:gd name="connsiteY2" fmla="*/ 511969 h 1092993"/>
                <a:gd name="connsiteX3" fmla="*/ 78582 w 488156"/>
                <a:gd name="connsiteY3" fmla="*/ 552451 h 1092993"/>
                <a:gd name="connsiteX4" fmla="*/ 366713 w 488156"/>
                <a:gd name="connsiteY4" fmla="*/ 578644 h 1092993"/>
                <a:gd name="connsiteX5" fmla="*/ 307181 w 488156"/>
                <a:gd name="connsiteY5" fmla="*/ 0 h 1092993"/>
                <a:gd name="connsiteX6" fmla="*/ 488156 w 488156"/>
                <a:gd name="connsiteY6" fmla="*/ 109538 h 1092993"/>
                <a:gd name="connsiteX7" fmla="*/ 457200 w 488156"/>
                <a:gd name="connsiteY7" fmla="*/ 1092993 h 1092993"/>
                <a:gd name="connsiteX8" fmla="*/ 0 w 488156"/>
                <a:gd name="connsiteY8" fmla="*/ 1092993 h 1092993"/>
                <a:gd name="connsiteX9" fmla="*/ 42862 w 488156"/>
                <a:gd name="connsiteY9" fmla="*/ 107155 h 1092993"/>
                <a:gd name="connsiteX0" fmla="*/ 42862 w 564547"/>
                <a:gd name="connsiteY0" fmla="*/ 107155 h 1092993"/>
                <a:gd name="connsiteX1" fmla="*/ 169069 w 564547"/>
                <a:gd name="connsiteY1" fmla="*/ 50006 h 1092993"/>
                <a:gd name="connsiteX2" fmla="*/ 88106 w 564547"/>
                <a:gd name="connsiteY2" fmla="*/ 511969 h 1092993"/>
                <a:gd name="connsiteX3" fmla="*/ 78582 w 564547"/>
                <a:gd name="connsiteY3" fmla="*/ 552451 h 1092993"/>
                <a:gd name="connsiteX4" fmla="*/ 366713 w 564547"/>
                <a:gd name="connsiteY4" fmla="*/ 578644 h 1092993"/>
                <a:gd name="connsiteX5" fmla="*/ 307181 w 564547"/>
                <a:gd name="connsiteY5" fmla="*/ 0 h 1092993"/>
                <a:gd name="connsiteX6" fmla="*/ 488156 w 564547"/>
                <a:gd name="connsiteY6" fmla="*/ 109538 h 1092993"/>
                <a:gd name="connsiteX7" fmla="*/ 564356 w 564547"/>
                <a:gd name="connsiteY7" fmla="*/ 426244 h 1092993"/>
                <a:gd name="connsiteX8" fmla="*/ 457200 w 564547"/>
                <a:gd name="connsiteY8" fmla="*/ 1092993 h 1092993"/>
                <a:gd name="connsiteX9" fmla="*/ 0 w 564547"/>
                <a:gd name="connsiteY9" fmla="*/ 1092993 h 1092993"/>
                <a:gd name="connsiteX10" fmla="*/ 42862 w 564547"/>
                <a:gd name="connsiteY10" fmla="*/ 107155 h 1092993"/>
                <a:gd name="connsiteX0" fmla="*/ 42862 w 564590"/>
                <a:gd name="connsiteY0" fmla="*/ 107155 h 1092993"/>
                <a:gd name="connsiteX1" fmla="*/ 169069 w 564590"/>
                <a:gd name="connsiteY1" fmla="*/ 50006 h 1092993"/>
                <a:gd name="connsiteX2" fmla="*/ 88106 w 564590"/>
                <a:gd name="connsiteY2" fmla="*/ 511969 h 1092993"/>
                <a:gd name="connsiteX3" fmla="*/ 78582 w 564590"/>
                <a:gd name="connsiteY3" fmla="*/ 552451 h 1092993"/>
                <a:gd name="connsiteX4" fmla="*/ 366713 w 564590"/>
                <a:gd name="connsiteY4" fmla="*/ 578644 h 1092993"/>
                <a:gd name="connsiteX5" fmla="*/ 307181 w 564590"/>
                <a:gd name="connsiteY5" fmla="*/ 0 h 1092993"/>
                <a:gd name="connsiteX6" fmla="*/ 488156 w 564590"/>
                <a:gd name="connsiteY6" fmla="*/ 109538 h 1092993"/>
                <a:gd name="connsiteX7" fmla="*/ 564356 w 564590"/>
                <a:gd name="connsiteY7" fmla="*/ 426244 h 1092993"/>
                <a:gd name="connsiteX8" fmla="*/ 457200 w 564590"/>
                <a:gd name="connsiteY8" fmla="*/ 1092993 h 1092993"/>
                <a:gd name="connsiteX9" fmla="*/ 0 w 564590"/>
                <a:gd name="connsiteY9" fmla="*/ 1092993 h 1092993"/>
                <a:gd name="connsiteX10" fmla="*/ 42862 w 564590"/>
                <a:gd name="connsiteY10" fmla="*/ 107155 h 1092993"/>
                <a:gd name="connsiteX0" fmla="*/ 42862 w 564356"/>
                <a:gd name="connsiteY0" fmla="*/ 107155 h 1092993"/>
                <a:gd name="connsiteX1" fmla="*/ 169069 w 564356"/>
                <a:gd name="connsiteY1" fmla="*/ 50006 h 1092993"/>
                <a:gd name="connsiteX2" fmla="*/ 88106 w 564356"/>
                <a:gd name="connsiteY2" fmla="*/ 511969 h 1092993"/>
                <a:gd name="connsiteX3" fmla="*/ 78582 w 564356"/>
                <a:gd name="connsiteY3" fmla="*/ 552451 h 1092993"/>
                <a:gd name="connsiteX4" fmla="*/ 366713 w 564356"/>
                <a:gd name="connsiteY4" fmla="*/ 578644 h 1092993"/>
                <a:gd name="connsiteX5" fmla="*/ 307181 w 564356"/>
                <a:gd name="connsiteY5" fmla="*/ 0 h 1092993"/>
                <a:gd name="connsiteX6" fmla="*/ 488156 w 564356"/>
                <a:gd name="connsiteY6" fmla="*/ 109538 h 1092993"/>
                <a:gd name="connsiteX7" fmla="*/ 564356 w 564356"/>
                <a:gd name="connsiteY7" fmla="*/ 426244 h 1092993"/>
                <a:gd name="connsiteX8" fmla="*/ 457200 w 564356"/>
                <a:gd name="connsiteY8" fmla="*/ 1092993 h 1092993"/>
                <a:gd name="connsiteX9" fmla="*/ 0 w 564356"/>
                <a:gd name="connsiteY9" fmla="*/ 1092993 h 1092993"/>
                <a:gd name="connsiteX10" fmla="*/ 42862 w 564356"/>
                <a:gd name="connsiteY10" fmla="*/ 107155 h 1092993"/>
                <a:gd name="connsiteX0" fmla="*/ 42862 w 564356"/>
                <a:gd name="connsiteY0" fmla="*/ 107155 h 1092993"/>
                <a:gd name="connsiteX1" fmla="*/ 169069 w 564356"/>
                <a:gd name="connsiteY1" fmla="*/ 50006 h 1092993"/>
                <a:gd name="connsiteX2" fmla="*/ 88106 w 564356"/>
                <a:gd name="connsiteY2" fmla="*/ 511969 h 1092993"/>
                <a:gd name="connsiteX3" fmla="*/ 78582 w 564356"/>
                <a:gd name="connsiteY3" fmla="*/ 552451 h 1092993"/>
                <a:gd name="connsiteX4" fmla="*/ 366713 w 564356"/>
                <a:gd name="connsiteY4" fmla="*/ 578644 h 1092993"/>
                <a:gd name="connsiteX5" fmla="*/ 307181 w 564356"/>
                <a:gd name="connsiteY5" fmla="*/ 0 h 1092993"/>
                <a:gd name="connsiteX6" fmla="*/ 488156 w 564356"/>
                <a:gd name="connsiteY6" fmla="*/ 109538 h 1092993"/>
                <a:gd name="connsiteX7" fmla="*/ 564356 w 564356"/>
                <a:gd name="connsiteY7" fmla="*/ 426244 h 1092993"/>
                <a:gd name="connsiteX8" fmla="*/ 457200 w 564356"/>
                <a:gd name="connsiteY8" fmla="*/ 1092993 h 1092993"/>
                <a:gd name="connsiteX9" fmla="*/ 0 w 564356"/>
                <a:gd name="connsiteY9" fmla="*/ 1092993 h 1092993"/>
                <a:gd name="connsiteX10" fmla="*/ 42862 w 564356"/>
                <a:gd name="connsiteY10" fmla="*/ 107155 h 1092993"/>
                <a:gd name="connsiteX0" fmla="*/ 42862 w 564356"/>
                <a:gd name="connsiteY0" fmla="*/ 107155 h 1092993"/>
                <a:gd name="connsiteX1" fmla="*/ 169069 w 564356"/>
                <a:gd name="connsiteY1" fmla="*/ 50006 h 1092993"/>
                <a:gd name="connsiteX2" fmla="*/ 88106 w 564356"/>
                <a:gd name="connsiteY2" fmla="*/ 511969 h 1092993"/>
                <a:gd name="connsiteX3" fmla="*/ 78582 w 564356"/>
                <a:gd name="connsiteY3" fmla="*/ 552451 h 1092993"/>
                <a:gd name="connsiteX4" fmla="*/ 366713 w 564356"/>
                <a:gd name="connsiteY4" fmla="*/ 578644 h 1092993"/>
                <a:gd name="connsiteX5" fmla="*/ 307181 w 564356"/>
                <a:gd name="connsiteY5" fmla="*/ 0 h 1092993"/>
                <a:gd name="connsiteX6" fmla="*/ 488156 w 564356"/>
                <a:gd name="connsiteY6" fmla="*/ 109538 h 1092993"/>
                <a:gd name="connsiteX7" fmla="*/ 564356 w 564356"/>
                <a:gd name="connsiteY7" fmla="*/ 426244 h 1092993"/>
                <a:gd name="connsiteX8" fmla="*/ 488155 w 564356"/>
                <a:gd name="connsiteY8" fmla="*/ 583407 h 1092993"/>
                <a:gd name="connsiteX9" fmla="*/ 457200 w 564356"/>
                <a:gd name="connsiteY9" fmla="*/ 1092993 h 1092993"/>
                <a:gd name="connsiteX10" fmla="*/ 0 w 564356"/>
                <a:gd name="connsiteY10" fmla="*/ 1092993 h 1092993"/>
                <a:gd name="connsiteX11" fmla="*/ 42862 w 564356"/>
                <a:gd name="connsiteY11" fmla="*/ 107155 h 1092993"/>
                <a:gd name="connsiteX0" fmla="*/ 42862 w 564356"/>
                <a:gd name="connsiteY0" fmla="*/ 107155 h 1092993"/>
                <a:gd name="connsiteX1" fmla="*/ 169069 w 564356"/>
                <a:gd name="connsiteY1" fmla="*/ 50006 h 1092993"/>
                <a:gd name="connsiteX2" fmla="*/ 88106 w 564356"/>
                <a:gd name="connsiteY2" fmla="*/ 511969 h 1092993"/>
                <a:gd name="connsiteX3" fmla="*/ 78582 w 564356"/>
                <a:gd name="connsiteY3" fmla="*/ 552451 h 1092993"/>
                <a:gd name="connsiteX4" fmla="*/ 366713 w 564356"/>
                <a:gd name="connsiteY4" fmla="*/ 578644 h 1092993"/>
                <a:gd name="connsiteX5" fmla="*/ 307181 w 564356"/>
                <a:gd name="connsiteY5" fmla="*/ 0 h 1092993"/>
                <a:gd name="connsiteX6" fmla="*/ 488156 w 564356"/>
                <a:gd name="connsiteY6" fmla="*/ 109538 h 1092993"/>
                <a:gd name="connsiteX7" fmla="*/ 564356 w 564356"/>
                <a:gd name="connsiteY7" fmla="*/ 426244 h 1092993"/>
                <a:gd name="connsiteX8" fmla="*/ 488155 w 564356"/>
                <a:gd name="connsiteY8" fmla="*/ 583407 h 1092993"/>
                <a:gd name="connsiteX9" fmla="*/ 457200 w 564356"/>
                <a:gd name="connsiteY9" fmla="*/ 1092993 h 1092993"/>
                <a:gd name="connsiteX10" fmla="*/ 0 w 564356"/>
                <a:gd name="connsiteY10" fmla="*/ 1092993 h 1092993"/>
                <a:gd name="connsiteX11" fmla="*/ 42862 w 564356"/>
                <a:gd name="connsiteY11" fmla="*/ 107155 h 1092993"/>
                <a:gd name="connsiteX0" fmla="*/ 42862 w 564356"/>
                <a:gd name="connsiteY0" fmla="*/ 107155 h 1092993"/>
                <a:gd name="connsiteX1" fmla="*/ 169069 w 564356"/>
                <a:gd name="connsiteY1" fmla="*/ 50006 h 1092993"/>
                <a:gd name="connsiteX2" fmla="*/ 88106 w 564356"/>
                <a:gd name="connsiteY2" fmla="*/ 511969 h 1092993"/>
                <a:gd name="connsiteX3" fmla="*/ 78582 w 564356"/>
                <a:gd name="connsiteY3" fmla="*/ 552451 h 1092993"/>
                <a:gd name="connsiteX4" fmla="*/ 366713 w 564356"/>
                <a:gd name="connsiteY4" fmla="*/ 578644 h 1092993"/>
                <a:gd name="connsiteX5" fmla="*/ 307181 w 564356"/>
                <a:gd name="connsiteY5" fmla="*/ 0 h 1092993"/>
                <a:gd name="connsiteX6" fmla="*/ 488156 w 564356"/>
                <a:gd name="connsiteY6" fmla="*/ 109538 h 1092993"/>
                <a:gd name="connsiteX7" fmla="*/ 564356 w 564356"/>
                <a:gd name="connsiteY7" fmla="*/ 426244 h 1092993"/>
                <a:gd name="connsiteX8" fmla="*/ 488155 w 564356"/>
                <a:gd name="connsiteY8" fmla="*/ 583407 h 1092993"/>
                <a:gd name="connsiteX9" fmla="*/ 542924 w 564356"/>
                <a:gd name="connsiteY9" fmla="*/ 769144 h 1092993"/>
                <a:gd name="connsiteX10" fmla="*/ 457200 w 564356"/>
                <a:gd name="connsiteY10" fmla="*/ 1092993 h 1092993"/>
                <a:gd name="connsiteX11" fmla="*/ 0 w 564356"/>
                <a:gd name="connsiteY11" fmla="*/ 1092993 h 1092993"/>
                <a:gd name="connsiteX12" fmla="*/ 42862 w 564356"/>
                <a:gd name="connsiteY12" fmla="*/ 107155 h 1092993"/>
                <a:gd name="connsiteX0" fmla="*/ 42862 w 564356"/>
                <a:gd name="connsiteY0" fmla="*/ 107155 h 1092993"/>
                <a:gd name="connsiteX1" fmla="*/ 169069 w 564356"/>
                <a:gd name="connsiteY1" fmla="*/ 50006 h 1092993"/>
                <a:gd name="connsiteX2" fmla="*/ 88106 w 564356"/>
                <a:gd name="connsiteY2" fmla="*/ 511969 h 1092993"/>
                <a:gd name="connsiteX3" fmla="*/ 78582 w 564356"/>
                <a:gd name="connsiteY3" fmla="*/ 552451 h 1092993"/>
                <a:gd name="connsiteX4" fmla="*/ 366713 w 564356"/>
                <a:gd name="connsiteY4" fmla="*/ 578644 h 1092993"/>
                <a:gd name="connsiteX5" fmla="*/ 307181 w 564356"/>
                <a:gd name="connsiteY5" fmla="*/ 0 h 1092993"/>
                <a:gd name="connsiteX6" fmla="*/ 488156 w 564356"/>
                <a:gd name="connsiteY6" fmla="*/ 109538 h 1092993"/>
                <a:gd name="connsiteX7" fmla="*/ 564356 w 564356"/>
                <a:gd name="connsiteY7" fmla="*/ 426244 h 1092993"/>
                <a:gd name="connsiteX8" fmla="*/ 488155 w 564356"/>
                <a:gd name="connsiteY8" fmla="*/ 583407 h 1092993"/>
                <a:gd name="connsiteX9" fmla="*/ 542924 w 564356"/>
                <a:gd name="connsiteY9" fmla="*/ 769144 h 1092993"/>
                <a:gd name="connsiteX10" fmla="*/ 457200 w 564356"/>
                <a:gd name="connsiteY10" fmla="*/ 1092993 h 1092993"/>
                <a:gd name="connsiteX11" fmla="*/ 0 w 564356"/>
                <a:gd name="connsiteY11" fmla="*/ 1092993 h 1092993"/>
                <a:gd name="connsiteX12" fmla="*/ 42862 w 564356"/>
                <a:gd name="connsiteY12" fmla="*/ 107155 h 1092993"/>
                <a:gd name="connsiteX0" fmla="*/ 42862 w 564356"/>
                <a:gd name="connsiteY0" fmla="*/ 107155 h 1092993"/>
                <a:gd name="connsiteX1" fmla="*/ 169069 w 564356"/>
                <a:gd name="connsiteY1" fmla="*/ 50006 h 1092993"/>
                <a:gd name="connsiteX2" fmla="*/ 88106 w 564356"/>
                <a:gd name="connsiteY2" fmla="*/ 511969 h 1092993"/>
                <a:gd name="connsiteX3" fmla="*/ 78582 w 564356"/>
                <a:gd name="connsiteY3" fmla="*/ 552451 h 1092993"/>
                <a:gd name="connsiteX4" fmla="*/ 366713 w 564356"/>
                <a:gd name="connsiteY4" fmla="*/ 578644 h 1092993"/>
                <a:gd name="connsiteX5" fmla="*/ 307181 w 564356"/>
                <a:gd name="connsiteY5" fmla="*/ 0 h 1092993"/>
                <a:gd name="connsiteX6" fmla="*/ 488156 w 564356"/>
                <a:gd name="connsiteY6" fmla="*/ 109538 h 1092993"/>
                <a:gd name="connsiteX7" fmla="*/ 564356 w 564356"/>
                <a:gd name="connsiteY7" fmla="*/ 426244 h 1092993"/>
                <a:gd name="connsiteX8" fmla="*/ 488155 w 564356"/>
                <a:gd name="connsiteY8" fmla="*/ 583407 h 1092993"/>
                <a:gd name="connsiteX9" fmla="*/ 542924 w 564356"/>
                <a:gd name="connsiteY9" fmla="*/ 769144 h 1092993"/>
                <a:gd name="connsiteX10" fmla="*/ 457200 w 564356"/>
                <a:gd name="connsiteY10" fmla="*/ 1092993 h 1092993"/>
                <a:gd name="connsiteX11" fmla="*/ 0 w 564356"/>
                <a:gd name="connsiteY11" fmla="*/ 1092993 h 1092993"/>
                <a:gd name="connsiteX12" fmla="*/ 42862 w 564356"/>
                <a:gd name="connsiteY12" fmla="*/ 107155 h 1092993"/>
                <a:gd name="connsiteX0" fmla="*/ 67232 w 588726"/>
                <a:gd name="connsiteY0" fmla="*/ 107155 h 1092993"/>
                <a:gd name="connsiteX1" fmla="*/ 193439 w 588726"/>
                <a:gd name="connsiteY1" fmla="*/ 50006 h 1092993"/>
                <a:gd name="connsiteX2" fmla="*/ 112476 w 588726"/>
                <a:gd name="connsiteY2" fmla="*/ 511969 h 1092993"/>
                <a:gd name="connsiteX3" fmla="*/ 102952 w 588726"/>
                <a:gd name="connsiteY3" fmla="*/ 552451 h 1092993"/>
                <a:gd name="connsiteX4" fmla="*/ 391083 w 588726"/>
                <a:gd name="connsiteY4" fmla="*/ 578644 h 1092993"/>
                <a:gd name="connsiteX5" fmla="*/ 331551 w 588726"/>
                <a:gd name="connsiteY5" fmla="*/ 0 h 1092993"/>
                <a:gd name="connsiteX6" fmla="*/ 512526 w 588726"/>
                <a:gd name="connsiteY6" fmla="*/ 109538 h 1092993"/>
                <a:gd name="connsiteX7" fmla="*/ 588726 w 588726"/>
                <a:gd name="connsiteY7" fmla="*/ 426244 h 1092993"/>
                <a:gd name="connsiteX8" fmla="*/ 512525 w 588726"/>
                <a:gd name="connsiteY8" fmla="*/ 583407 h 1092993"/>
                <a:gd name="connsiteX9" fmla="*/ 567294 w 588726"/>
                <a:gd name="connsiteY9" fmla="*/ 769144 h 1092993"/>
                <a:gd name="connsiteX10" fmla="*/ 481570 w 588726"/>
                <a:gd name="connsiteY10" fmla="*/ 1092993 h 1092993"/>
                <a:gd name="connsiteX11" fmla="*/ 24370 w 588726"/>
                <a:gd name="connsiteY11" fmla="*/ 1092993 h 1092993"/>
                <a:gd name="connsiteX12" fmla="*/ 76757 w 588726"/>
                <a:gd name="connsiteY12" fmla="*/ 652463 h 1092993"/>
                <a:gd name="connsiteX13" fmla="*/ 67232 w 588726"/>
                <a:gd name="connsiteY13" fmla="*/ 107155 h 1092993"/>
                <a:gd name="connsiteX0" fmla="*/ 67232 w 588726"/>
                <a:gd name="connsiteY0" fmla="*/ 107155 h 1092993"/>
                <a:gd name="connsiteX1" fmla="*/ 193439 w 588726"/>
                <a:gd name="connsiteY1" fmla="*/ 50006 h 1092993"/>
                <a:gd name="connsiteX2" fmla="*/ 112476 w 588726"/>
                <a:gd name="connsiteY2" fmla="*/ 511969 h 1092993"/>
                <a:gd name="connsiteX3" fmla="*/ 102952 w 588726"/>
                <a:gd name="connsiteY3" fmla="*/ 552451 h 1092993"/>
                <a:gd name="connsiteX4" fmla="*/ 391083 w 588726"/>
                <a:gd name="connsiteY4" fmla="*/ 578644 h 1092993"/>
                <a:gd name="connsiteX5" fmla="*/ 331551 w 588726"/>
                <a:gd name="connsiteY5" fmla="*/ 0 h 1092993"/>
                <a:gd name="connsiteX6" fmla="*/ 512526 w 588726"/>
                <a:gd name="connsiteY6" fmla="*/ 109538 h 1092993"/>
                <a:gd name="connsiteX7" fmla="*/ 588726 w 588726"/>
                <a:gd name="connsiteY7" fmla="*/ 426244 h 1092993"/>
                <a:gd name="connsiteX8" fmla="*/ 512525 w 588726"/>
                <a:gd name="connsiteY8" fmla="*/ 583407 h 1092993"/>
                <a:gd name="connsiteX9" fmla="*/ 567294 w 588726"/>
                <a:gd name="connsiteY9" fmla="*/ 769144 h 1092993"/>
                <a:gd name="connsiteX10" fmla="*/ 481570 w 588726"/>
                <a:gd name="connsiteY10" fmla="*/ 1092993 h 1092993"/>
                <a:gd name="connsiteX11" fmla="*/ 24370 w 588726"/>
                <a:gd name="connsiteY11" fmla="*/ 1092993 h 1092993"/>
                <a:gd name="connsiteX12" fmla="*/ 76757 w 588726"/>
                <a:gd name="connsiteY12" fmla="*/ 652463 h 1092993"/>
                <a:gd name="connsiteX13" fmla="*/ 57707 w 588726"/>
                <a:gd name="connsiteY13" fmla="*/ 504825 h 1092993"/>
                <a:gd name="connsiteX14" fmla="*/ 67232 w 588726"/>
                <a:gd name="connsiteY14" fmla="*/ 107155 h 1092993"/>
                <a:gd name="connsiteX0" fmla="*/ 67232 w 588726"/>
                <a:gd name="connsiteY0" fmla="*/ 107155 h 1092993"/>
                <a:gd name="connsiteX1" fmla="*/ 193439 w 588726"/>
                <a:gd name="connsiteY1" fmla="*/ 50006 h 1092993"/>
                <a:gd name="connsiteX2" fmla="*/ 112476 w 588726"/>
                <a:gd name="connsiteY2" fmla="*/ 511969 h 1092993"/>
                <a:gd name="connsiteX3" fmla="*/ 102952 w 588726"/>
                <a:gd name="connsiteY3" fmla="*/ 552451 h 1092993"/>
                <a:gd name="connsiteX4" fmla="*/ 391083 w 588726"/>
                <a:gd name="connsiteY4" fmla="*/ 578644 h 1092993"/>
                <a:gd name="connsiteX5" fmla="*/ 331551 w 588726"/>
                <a:gd name="connsiteY5" fmla="*/ 0 h 1092993"/>
                <a:gd name="connsiteX6" fmla="*/ 512526 w 588726"/>
                <a:gd name="connsiteY6" fmla="*/ 109538 h 1092993"/>
                <a:gd name="connsiteX7" fmla="*/ 588726 w 588726"/>
                <a:gd name="connsiteY7" fmla="*/ 426244 h 1092993"/>
                <a:gd name="connsiteX8" fmla="*/ 512525 w 588726"/>
                <a:gd name="connsiteY8" fmla="*/ 583407 h 1092993"/>
                <a:gd name="connsiteX9" fmla="*/ 567294 w 588726"/>
                <a:gd name="connsiteY9" fmla="*/ 769144 h 1092993"/>
                <a:gd name="connsiteX10" fmla="*/ 481570 w 588726"/>
                <a:gd name="connsiteY10" fmla="*/ 1092993 h 1092993"/>
                <a:gd name="connsiteX11" fmla="*/ 24370 w 588726"/>
                <a:gd name="connsiteY11" fmla="*/ 1092993 h 1092993"/>
                <a:gd name="connsiteX12" fmla="*/ 76757 w 588726"/>
                <a:gd name="connsiteY12" fmla="*/ 652463 h 1092993"/>
                <a:gd name="connsiteX13" fmla="*/ 36275 w 588726"/>
                <a:gd name="connsiteY13" fmla="*/ 592932 h 1092993"/>
                <a:gd name="connsiteX14" fmla="*/ 57707 w 588726"/>
                <a:gd name="connsiteY14" fmla="*/ 504825 h 1092993"/>
                <a:gd name="connsiteX15" fmla="*/ 67232 w 588726"/>
                <a:gd name="connsiteY15" fmla="*/ 107155 h 1092993"/>
                <a:gd name="connsiteX0" fmla="*/ 67232 w 588726"/>
                <a:gd name="connsiteY0" fmla="*/ 107155 h 1092993"/>
                <a:gd name="connsiteX1" fmla="*/ 193439 w 588726"/>
                <a:gd name="connsiteY1" fmla="*/ 50006 h 1092993"/>
                <a:gd name="connsiteX2" fmla="*/ 112476 w 588726"/>
                <a:gd name="connsiteY2" fmla="*/ 511969 h 1092993"/>
                <a:gd name="connsiteX3" fmla="*/ 102952 w 588726"/>
                <a:gd name="connsiteY3" fmla="*/ 552451 h 1092993"/>
                <a:gd name="connsiteX4" fmla="*/ 391083 w 588726"/>
                <a:gd name="connsiteY4" fmla="*/ 578644 h 1092993"/>
                <a:gd name="connsiteX5" fmla="*/ 331551 w 588726"/>
                <a:gd name="connsiteY5" fmla="*/ 0 h 1092993"/>
                <a:gd name="connsiteX6" fmla="*/ 512526 w 588726"/>
                <a:gd name="connsiteY6" fmla="*/ 109538 h 1092993"/>
                <a:gd name="connsiteX7" fmla="*/ 588726 w 588726"/>
                <a:gd name="connsiteY7" fmla="*/ 426244 h 1092993"/>
                <a:gd name="connsiteX8" fmla="*/ 512525 w 588726"/>
                <a:gd name="connsiteY8" fmla="*/ 583407 h 1092993"/>
                <a:gd name="connsiteX9" fmla="*/ 567294 w 588726"/>
                <a:gd name="connsiteY9" fmla="*/ 769144 h 1092993"/>
                <a:gd name="connsiteX10" fmla="*/ 481570 w 588726"/>
                <a:gd name="connsiteY10" fmla="*/ 1092993 h 1092993"/>
                <a:gd name="connsiteX11" fmla="*/ 24370 w 588726"/>
                <a:gd name="connsiteY11" fmla="*/ 1092993 h 1092993"/>
                <a:gd name="connsiteX12" fmla="*/ 76757 w 588726"/>
                <a:gd name="connsiteY12" fmla="*/ 652463 h 1092993"/>
                <a:gd name="connsiteX13" fmla="*/ 48182 w 588726"/>
                <a:gd name="connsiteY13" fmla="*/ 597695 h 1092993"/>
                <a:gd name="connsiteX14" fmla="*/ 57707 w 588726"/>
                <a:gd name="connsiteY14" fmla="*/ 504825 h 1092993"/>
                <a:gd name="connsiteX15" fmla="*/ 67232 w 588726"/>
                <a:gd name="connsiteY15" fmla="*/ 107155 h 1092993"/>
                <a:gd name="connsiteX0" fmla="*/ 67232 w 588726"/>
                <a:gd name="connsiteY0" fmla="*/ 107155 h 1092993"/>
                <a:gd name="connsiteX1" fmla="*/ 193439 w 588726"/>
                <a:gd name="connsiteY1" fmla="*/ 50006 h 1092993"/>
                <a:gd name="connsiteX2" fmla="*/ 112476 w 588726"/>
                <a:gd name="connsiteY2" fmla="*/ 511969 h 1092993"/>
                <a:gd name="connsiteX3" fmla="*/ 102952 w 588726"/>
                <a:gd name="connsiteY3" fmla="*/ 552451 h 1092993"/>
                <a:gd name="connsiteX4" fmla="*/ 391083 w 588726"/>
                <a:gd name="connsiteY4" fmla="*/ 578644 h 1092993"/>
                <a:gd name="connsiteX5" fmla="*/ 331551 w 588726"/>
                <a:gd name="connsiteY5" fmla="*/ 0 h 1092993"/>
                <a:gd name="connsiteX6" fmla="*/ 512526 w 588726"/>
                <a:gd name="connsiteY6" fmla="*/ 109538 h 1092993"/>
                <a:gd name="connsiteX7" fmla="*/ 588726 w 588726"/>
                <a:gd name="connsiteY7" fmla="*/ 426244 h 1092993"/>
                <a:gd name="connsiteX8" fmla="*/ 512525 w 588726"/>
                <a:gd name="connsiteY8" fmla="*/ 583407 h 1092993"/>
                <a:gd name="connsiteX9" fmla="*/ 567294 w 588726"/>
                <a:gd name="connsiteY9" fmla="*/ 769144 h 1092993"/>
                <a:gd name="connsiteX10" fmla="*/ 481570 w 588726"/>
                <a:gd name="connsiteY10" fmla="*/ 1092993 h 1092993"/>
                <a:gd name="connsiteX11" fmla="*/ 24370 w 588726"/>
                <a:gd name="connsiteY11" fmla="*/ 1092993 h 1092993"/>
                <a:gd name="connsiteX12" fmla="*/ 76757 w 588726"/>
                <a:gd name="connsiteY12" fmla="*/ 652463 h 1092993"/>
                <a:gd name="connsiteX13" fmla="*/ 48182 w 588726"/>
                <a:gd name="connsiteY13" fmla="*/ 597695 h 1092993"/>
                <a:gd name="connsiteX14" fmla="*/ 57707 w 588726"/>
                <a:gd name="connsiteY14" fmla="*/ 504825 h 1092993"/>
                <a:gd name="connsiteX15" fmla="*/ 67232 w 588726"/>
                <a:gd name="connsiteY15" fmla="*/ 107155 h 1092993"/>
                <a:gd name="connsiteX0" fmla="*/ 67232 w 588726"/>
                <a:gd name="connsiteY0" fmla="*/ 107155 h 1092993"/>
                <a:gd name="connsiteX1" fmla="*/ 193439 w 588726"/>
                <a:gd name="connsiteY1" fmla="*/ 50006 h 1092993"/>
                <a:gd name="connsiteX2" fmla="*/ 112476 w 588726"/>
                <a:gd name="connsiteY2" fmla="*/ 511969 h 1092993"/>
                <a:gd name="connsiteX3" fmla="*/ 102952 w 588726"/>
                <a:gd name="connsiteY3" fmla="*/ 552451 h 1092993"/>
                <a:gd name="connsiteX4" fmla="*/ 391083 w 588726"/>
                <a:gd name="connsiteY4" fmla="*/ 578644 h 1092993"/>
                <a:gd name="connsiteX5" fmla="*/ 331551 w 588726"/>
                <a:gd name="connsiteY5" fmla="*/ 0 h 1092993"/>
                <a:gd name="connsiteX6" fmla="*/ 512526 w 588726"/>
                <a:gd name="connsiteY6" fmla="*/ 109538 h 1092993"/>
                <a:gd name="connsiteX7" fmla="*/ 588726 w 588726"/>
                <a:gd name="connsiteY7" fmla="*/ 426244 h 1092993"/>
                <a:gd name="connsiteX8" fmla="*/ 512525 w 588726"/>
                <a:gd name="connsiteY8" fmla="*/ 583407 h 1092993"/>
                <a:gd name="connsiteX9" fmla="*/ 567294 w 588726"/>
                <a:gd name="connsiteY9" fmla="*/ 769144 h 1092993"/>
                <a:gd name="connsiteX10" fmla="*/ 481570 w 588726"/>
                <a:gd name="connsiteY10" fmla="*/ 1092993 h 1092993"/>
                <a:gd name="connsiteX11" fmla="*/ 24370 w 588726"/>
                <a:gd name="connsiteY11" fmla="*/ 1092993 h 1092993"/>
                <a:gd name="connsiteX12" fmla="*/ 76757 w 588726"/>
                <a:gd name="connsiteY12" fmla="*/ 652463 h 1092993"/>
                <a:gd name="connsiteX13" fmla="*/ 48182 w 588726"/>
                <a:gd name="connsiteY13" fmla="*/ 597695 h 1092993"/>
                <a:gd name="connsiteX14" fmla="*/ 57707 w 588726"/>
                <a:gd name="connsiteY14" fmla="*/ 504825 h 1092993"/>
                <a:gd name="connsiteX15" fmla="*/ 67232 w 588726"/>
                <a:gd name="connsiteY15" fmla="*/ 107155 h 1092993"/>
                <a:gd name="connsiteX0" fmla="*/ 67232 w 588726"/>
                <a:gd name="connsiteY0" fmla="*/ 107155 h 1092993"/>
                <a:gd name="connsiteX1" fmla="*/ 193439 w 588726"/>
                <a:gd name="connsiteY1" fmla="*/ 50006 h 1092993"/>
                <a:gd name="connsiteX2" fmla="*/ 112476 w 588726"/>
                <a:gd name="connsiteY2" fmla="*/ 511969 h 1092993"/>
                <a:gd name="connsiteX3" fmla="*/ 102952 w 588726"/>
                <a:gd name="connsiteY3" fmla="*/ 552451 h 1092993"/>
                <a:gd name="connsiteX4" fmla="*/ 391083 w 588726"/>
                <a:gd name="connsiteY4" fmla="*/ 578644 h 1092993"/>
                <a:gd name="connsiteX5" fmla="*/ 331551 w 588726"/>
                <a:gd name="connsiteY5" fmla="*/ 0 h 1092993"/>
                <a:gd name="connsiteX6" fmla="*/ 512526 w 588726"/>
                <a:gd name="connsiteY6" fmla="*/ 109538 h 1092993"/>
                <a:gd name="connsiteX7" fmla="*/ 588726 w 588726"/>
                <a:gd name="connsiteY7" fmla="*/ 426244 h 1092993"/>
                <a:gd name="connsiteX8" fmla="*/ 512525 w 588726"/>
                <a:gd name="connsiteY8" fmla="*/ 583407 h 1092993"/>
                <a:gd name="connsiteX9" fmla="*/ 567294 w 588726"/>
                <a:gd name="connsiteY9" fmla="*/ 769144 h 1092993"/>
                <a:gd name="connsiteX10" fmla="*/ 481570 w 588726"/>
                <a:gd name="connsiteY10" fmla="*/ 1092993 h 1092993"/>
                <a:gd name="connsiteX11" fmla="*/ 24370 w 588726"/>
                <a:gd name="connsiteY11" fmla="*/ 1092993 h 1092993"/>
                <a:gd name="connsiteX12" fmla="*/ 76757 w 588726"/>
                <a:gd name="connsiteY12" fmla="*/ 652463 h 1092993"/>
                <a:gd name="connsiteX13" fmla="*/ 48182 w 588726"/>
                <a:gd name="connsiteY13" fmla="*/ 597695 h 1092993"/>
                <a:gd name="connsiteX14" fmla="*/ 57707 w 588726"/>
                <a:gd name="connsiteY14" fmla="*/ 504825 h 1092993"/>
                <a:gd name="connsiteX15" fmla="*/ 67232 w 588726"/>
                <a:gd name="connsiteY15" fmla="*/ 107155 h 1092993"/>
                <a:gd name="connsiteX0" fmla="*/ 67232 w 588726"/>
                <a:gd name="connsiteY0" fmla="*/ 107155 h 1092993"/>
                <a:gd name="connsiteX1" fmla="*/ 193439 w 588726"/>
                <a:gd name="connsiteY1" fmla="*/ 50006 h 1092993"/>
                <a:gd name="connsiteX2" fmla="*/ 112476 w 588726"/>
                <a:gd name="connsiteY2" fmla="*/ 511969 h 1092993"/>
                <a:gd name="connsiteX3" fmla="*/ 102952 w 588726"/>
                <a:gd name="connsiteY3" fmla="*/ 552451 h 1092993"/>
                <a:gd name="connsiteX4" fmla="*/ 391083 w 588726"/>
                <a:gd name="connsiteY4" fmla="*/ 578644 h 1092993"/>
                <a:gd name="connsiteX5" fmla="*/ 331551 w 588726"/>
                <a:gd name="connsiteY5" fmla="*/ 0 h 1092993"/>
                <a:gd name="connsiteX6" fmla="*/ 512526 w 588726"/>
                <a:gd name="connsiteY6" fmla="*/ 109538 h 1092993"/>
                <a:gd name="connsiteX7" fmla="*/ 588726 w 588726"/>
                <a:gd name="connsiteY7" fmla="*/ 426244 h 1092993"/>
                <a:gd name="connsiteX8" fmla="*/ 512525 w 588726"/>
                <a:gd name="connsiteY8" fmla="*/ 583407 h 1092993"/>
                <a:gd name="connsiteX9" fmla="*/ 567294 w 588726"/>
                <a:gd name="connsiteY9" fmla="*/ 769144 h 1092993"/>
                <a:gd name="connsiteX10" fmla="*/ 481570 w 588726"/>
                <a:gd name="connsiteY10" fmla="*/ 1092993 h 1092993"/>
                <a:gd name="connsiteX11" fmla="*/ 24370 w 588726"/>
                <a:gd name="connsiteY11" fmla="*/ 1092993 h 1092993"/>
                <a:gd name="connsiteX12" fmla="*/ 76757 w 588726"/>
                <a:gd name="connsiteY12" fmla="*/ 652463 h 1092993"/>
                <a:gd name="connsiteX13" fmla="*/ 48182 w 588726"/>
                <a:gd name="connsiteY13" fmla="*/ 597695 h 1092993"/>
                <a:gd name="connsiteX14" fmla="*/ 57707 w 588726"/>
                <a:gd name="connsiteY14" fmla="*/ 504825 h 1092993"/>
                <a:gd name="connsiteX15" fmla="*/ 67232 w 588726"/>
                <a:gd name="connsiteY15" fmla="*/ 107155 h 1092993"/>
                <a:gd name="connsiteX0" fmla="*/ 67232 w 588726"/>
                <a:gd name="connsiteY0" fmla="*/ 107155 h 1092993"/>
                <a:gd name="connsiteX1" fmla="*/ 193439 w 588726"/>
                <a:gd name="connsiteY1" fmla="*/ 50006 h 1092993"/>
                <a:gd name="connsiteX2" fmla="*/ 112476 w 588726"/>
                <a:gd name="connsiteY2" fmla="*/ 511969 h 1092993"/>
                <a:gd name="connsiteX3" fmla="*/ 102952 w 588726"/>
                <a:gd name="connsiteY3" fmla="*/ 552451 h 1092993"/>
                <a:gd name="connsiteX4" fmla="*/ 391083 w 588726"/>
                <a:gd name="connsiteY4" fmla="*/ 578644 h 1092993"/>
                <a:gd name="connsiteX5" fmla="*/ 331551 w 588726"/>
                <a:gd name="connsiteY5" fmla="*/ 0 h 1092993"/>
                <a:gd name="connsiteX6" fmla="*/ 512526 w 588726"/>
                <a:gd name="connsiteY6" fmla="*/ 109538 h 1092993"/>
                <a:gd name="connsiteX7" fmla="*/ 588726 w 588726"/>
                <a:gd name="connsiteY7" fmla="*/ 426244 h 1092993"/>
                <a:gd name="connsiteX8" fmla="*/ 512525 w 588726"/>
                <a:gd name="connsiteY8" fmla="*/ 583407 h 1092993"/>
                <a:gd name="connsiteX9" fmla="*/ 567294 w 588726"/>
                <a:gd name="connsiteY9" fmla="*/ 769144 h 1092993"/>
                <a:gd name="connsiteX10" fmla="*/ 495857 w 588726"/>
                <a:gd name="connsiteY10" fmla="*/ 804863 h 1092993"/>
                <a:gd name="connsiteX11" fmla="*/ 481570 w 588726"/>
                <a:gd name="connsiteY11" fmla="*/ 1092993 h 1092993"/>
                <a:gd name="connsiteX12" fmla="*/ 24370 w 588726"/>
                <a:gd name="connsiteY12" fmla="*/ 1092993 h 1092993"/>
                <a:gd name="connsiteX13" fmla="*/ 76757 w 588726"/>
                <a:gd name="connsiteY13" fmla="*/ 652463 h 1092993"/>
                <a:gd name="connsiteX14" fmla="*/ 48182 w 588726"/>
                <a:gd name="connsiteY14" fmla="*/ 597695 h 1092993"/>
                <a:gd name="connsiteX15" fmla="*/ 57707 w 588726"/>
                <a:gd name="connsiteY15" fmla="*/ 504825 h 1092993"/>
                <a:gd name="connsiteX16" fmla="*/ 67232 w 588726"/>
                <a:gd name="connsiteY16" fmla="*/ 107155 h 1092993"/>
                <a:gd name="connsiteX0" fmla="*/ 67232 w 588726"/>
                <a:gd name="connsiteY0" fmla="*/ 107155 h 1092993"/>
                <a:gd name="connsiteX1" fmla="*/ 193439 w 588726"/>
                <a:gd name="connsiteY1" fmla="*/ 50006 h 1092993"/>
                <a:gd name="connsiteX2" fmla="*/ 112476 w 588726"/>
                <a:gd name="connsiteY2" fmla="*/ 511969 h 1092993"/>
                <a:gd name="connsiteX3" fmla="*/ 102952 w 588726"/>
                <a:gd name="connsiteY3" fmla="*/ 552451 h 1092993"/>
                <a:gd name="connsiteX4" fmla="*/ 391083 w 588726"/>
                <a:gd name="connsiteY4" fmla="*/ 578644 h 1092993"/>
                <a:gd name="connsiteX5" fmla="*/ 331551 w 588726"/>
                <a:gd name="connsiteY5" fmla="*/ 0 h 1092993"/>
                <a:gd name="connsiteX6" fmla="*/ 512526 w 588726"/>
                <a:gd name="connsiteY6" fmla="*/ 109538 h 1092993"/>
                <a:gd name="connsiteX7" fmla="*/ 588726 w 588726"/>
                <a:gd name="connsiteY7" fmla="*/ 426244 h 1092993"/>
                <a:gd name="connsiteX8" fmla="*/ 512525 w 588726"/>
                <a:gd name="connsiteY8" fmla="*/ 583407 h 1092993"/>
                <a:gd name="connsiteX9" fmla="*/ 567294 w 588726"/>
                <a:gd name="connsiteY9" fmla="*/ 769144 h 1092993"/>
                <a:gd name="connsiteX10" fmla="*/ 493476 w 588726"/>
                <a:gd name="connsiteY10" fmla="*/ 814388 h 1092993"/>
                <a:gd name="connsiteX11" fmla="*/ 481570 w 588726"/>
                <a:gd name="connsiteY11" fmla="*/ 1092993 h 1092993"/>
                <a:gd name="connsiteX12" fmla="*/ 24370 w 588726"/>
                <a:gd name="connsiteY12" fmla="*/ 1092993 h 1092993"/>
                <a:gd name="connsiteX13" fmla="*/ 76757 w 588726"/>
                <a:gd name="connsiteY13" fmla="*/ 652463 h 1092993"/>
                <a:gd name="connsiteX14" fmla="*/ 48182 w 588726"/>
                <a:gd name="connsiteY14" fmla="*/ 597695 h 1092993"/>
                <a:gd name="connsiteX15" fmla="*/ 57707 w 588726"/>
                <a:gd name="connsiteY15" fmla="*/ 504825 h 1092993"/>
                <a:gd name="connsiteX16" fmla="*/ 67232 w 588726"/>
                <a:gd name="connsiteY16" fmla="*/ 107155 h 1092993"/>
                <a:gd name="connsiteX0" fmla="*/ 30522 w 552016"/>
                <a:gd name="connsiteY0" fmla="*/ 107155 h 1552574"/>
                <a:gd name="connsiteX1" fmla="*/ 156729 w 552016"/>
                <a:gd name="connsiteY1" fmla="*/ 50006 h 1552574"/>
                <a:gd name="connsiteX2" fmla="*/ 75766 w 552016"/>
                <a:gd name="connsiteY2" fmla="*/ 511969 h 1552574"/>
                <a:gd name="connsiteX3" fmla="*/ 66242 w 552016"/>
                <a:gd name="connsiteY3" fmla="*/ 552451 h 1552574"/>
                <a:gd name="connsiteX4" fmla="*/ 354373 w 552016"/>
                <a:gd name="connsiteY4" fmla="*/ 578644 h 1552574"/>
                <a:gd name="connsiteX5" fmla="*/ 294841 w 552016"/>
                <a:gd name="connsiteY5" fmla="*/ 0 h 1552574"/>
                <a:gd name="connsiteX6" fmla="*/ 475816 w 552016"/>
                <a:gd name="connsiteY6" fmla="*/ 109538 h 1552574"/>
                <a:gd name="connsiteX7" fmla="*/ 552016 w 552016"/>
                <a:gd name="connsiteY7" fmla="*/ 426244 h 1552574"/>
                <a:gd name="connsiteX8" fmla="*/ 475815 w 552016"/>
                <a:gd name="connsiteY8" fmla="*/ 583407 h 1552574"/>
                <a:gd name="connsiteX9" fmla="*/ 530584 w 552016"/>
                <a:gd name="connsiteY9" fmla="*/ 769144 h 1552574"/>
                <a:gd name="connsiteX10" fmla="*/ 456766 w 552016"/>
                <a:gd name="connsiteY10" fmla="*/ 814388 h 1552574"/>
                <a:gd name="connsiteX11" fmla="*/ 444860 w 552016"/>
                <a:gd name="connsiteY11" fmla="*/ 1092993 h 1552574"/>
                <a:gd name="connsiteX12" fmla="*/ 32904 w 552016"/>
                <a:gd name="connsiteY12" fmla="*/ 1552574 h 1552574"/>
                <a:gd name="connsiteX13" fmla="*/ 40047 w 552016"/>
                <a:gd name="connsiteY13" fmla="*/ 652463 h 1552574"/>
                <a:gd name="connsiteX14" fmla="*/ 11472 w 552016"/>
                <a:gd name="connsiteY14" fmla="*/ 597695 h 1552574"/>
                <a:gd name="connsiteX15" fmla="*/ 20997 w 552016"/>
                <a:gd name="connsiteY15" fmla="*/ 504825 h 1552574"/>
                <a:gd name="connsiteX16" fmla="*/ 30522 w 552016"/>
                <a:gd name="connsiteY16" fmla="*/ 107155 h 1552574"/>
                <a:gd name="connsiteX0" fmla="*/ 30522 w 552016"/>
                <a:gd name="connsiteY0" fmla="*/ 107155 h 1576387"/>
                <a:gd name="connsiteX1" fmla="*/ 156729 w 552016"/>
                <a:gd name="connsiteY1" fmla="*/ 50006 h 1576387"/>
                <a:gd name="connsiteX2" fmla="*/ 75766 w 552016"/>
                <a:gd name="connsiteY2" fmla="*/ 511969 h 1576387"/>
                <a:gd name="connsiteX3" fmla="*/ 66242 w 552016"/>
                <a:gd name="connsiteY3" fmla="*/ 552451 h 1576387"/>
                <a:gd name="connsiteX4" fmla="*/ 354373 w 552016"/>
                <a:gd name="connsiteY4" fmla="*/ 578644 h 1576387"/>
                <a:gd name="connsiteX5" fmla="*/ 294841 w 552016"/>
                <a:gd name="connsiteY5" fmla="*/ 0 h 1576387"/>
                <a:gd name="connsiteX6" fmla="*/ 475816 w 552016"/>
                <a:gd name="connsiteY6" fmla="*/ 109538 h 1576387"/>
                <a:gd name="connsiteX7" fmla="*/ 552016 w 552016"/>
                <a:gd name="connsiteY7" fmla="*/ 426244 h 1576387"/>
                <a:gd name="connsiteX8" fmla="*/ 475815 w 552016"/>
                <a:gd name="connsiteY8" fmla="*/ 583407 h 1576387"/>
                <a:gd name="connsiteX9" fmla="*/ 530584 w 552016"/>
                <a:gd name="connsiteY9" fmla="*/ 769144 h 1576387"/>
                <a:gd name="connsiteX10" fmla="*/ 456766 w 552016"/>
                <a:gd name="connsiteY10" fmla="*/ 814388 h 1576387"/>
                <a:gd name="connsiteX11" fmla="*/ 444860 w 552016"/>
                <a:gd name="connsiteY11" fmla="*/ 1092993 h 1576387"/>
                <a:gd name="connsiteX12" fmla="*/ 494865 w 552016"/>
                <a:gd name="connsiteY12" fmla="*/ 1576387 h 1576387"/>
                <a:gd name="connsiteX13" fmla="*/ 32904 w 552016"/>
                <a:gd name="connsiteY13" fmla="*/ 1552574 h 1576387"/>
                <a:gd name="connsiteX14" fmla="*/ 40047 w 552016"/>
                <a:gd name="connsiteY14" fmla="*/ 652463 h 1576387"/>
                <a:gd name="connsiteX15" fmla="*/ 11472 w 552016"/>
                <a:gd name="connsiteY15" fmla="*/ 597695 h 1576387"/>
                <a:gd name="connsiteX16" fmla="*/ 20997 w 552016"/>
                <a:gd name="connsiteY16" fmla="*/ 504825 h 1576387"/>
                <a:gd name="connsiteX17" fmla="*/ 30522 w 552016"/>
                <a:gd name="connsiteY17" fmla="*/ 107155 h 1576387"/>
                <a:gd name="connsiteX0" fmla="*/ 30522 w 552016"/>
                <a:gd name="connsiteY0" fmla="*/ 107155 h 1576387"/>
                <a:gd name="connsiteX1" fmla="*/ 156729 w 552016"/>
                <a:gd name="connsiteY1" fmla="*/ 50006 h 1576387"/>
                <a:gd name="connsiteX2" fmla="*/ 75766 w 552016"/>
                <a:gd name="connsiteY2" fmla="*/ 511969 h 1576387"/>
                <a:gd name="connsiteX3" fmla="*/ 66242 w 552016"/>
                <a:gd name="connsiteY3" fmla="*/ 552451 h 1576387"/>
                <a:gd name="connsiteX4" fmla="*/ 354373 w 552016"/>
                <a:gd name="connsiteY4" fmla="*/ 578644 h 1576387"/>
                <a:gd name="connsiteX5" fmla="*/ 294841 w 552016"/>
                <a:gd name="connsiteY5" fmla="*/ 0 h 1576387"/>
                <a:gd name="connsiteX6" fmla="*/ 475816 w 552016"/>
                <a:gd name="connsiteY6" fmla="*/ 109538 h 1576387"/>
                <a:gd name="connsiteX7" fmla="*/ 552016 w 552016"/>
                <a:gd name="connsiteY7" fmla="*/ 426244 h 1576387"/>
                <a:gd name="connsiteX8" fmla="*/ 475815 w 552016"/>
                <a:gd name="connsiteY8" fmla="*/ 583407 h 1576387"/>
                <a:gd name="connsiteX9" fmla="*/ 530584 w 552016"/>
                <a:gd name="connsiteY9" fmla="*/ 769144 h 1576387"/>
                <a:gd name="connsiteX10" fmla="*/ 456766 w 552016"/>
                <a:gd name="connsiteY10" fmla="*/ 814388 h 1576387"/>
                <a:gd name="connsiteX11" fmla="*/ 485341 w 552016"/>
                <a:gd name="connsiteY11" fmla="*/ 1090612 h 1576387"/>
                <a:gd name="connsiteX12" fmla="*/ 494865 w 552016"/>
                <a:gd name="connsiteY12" fmla="*/ 1576387 h 1576387"/>
                <a:gd name="connsiteX13" fmla="*/ 32904 w 552016"/>
                <a:gd name="connsiteY13" fmla="*/ 1552574 h 1576387"/>
                <a:gd name="connsiteX14" fmla="*/ 40047 w 552016"/>
                <a:gd name="connsiteY14" fmla="*/ 652463 h 1576387"/>
                <a:gd name="connsiteX15" fmla="*/ 11472 w 552016"/>
                <a:gd name="connsiteY15" fmla="*/ 597695 h 1576387"/>
                <a:gd name="connsiteX16" fmla="*/ 20997 w 552016"/>
                <a:gd name="connsiteY16" fmla="*/ 504825 h 1576387"/>
                <a:gd name="connsiteX17" fmla="*/ 30522 w 552016"/>
                <a:gd name="connsiteY17" fmla="*/ 107155 h 1576387"/>
                <a:gd name="connsiteX0" fmla="*/ 30522 w 552016"/>
                <a:gd name="connsiteY0" fmla="*/ 107155 h 1576387"/>
                <a:gd name="connsiteX1" fmla="*/ 156729 w 552016"/>
                <a:gd name="connsiteY1" fmla="*/ 50006 h 1576387"/>
                <a:gd name="connsiteX2" fmla="*/ 75766 w 552016"/>
                <a:gd name="connsiteY2" fmla="*/ 511969 h 1576387"/>
                <a:gd name="connsiteX3" fmla="*/ 66242 w 552016"/>
                <a:gd name="connsiteY3" fmla="*/ 552451 h 1576387"/>
                <a:gd name="connsiteX4" fmla="*/ 354373 w 552016"/>
                <a:gd name="connsiteY4" fmla="*/ 578644 h 1576387"/>
                <a:gd name="connsiteX5" fmla="*/ 294841 w 552016"/>
                <a:gd name="connsiteY5" fmla="*/ 0 h 1576387"/>
                <a:gd name="connsiteX6" fmla="*/ 475816 w 552016"/>
                <a:gd name="connsiteY6" fmla="*/ 109538 h 1576387"/>
                <a:gd name="connsiteX7" fmla="*/ 552016 w 552016"/>
                <a:gd name="connsiteY7" fmla="*/ 426244 h 1576387"/>
                <a:gd name="connsiteX8" fmla="*/ 475815 w 552016"/>
                <a:gd name="connsiteY8" fmla="*/ 583407 h 1576387"/>
                <a:gd name="connsiteX9" fmla="*/ 530584 w 552016"/>
                <a:gd name="connsiteY9" fmla="*/ 769144 h 1576387"/>
                <a:gd name="connsiteX10" fmla="*/ 456766 w 552016"/>
                <a:gd name="connsiteY10" fmla="*/ 814388 h 1576387"/>
                <a:gd name="connsiteX11" fmla="*/ 485341 w 552016"/>
                <a:gd name="connsiteY11" fmla="*/ 1090612 h 1576387"/>
                <a:gd name="connsiteX12" fmla="*/ 494865 w 552016"/>
                <a:gd name="connsiteY12" fmla="*/ 1576387 h 1576387"/>
                <a:gd name="connsiteX13" fmla="*/ 32904 w 552016"/>
                <a:gd name="connsiteY13" fmla="*/ 1552574 h 1576387"/>
                <a:gd name="connsiteX14" fmla="*/ 40047 w 552016"/>
                <a:gd name="connsiteY14" fmla="*/ 652463 h 1576387"/>
                <a:gd name="connsiteX15" fmla="*/ 11472 w 552016"/>
                <a:gd name="connsiteY15" fmla="*/ 597695 h 1576387"/>
                <a:gd name="connsiteX16" fmla="*/ 20997 w 552016"/>
                <a:gd name="connsiteY16" fmla="*/ 504825 h 1576387"/>
                <a:gd name="connsiteX17" fmla="*/ 30522 w 552016"/>
                <a:gd name="connsiteY17" fmla="*/ 107155 h 1576387"/>
                <a:gd name="connsiteX0" fmla="*/ 30522 w 552016"/>
                <a:gd name="connsiteY0" fmla="*/ 107155 h 1576387"/>
                <a:gd name="connsiteX1" fmla="*/ 156729 w 552016"/>
                <a:gd name="connsiteY1" fmla="*/ 50006 h 1576387"/>
                <a:gd name="connsiteX2" fmla="*/ 75766 w 552016"/>
                <a:gd name="connsiteY2" fmla="*/ 511969 h 1576387"/>
                <a:gd name="connsiteX3" fmla="*/ 66242 w 552016"/>
                <a:gd name="connsiteY3" fmla="*/ 552451 h 1576387"/>
                <a:gd name="connsiteX4" fmla="*/ 354373 w 552016"/>
                <a:gd name="connsiteY4" fmla="*/ 578644 h 1576387"/>
                <a:gd name="connsiteX5" fmla="*/ 294841 w 552016"/>
                <a:gd name="connsiteY5" fmla="*/ 0 h 1576387"/>
                <a:gd name="connsiteX6" fmla="*/ 475816 w 552016"/>
                <a:gd name="connsiteY6" fmla="*/ 109538 h 1576387"/>
                <a:gd name="connsiteX7" fmla="*/ 552016 w 552016"/>
                <a:gd name="connsiteY7" fmla="*/ 426244 h 1576387"/>
                <a:gd name="connsiteX8" fmla="*/ 475815 w 552016"/>
                <a:gd name="connsiteY8" fmla="*/ 583407 h 1576387"/>
                <a:gd name="connsiteX9" fmla="*/ 530584 w 552016"/>
                <a:gd name="connsiteY9" fmla="*/ 769144 h 1576387"/>
                <a:gd name="connsiteX10" fmla="*/ 456766 w 552016"/>
                <a:gd name="connsiteY10" fmla="*/ 814388 h 1576387"/>
                <a:gd name="connsiteX11" fmla="*/ 485341 w 552016"/>
                <a:gd name="connsiteY11" fmla="*/ 1090612 h 1576387"/>
                <a:gd name="connsiteX12" fmla="*/ 509153 w 552016"/>
                <a:gd name="connsiteY12" fmla="*/ 1276349 h 1576387"/>
                <a:gd name="connsiteX13" fmla="*/ 494865 w 552016"/>
                <a:gd name="connsiteY13" fmla="*/ 1576387 h 1576387"/>
                <a:gd name="connsiteX14" fmla="*/ 32904 w 552016"/>
                <a:gd name="connsiteY14" fmla="*/ 1552574 h 1576387"/>
                <a:gd name="connsiteX15" fmla="*/ 40047 w 552016"/>
                <a:gd name="connsiteY15" fmla="*/ 652463 h 1576387"/>
                <a:gd name="connsiteX16" fmla="*/ 11472 w 552016"/>
                <a:gd name="connsiteY16" fmla="*/ 597695 h 1576387"/>
                <a:gd name="connsiteX17" fmla="*/ 20997 w 552016"/>
                <a:gd name="connsiteY17" fmla="*/ 504825 h 1576387"/>
                <a:gd name="connsiteX18" fmla="*/ 30522 w 552016"/>
                <a:gd name="connsiteY18" fmla="*/ 107155 h 1576387"/>
                <a:gd name="connsiteX0" fmla="*/ 30522 w 552016"/>
                <a:gd name="connsiteY0" fmla="*/ 107155 h 1576387"/>
                <a:gd name="connsiteX1" fmla="*/ 156729 w 552016"/>
                <a:gd name="connsiteY1" fmla="*/ 50006 h 1576387"/>
                <a:gd name="connsiteX2" fmla="*/ 75766 w 552016"/>
                <a:gd name="connsiteY2" fmla="*/ 511969 h 1576387"/>
                <a:gd name="connsiteX3" fmla="*/ 66242 w 552016"/>
                <a:gd name="connsiteY3" fmla="*/ 552451 h 1576387"/>
                <a:gd name="connsiteX4" fmla="*/ 354373 w 552016"/>
                <a:gd name="connsiteY4" fmla="*/ 578644 h 1576387"/>
                <a:gd name="connsiteX5" fmla="*/ 294841 w 552016"/>
                <a:gd name="connsiteY5" fmla="*/ 0 h 1576387"/>
                <a:gd name="connsiteX6" fmla="*/ 475816 w 552016"/>
                <a:gd name="connsiteY6" fmla="*/ 109538 h 1576387"/>
                <a:gd name="connsiteX7" fmla="*/ 552016 w 552016"/>
                <a:gd name="connsiteY7" fmla="*/ 426244 h 1576387"/>
                <a:gd name="connsiteX8" fmla="*/ 475815 w 552016"/>
                <a:gd name="connsiteY8" fmla="*/ 583407 h 1576387"/>
                <a:gd name="connsiteX9" fmla="*/ 530584 w 552016"/>
                <a:gd name="connsiteY9" fmla="*/ 769144 h 1576387"/>
                <a:gd name="connsiteX10" fmla="*/ 456766 w 552016"/>
                <a:gd name="connsiteY10" fmla="*/ 814388 h 1576387"/>
                <a:gd name="connsiteX11" fmla="*/ 485341 w 552016"/>
                <a:gd name="connsiteY11" fmla="*/ 1090612 h 1576387"/>
                <a:gd name="connsiteX12" fmla="*/ 509153 w 552016"/>
                <a:gd name="connsiteY12" fmla="*/ 1276349 h 1576387"/>
                <a:gd name="connsiteX13" fmla="*/ 494865 w 552016"/>
                <a:gd name="connsiteY13" fmla="*/ 1576387 h 1576387"/>
                <a:gd name="connsiteX14" fmla="*/ 32904 w 552016"/>
                <a:gd name="connsiteY14" fmla="*/ 1552574 h 1576387"/>
                <a:gd name="connsiteX15" fmla="*/ 40047 w 552016"/>
                <a:gd name="connsiteY15" fmla="*/ 652463 h 1576387"/>
                <a:gd name="connsiteX16" fmla="*/ 11472 w 552016"/>
                <a:gd name="connsiteY16" fmla="*/ 597695 h 1576387"/>
                <a:gd name="connsiteX17" fmla="*/ 20997 w 552016"/>
                <a:gd name="connsiteY17" fmla="*/ 504825 h 1576387"/>
                <a:gd name="connsiteX18" fmla="*/ 30522 w 552016"/>
                <a:gd name="connsiteY18" fmla="*/ 107155 h 1576387"/>
                <a:gd name="connsiteX0" fmla="*/ 30522 w 552016"/>
                <a:gd name="connsiteY0" fmla="*/ 107155 h 1576387"/>
                <a:gd name="connsiteX1" fmla="*/ 156729 w 552016"/>
                <a:gd name="connsiteY1" fmla="*/ 50006 h 1576387"/>
                <a:gd name="connsiteX2" fmla="*/ 75766 w 552016"/>
                <a:gd name="connsiteY2" fmla="*/ 511969 h 1576387"/>
                <a:gd name="connsiteX3" fmla="*/ 66242 w 552016"/>
                <a:gd name="connsiteY3" fmla="*/ 552451 h 1576387"/>
                <a:gd name="connsiteX4" fmla="*/ 354373 w 552016"/>
                <a:gd name="connsiteY4" fmla="*/ 578644 h 1576387"/>
                <a:gd name="connsiteX5" fmla="*/ 294841 w 552016"/>
                <a:gd name="connsiteY5" fmla="*/ 0 h 1576387"/>
                <a:gd name="connsiteX6" fmla="*/ 475816 w 552016"/>
                <a:gd name="connsiteY6" fmla="*/ 109538 h 1576387"/>
                <a:gd name="connsiteX7" fmla="*/ 552016 w 552016"/>
                <a:gd name="connsiteY7" fmla="*/ 426244 h 1576387"/>
                <a:gd name="connsiteX8" fmla="*/ 475815 w 552016"/>
                <a:gd name="connsiteY8" fmla="*/ 583407 h 1576387"/>
                <a:gd name="connsiteX9" fmla="*/ 530584 w 552016"/>
                <a:gd name="connsiteY9" fmla="*/ 769144 h 1576387"/>
                <a:gd name="connsiteX10" fmla="*/ 456766 w 552016"/>
                <a:gd name="connsiteY10" fmla="*/ 814388 h 1576387"/>
                <a:gd name="connsiteX11" fmla="*/ 485341 w 552016"/>
                <a:gd name="connsiteY11" fmla="*/ 1090612 h 1576387"/>
                <a:gd name="connsiteX12" fmla="*/ 509153 w 552016"/>
                <a:gd name="connsiteY12" fmla="*/ 1276349 h 1576387"/>
                <a:gd name="connsiteX13" fmla="*/ 487722 w 552016"/>
                <a:gd name="connsiteY13" fmla="*/ 1419224 h 1576387"/>
                <a:gd name="connsiteX14" fmla="*/ 494865 w 552016"/>
                <a:gd name="connsiteY14" fmla="*/ 1576387 h 1576387"/>
                <a:gd name="connsiteX15" fmla="*/ 32904 w 552016"/>
                <a:gd name="connsiteY15" fmla="*/ 1552574 h 1576387"/>
                <a:gd name="connsiteX16" fmla="*/ 40047 w 552016"/>
                <a:gd name="connsiteY16" fmla="*/ 652463 h 1576387"/>
                <a:gd name="connsiteX17" fmla="*/ 11472 w 552016"/>
                <a:gd name="connsiteY17" fmla="*/ 597695 h 1576387"/>
                <a:gd name="connsiteX18" fmla="*/ 20997 w 552016"/>
                <a:gd name="connsiteY18" fmla="*/ 504825 h 1576387"/>
                <a:gd name="connsiteX19" fmla="*/ 30522 w 552016"/>
                <a:gd name="connsiteY19" fmla="*/ 107155 h 1576387"/>
                <a:gd name="connsiteX0" fmla="*/ 30522 w 552016"/>
                <a:gd name="connsiteY0" fmla="*/ 107155 h 1576387"/>
                <a:gd name="connsiteX1" fmla="*/ 156729 w 552016"/>
                <a:gd name="connsiteY1" fmla="*/ 50006 h 1576387"/>
                <a:gd name="connsiteX2" fmla="*/ 75766 w 552016"/>
                <a:gd name="connsiteY2" fmla="*/ 511969 h 1576387"/>
                <a:gd name="connsiteX3" fmla="*/ 66242 w 552016"/>
                <a:gd name="connsiteY3" fmla="*/ 552451 h 1576387"/>
                <a:gd name="connsiteX4" fmla="*/ 354373 w 552016"/>
                <a:gd name="connsiteY4" fmla="*/ 578644 h 1576387"/>
                <a:gd name="connsiteX5" fmla="*/ 294841 w 552016"/>
                <a:gd name="connsiteY5" fmla="*/ 0 h 1576387"/>
                <a:gd name="connsiteX6" fmla="*/ 475816 w 552016"/>
                <a:gd name="connsiteY6" fmla="*/ 109538 h 1576387"/>
                <a:gd name="connsiteX7" fmla="*/ 552016 w 552016"/>
                <a:gd name="connsiteY7" fmla="*/ 426244 h 1576387"/>
                <a:gd name="connsiteX8" fmla="*/ 475815 w 552016"/>
                <a:gd name="connsiteY8" fmla="*/ 583407 h 1576387"/>
                <a:gd name="connsiteX9" fmla="*/ 530584 w 552016"/>
                <a:gd name="connsiteY9" fmla="*/ 769144 h 1576387"/>
                <a:gd name="connsiteX10" fmla="*/ 456766 w 552016"/>
                <a:gd name="connsiteY10" fmla="*/ 814388 h 1576387"/>
                <a:gd name="connsiteX11" fmla="*/ 485341 w 552016"/>
                <a:gd name="connsiteY11" fmla="*/ 1090612 h 1576387"/>
                <a:gd name="connsiteX12" fmla="*/ 509153 w 552016"/>
                <a:gd name="connsiteY12" fmla="*/ 1276349 h 1576387"/>
                <a:gd name="connsiteX13" fmla="*/ 487722 w 552016"/>
                <a:gd name="connsiteY13" fmla="*/ 1419224 h 1576387"/>
                <a:gd name="connsiteX14" fmla="*/ 494865 w 552016"/>
                <a:gd name="connsiteY14" fmla="*/ 1576387 h 1576387"/>
                <a:gd name="connsiteX15" fmla="*/ 32904 w 552016"/>
                <a:gd name="connsiteY15" fmla="*/ 1552574 h 1576387"/>
                <a:gd name="connsiteX16" fmla="*/ 40047 w 552016"/>
                <a:gd name="connsiteY16" fmla="*/ 652463 h 1576387"/>
                <a:gd name="connsiteX17" fmla="*/ 11472 w 552016"/>
                <a:gd name="connsiteY17" fmla="*/ 597695 h 1576387"/>
                <a:gd name="connsiteX18" fmla="*/ 20997 w 552016"/>
                <a:gd name="connsiteY18" fmla="*/ 504825 h 1576387"/>
                <a:gd name="connsiteX19" fmla="*/ 30522 w 552016"/>
                <a:gd name="connsiteY19" fmla="*/ 107155 h 1576387"/>
                <a:gd name="connsiteX0" fmla="*/ 30522 w 552016"/>
                <a:gd name="connsiteY0" fmla="*/ 107155 h 1576387"/>
                <a:gd name="connsiteX1" fmla="*/ 156729 w 552016"/>
                <a:gd name="connsiteY1" fmla="*/ 50006 h 1576387"/>
                <a:gd name="connsiteX2" fmla="*/ 75766 w 552016"/>
                <a:gd name="connsiteY2" fmla="*/ 511969 h 1576387"/>
                <a:gd name="connsiteX3" fmla="*/ 66242 w 552016"/>
                <a:gd name="connsiteY3" fmla="*/ 552451 h 1576387"/>
                <a:gd name="connsiteX4" fmla="*/ 354373 w 552016"/>
                <a:gd name="connsiteY4" fmla="*/ 578644 h 1576387"/>
                <a:gd name="connsiteX5" fmla="*/ 294841 w 552016"/>
                <a:gd name="connsiteY5" fmla="*/ 0 h 1576387"/>
                <a:gd name="connsiteX6" fmla="*/ 475816 w 552016"/>
                <a:gd name="connsiteY6" fmla="*/ 109538 h 1576387"/>
                <a:gd name="connsiteX7" fmla="*/ 552016 w 552016"/>
                <a:gd name="connsiteY7" fmla="*/ 426244 h 1576387"/>
                <a:gd name="connsiteX8" fmla="*/ 475815 w 552016"/>
                <a:gd name="connsiteY8" fmla="*/ 583407 h 1576387"/>
                <a:gd name="connsiteX9" fmla="*/ 530584 w 552016"/>
                <a:gd name="connsiteY9" fmla="*/ 769144 h 1576387"/>
                <a:gd name="connsiteX10" fmla="*/ 456766 w 552016"/>
                <a:gd name="connsiteY10" fmla="*/ 814388 h 1576387"/>
                <a:gd name="connsiteX11" fmla="*/ 485341 w 552016"/>
                <a:gd name="connsiteY11" fmla="*/ 1090612 h 1576387"/>
                <a:gd name="connsiteX12" fmla="*/ 509153 w 552016"/>
                <a:gd name="connsiteY12" fmla="*/ 1276349 h 1576387"/>
                <a:gd name="connsiteX13" fmla="*/ 487722 w 552016"/>
                <a:gd name="connsiteY13" fmla="*/ 1419224 h 1576387"/>
                <a:gd name="connsiteX14" fmla="*/ 494865 w 552016"/>
                <a:gd name="connsiteY14" fmla="*/ 1576387 h 1576387"/>
                <a:gd name="connsiteX15" fmla="*/ 32904 w 552016"/>
                <a:gd name="connsiteY15" fmla="*/ 1552574 h 1576387"/>
                <a:gd name="connsiteX16" fmla="*/ 40047 w 552016"/>
                <a:gd name="connsiteY16" fmla="*/ 652463 h 1576387"/>
                <a:gd name="connsiteX17" fmla="*/ 11472 w 552016"/>
                <a:gd name="connsiteY17" fmla="*/ 597695 h 1576387"/>
                <a:gd name="connsiteX18" fmla="*/ 20997 w 552016"/>
                <a:gd name="connsiteY18" fmla="*/ 504825 h 1576387"/>
                <a:gd name="connsiteX19" fmla="*/ 30522 w 552016"/>
                <a:gd name="connsiteY19" fmla="*/ 107155 h 1576387"/>
                <a:gd name="connsiteX0" fmla="*/ 30522 w 552016"/>
                <a:gd name="connsiteY0" fmla="*/ 107155 h 1576387"/>
                <a:gd name="connsiteX1" fmla="*/ 156729 w 552016"/>
                <a:gd name="connsiteY1" fmla="*/ 50006 h 1576387"/>
                <a:gd name="connsiteX2" fmla="*/ 75766 w 552016"/>
                <a:gd name="connsiteY2" fmla="*/ 511969 h 1576387"/>
                <a:gd name="connsiteX3" fmla="*/ 66242 w 552016"/>
                <a:gd name="connsiteY3" fmla="*/ 552451 h 1576387"/>
                <a:gd name="connsiteX4" fmla="*/ 354373 w 552016"/>
                <a:gd name="connsiteY4" fmla="*/ 578644 h 1576387"/>
                <a:gd name="connsiteX5" fmla="*/ 294841 w 552016"/>
                <a:gd name="connsiteY5" fmla="*/ 0 h 1576387"/>
                <a:gd name="connsiteX6" fmla="*/ 475816 w 552016"/>
                <a:gd name="connsiteY6" fmla="*/ 109538 h 1576387"/>
                <a:gd name="connsiteX7" fmla="*/ 552016 w 552016"/>
                <a:gd name="connsiteY7" fmla="*/ 426244 h 1576387"/>
                <a:gd name="connsiteX8" fmla="*/ 475815 w 552016"/>
                <a:gd name="connsiteY8" fmla="*/ 583407 h 1576387"/>
                <a:gd name="connsiteX9" fmla="*/ 530584 w 552016"/>
                <a:gd name="connsiteY9" fmla="*/ 769144 h 1576387"/>
                <a:gd name="connsiteX10" fmla="*/ 456766 w 552016"/>
                <a:gd name="connsiteY10" fmla="*/ 814388 h 1576387"/>
                <a:gd name="connsiteX11" fmla="*/ 485341 w 552016"/>
                <a:gd name="connsiteY11" fmla="*/ 1090612 h 1576387"/>
                <a:gd name="connsiteX12" fmla="*/ 509153 w 552016"/>
                <a:gd name="connsiteY12" fmla="*/ 1276349 h 1576387"/>
                <a:gd name="connsiteX13" fmla="*/ 487722 w 552016"/>
                <a:gd name="connsiteY13" fmla="*/ 1419224 h 1576387"/>
                <a:gd name="connsiteX14" fmla="*/ 494865 w 552016"/>
                <a:gd name="connsiteY14" fmla="*/ 1576387 h 1576387"/>
                <a:gd name="connsiteX15" fmla="*/ 32904 w 552016"/>
                <a:gd name="connsiteY15" fmla="*/ 1552574 h 1576387"/>
                <a:gd name="connsiteX16" fmla="*/ 40047 w 552016"/>
                <a:gd name="connsiteY16" fmla="*/ 652463 h 1576387"/>
                <a:gd name="connsiteX17" fmla="*/ 11472 w 552016"/>
                <a:gd name="connsiteY17" fmla="*/ 597695 h 1576387"/>
                <a:gd name="connsiteX18" fmla="*/ 20997 w 552016"/>
                <a:gd name="connsiteY18" fmla="*/ 504825 h 1576387"/>
                <a:gd name="connsiteX19" fmla="*/ 30522 w 552016"/>
                <a:gd name="connsiteY19" fmla="*/ 107155 h 1576387"/>
                <a:gd name="connsiteX0" fmla="*/ 30522 w 552016"/>
                <a:gd name="connsiteY0" fmla="*/ 107155 h 1576387"/>
                <a:gd name="connsiteX1" fmla="*/ 156729 w 552016"/>
                <a:gd name="connsiteY1" fmla="*/ 50006 h 1576387"/>
                <a:gd name="connsiteX2" fmla="*/ 75766 w 552016"/>
                <a:gd name="connsiteY2" fmla="*/ 511969 h 1576387"/>
                <a:gd name="connsiteX3" fmla="*/ 66242 w 552016"/>
                <a:gd name="connsiteY3" fmla="*/ 552451 h 1576387"/>
                <a:gd name="connsiteX4" fmla="*/ 354373 w 552016"/>
                <a:gd name="connsiteY4" fmla="*/ 578644 h 1576387"/>
                <a:gd name="connsiteX5" fmla="*/ 294841 w 552016"/>
                <a:gd name="connsiteY5" fmla="*/ 0 h 1576387"/>
                <a:gd name="connsiteX6" fmla="*/ 475816 w 552016"/>
                <a:gd name="connsiteY6" fmla="*/ 109538 h 1576387"/>
                <a:gd name="connsiteX7" fmla="*/ 552016 w 552016"/>
                <a:gd name="connsiteY7" fmla="*/ 426244 h 1576387"/>
                <a:gd name="connsiteX8" fmla="*/ 475815 w 552016"/>
                <a:gd name="connsiteY8" fmla="*/ 583407 h 1576387"/>
                <a:gd name="connsiteX9" fmla="*/ 530584 w 552016"/>
                <a:gd name="connsiteY9" fmla="*/ 769144 h 1576387"/>
                <a:gd name="connsiteX10" fmla="*/ 456766 w 552016"/>
                <a:gd name="connsiteY10" fmla="*/ 814388 h 1576387"/>
                <a:gd name="connsiteX11" fmla="*/ 485341 w 552016"/>
                <a:gd name="connsiteY11" fmla="*/ 1090612 h 1576387"/>
                <a:gd name="connsiteX12" fmla="*/ 509153 w 552016"/>
                <a:gd name="connsiteY12" fmla="*/ 1276349 h 1576387"/>
                <a:gd name="connsiteX13" fmla="*/ 487722 w 552016"/>
                <a:gd name="connsiteY13" fmla="*/ 1419224 h 1576387"/>
                <a:gd name="connsiteX14" fmla="*/ 494865 w 552016"/>
                <a:gd name="connsiteY14" fmla="*/ 1576387 h 1576387"/>
                <a:gd name="connsiteX15" fmla="*/ 32904 w 552016"/>
                <a:gd name="connsiteY15" fmla="*/ 1552574 h 1576387"/>
                <a:gd name="connsiteX16" fmla="*/ 40047 w 552016"/>
                <a:gd name="connsiteY16" fmla="*/ 652463 h 1576387"/>
                <a:gd name="connsiteX17" fmla="*/ 11472 w 552016"/>
                <a:gd name="connsiteY17" fmla="*/ 597695 h 1576387"/>
                <a:gd name="connsiteX18" fmla="*/ 20997 w 552016"/>
                <a:gd name="connsiteY18" fmla="*/ 504825 h 1576387"/>
                <a:gd name="connsiteX19" fmla="*/ 30522 w 552016"/>
                <a:gd name="connsiteY19" fmla="*/ 107155 h 1576387"/>
                <a:gd name="connsiteX0" fmla="*/ 30522 w 552016"/>
                <a:gd name="connsiteY0" fmla="*/ 107155 h 1576387"/>
                <a:gd name="connsiteX1" fmla="*/ 156729 w 552016"/>
                <a:gd name="connsiteY1" fmla="*/ 50006 h 1576387"/>
                <a:gd name="connsiteX2" fmla="*/ 75766 w 552016"/>
                <a:gd name="connsiteY2" fmla="*/ 511969 h 1576387"/>
                <a:gd name="connsiteX3" fmla="*/ 66242 w 552016"/>
                <a:gd name="connsiteY3" fmla="*/ 552451 h 1576387"/>
                <a:gd name="connsiteX4" fmla="*/ 354373 w 552016"/>
                <a:gd name="connsiteY4" fmla="*/ 578644 h 1576387"/>
                <a:gd name="connsiteX5" fmla="*/ 294841 w 552016"/>
                <a:gd name="connsiteY5" fmla="*/ 0 h 1576387"/>
                <a:gd name="connsiteX6" fmla="*/ 475816 w 552016"/>
                <a:gd name="connsiteY6" fmla="*/ 109538 h 1576387"/>
                <a:gd name="connsiteX7" fmla="*/ 552016 w 552016"/>
                <a:gd name="connsiteY7" fmla="*/ 426244 h 1576387"/>
                <a:gd name="connsiteX8" fmla="*/ 475815 w 552016"/>
                <a:gd name="connsiteY8" fmla="*/ 583407 h 1576387"/>
                <a:gd name="connsiteX9" fmla="*/ 530584 w 552016"/>
                <a:gd name="connsiteY9" fmla="*/ 769144 h 1576387"/>
                <a:gd name="connsiteX10" fmla="*/ 456766 w 552016"/>
                <a:gd name="connsiteY10" fmla="*/ 814388 h 1576387"/>
                <a:gd name="connsiteX11" fmla="*/ 485341 w 552016"/>
                <a:gd name="connsiteY11" fmla="*/ 1090612 h 1576387"/>
                <a:gd name="connsiteX12" fmla="*/ 509153 w 552016"/>
                <a:gd name="connsiteY12" fmla="*/ 1276349 h 1576387"/>
                <a:gd name="connsiteX13" fmla="*/ 487722 w 552016"/>
                <a:gd name="connsiteY13" fmla="*/ 1419224 h 1576387"/>
                <a:gd name="connsiteX14" fmla="*/ 494865 w 552016"/>
                <a:gd name="connsiteY14" fmla="*/ 1576387 h 1576387"/>
                <a:gd name="connsiteX15" fmla="*/ 32904 w 552016"/>
                <a:gd name="connsiteY15" fmla="*/ 1552574 h 1576387"/>
                <a:gd name="connsiteX16" fmla="*/ 40047 w 552016"/>
                <a:gd name="connsiteY16" fmla="*/ 652463 h 1576387"/>
                <a:gd name="connsiteX17" fmla="*/ 11472 w 552016"/>
                <a:gd name="connsiteY17" fmla="*/ 597695 h 1576387"/>
                <a:gd name="connsiteX18" fmla="*/ 20997 w 552016"/>
                <a:gd name="connsiteY18" fmla="*/ 504825 h 1576387"/>
                <a:gd name="connsiteX19" fmla="*/ 30522 w 552016"/>
                <a:gd name="connsiteY19" fmla="*/ 107155 h 1576387"/>
                <a:gd name="connsiteX0" fmla="*/ 30522 w 552016"/>
                <a:gd name="connsiteY0" fmla="*/ 107155 h 1577990"/>
                <a:gd name="connsiteX1" fmla="*/ 156729 w 552016"/>
                <a:gd name="connsiteY1" fmla="*/ 50006 h 1577990"/>
                <a:gd name="connsiteX2" fmla="*/ 75766 w 552016"/>
                <a:gd name="connsiteY2" fmla="*/ 511969 h 1577990"/>
                <a:gd name="connsiteX3" fmla="*/ 66242 w 552016"/>
                <a:gd name="connsiteY3" fmla="*/ 552451 h 1577990"/>
                <a:gd name="connsiteX4" fmla="*/ 354373 w 552016"/>
                <a:gd name="connsiteY4" fmla="*/ 578644 h 1577990"/>
                <a:gd name="connsiteX5" fmla="*/ 294841 w 552016"/>
                <a:gd name="connsiteY5" fmla="*/ 0 h 1577990"/>
                <a:gd name="connsiteX6" fmla="*/ 475816 w 552016"/>
                <a:gd name="connsiteY6" fmla="*/ 109538 h 1577990"/>
                <a:gd name="connsiteX7" fmla="*/ 552016 w 552016"/>
                <a:gd name="connsiteY7" fmla="*/ 426244 h 1577990"/>
                <a:gd name="connsiteX8" fmla="*/ 475815 w 552016"/>
                <a:gd name="connsiteY8" fmla="*/ 583407 h 1577990"/>
                <a:gd name="connsiteX9" fmla="*/ 530584 w 552016"/>
                <a:gd name="connsiteY9" fmla="*/ 769144 h 1577990"/>
                <a:gd name="connsiteX10" fmla="*/ 456766 w 552016"/>
                <a:gd name="connsiteY10" fmla="*/ 814388 h 1577990"/>
                <a:gd name="connsiteX11" fmla="*/ 485341 w 552016"/>
                <a:gd name="connsiteY11" fmla="*/ 1090612 h 1577990"/>
                <a:gd name="connsiteX12" fmla="*/ 509153 w 552016"/>
                <a:gd name="connsiteY12" fmla="*/ 1276349 h 1577990"/>
                <a:gd name="connsiteX13" fmla="*/ 487722 w 552016"/>
                <a:gd name="connsiteY13" fmla="*/ 1419224 h 1577990"/>
                <a:gd name="connsiteX14" fmla="*/ 494865 w 552016"/>
                <a:gd name="connsiteY14" fmla="*/ 1576387 h 1577990"/>
                <a:gd name="connsiteX15" fmla="*/ 266265 w 552016"/>
                <a:gd name="connsiteY15" fmla="*/ 1576387 h 1577990"/>
                <a:gd name="connsiteX16" fmla="*/ 32904 w 552016"/>
                <a:gd name="connsiteY16" fmla="*/ 1552574 h 1577990"/>
                <a:gd name="connsiteX17" fmla="*/ 40047 w 552016"/>
                <a:gd name="connsiteY17" fmla="*/ 652463 h 1577990"/>
                <a:gd name="connsiteX18" fmla="*/ 11472 w 552016"/>
                <a:gd name="connsiteY18" fmla="*/ 597695 h 1577990"/>
                <a:gd name="connsiteX19" fmla="*/ 20997 w 552016"/>
                <a:gd name="connsiteY19" fmla="*/ 504825 h 1577990"/>
                <a:gd name="connsiteX20" fmla="*/ 30522 w 552016"/>
                <a:gd name="connsiteY20" fmla="*/ 107155 h 1577990"/>
                <a:gd name="connsiteX0" fmla="*/ 30522 w 552016"/>
                <a:gd name="connsiteY0" fmla="*/ 107155 h 1577990"/>
                <a:gd name="connsiteX1" fmla="*/ 156729 w 552016"/>
                <a:gd name="connsiteY1" fmla="*/ 50006 h 1577990"/>
                <a:gd name="connsiteX2" fmla="*/ 75766 w 552016"/>
                <a:gd name="connsiteY2" fmla="*/ 511969 h 1577990"/>
                <a:gd name="connsiteX3" fmla="*/ 66242 w 552016"/>
                <a:gd name="connsiteY3" fmla="*/ 552451 h 1577990"/>
                <a:gd name="connsiteX4" fmla="*/ 354373 w 552016"/>
                <a:gd name="connsiteY4" fmla="*/ 578644 h 1577990"/>
                <a:gd name="connsiteX5" fmla="*/ 294841 w 552016"/>
                <a:gd name="connsiteY5" fmla="*/ 0 h 1577990"/>
                <a:gd name="connsiteX6" fmla="*/ 475816 w 552016"/>
                <a:gd name="connsiteY6" fmla="*/ 109538 h 1577990"/>
                <a:gd name="connsiteX7" fmla="*/ 552016 w 552016"/>
                <a:gd name="connsiteY7" fmla="*/ 426244 h 1577990"/>
                <a:gd name="connsiteX8" fmla="*/ 475815 w 552016"/>
                <a:gd name="connsiteY8" fmla="*/ 583407 h 1577990"/>
                <a:gd name="connsiteX9" fmla="*/ 530584 w 552016"/>
                <a:gd name="connsiteY9" fmla="*/ 769144 h 1577990"/>
                <a:gd name="connsiteX10" fmla="*/ 456766 w 552016"/>
                <a:gd name="connsiteY10" fmla="*/ 814388 h 1577990"/>
                <a:gd name="connsiteX11" fmla="*/ 485341 w 552016"/>
                <a:gd name="connsiteY11" fmla="*/ 1090612 h 1577990"/>
                <a:gd name="connsiteX12" fmla="*/ 509153 w 552016"/>
                <a:gd name="connsiteY12" fmla="*/ 1276349 h 1577990"/>
                <a:gd name="connsiteX13" fmla="*/ 487722 w 552016"/>
                <a:gd name="connsiteY13" fmla="*/ 1419224 h 1577990"/>
                <a:gd name="connsiteX14" fmla="*/ 494865 w 552016"/>
                <a:gd name="connsiteY14" fmla="*/ 1576387 h 1577990"/>
                <a:gd name="connsiteX15" fmla="*/ 266265 w 552016"/>
                <a:gd name="connsiteY15" fmla="*/ 1576387 h 1577990"/>
                <a:gd name="connsiteX16" fmla="*/ 273409 w 552016"/>
                <a:gd name="connsiteY16" fmla="*/ 923923 h 1577990"/>
                <a:gd name="connsiteX17" fmla="*/ 32904 w 552016"/>
                <a:gd name="connsiteY17" fmla="*/ 1552574 h 1577990"/>
                <a:gd name="connsiteX18" fmla="*/ 40047 w 552016"/>
                <a:gd name="connsiteY18" fmla="*/ 652463 h 1577990"/>
                <a:gd name="connsiteX19" fmla="*/ 11472 w 552016"/>
                <a:gd name="connsiteY19" fmla="*/ 597695 h 1577990"/>
                <a:gd name="connsiteX20" fmla="*/ 20997 w 552016"/>
                <a:gd name="connsiteY20" fmla="*/ 504825 h 1577990"/>
                <a:gd name="connsiteX21" fmla="*/ 30522 w 552016"/>
                <a:gd name="connsiteY21" fmla="*/ 107155 h 1577990"/>
                <a:gd name="connsiteX0" fmla="*/ 30522 w 552016"/>
                <a:gd name="connsiteY0" fmla="*/ 107155 h 1577990"/>
                <a:gd name="connsiteX1" fmla="*/ 156729 w 552016"/>
                <a:gd name="connsiteY1" fmla="*/ 50006 h 1577990"/>
                <a:gd name="connsiteX2" fmla="*/ 75766 w 552016"/>
                <a:gd name="connsiteY2" fmla="*/ 511969 h 1577990"/>
                <a:gd name="connsiteX3" fmla="*/ 66242 w 552016"/>
                <a:gd name="connsiteY3" fmla="*/ 552451 h 1577990"/>
                <a:gd name="connsiteX4" fmla="*/ 354373 w 552016"/>
                <a:gd name="connsiteY4" fmla="*/ 578644 h 1577990"/>
                <a:gd name="connsiteX5" fmla="*/ 294841 w 552016"/>
                <a:gd name="connsiteY5" fmla="*/ 0 h 1577990"/>
                <a:gd name="connsiteX6" fmla="*/ 475816 w 552016"/>
                <a:gd name="connsiteY6" fmla="*/ 109538 h 1577990"/>
                <a:gd name="connsiteX7" fmla="*/ 552016 w 552016"/>
                <a:gd name="connsiteY7" fmla="*/ 426244 h 1577990"/>
                <a:gd name="connsiteX8" fmla="*/ 475815 w 552016"/>
                <a:gd name="connsiteY8" fmla="*/ 583407 h 1577990"/>
                <a:gd name="connsiteX9" fmla="*/ 530584 w 552016"/>
                <a:gd name="connsiteY9" fmla="*/ 769144 h 1577990"/>
                <a:gd name="connsiteX10" fmla="*/ 456766 w 552016"/>
                <a:gd name="connsiteY10" fmla="*/ 814388 h 1577990"/>
                <a:gd name="connsiteX11" fmla="*/ 485341 w 552016"/>
                <a:gd name="connsiteY11" fmla="*/ 1090612 h 1577990"/>
                <a:gd name="connsiteX12" fmla="*/ 509153 w 552016"/>
                <a:gd name="connsiteY12" fmla="*/ 1276349 h 1577990"/>
                <a:gd name="connsiteX13" fmla="*/ 487722 w 552016"/>
                <a:gd name="connsiteY13" fmla="*/ 1419224 h 1577990"/>
                <a:gd name="connsiteX14" fmla="*/ 494865 w 552016"/>
                <a:gd name="connsiteY14" fmla="*/ 1576387 h 1577990"/>
                <a:gd name="connsiteX15" fmla="*/ 266265 w 552016"/>
                <a:gd name="connsiteY15" fmla="*/ 1576387 h 1577990"/>
                <a:gd name="connsiteX16" fmla="*/ 366278 w 552016"/>
                <a:gd name="connsiteY16" fmla="*/ 1431130 h 1577990"/>
                <a:gd name="connsiteX17" fmla="*/ 273409 w 552016"/>
                <a:gd name="connsiteY17" fmla="*/ 923923 h 1577990"/>
                <a:gd name="connsiteX18" fmla="*/ 32904 w 552016"/>
                <a:gd name="connsiteY18" fmla="*/ 1552574 h 1577990"/>
                <a:gd name="connsiteX19" fmla="*/ 40047 w 552016"/>
                <a:gd name="connsiteY19" fmla="*/ 652463 h 1577990"/>
                <a:gd name="connsiteX20" fmla="*/ 11472 w 552016"/>
                <a:gd name="connsiteY20" fmla="*/ 597695 h 1577990"/>
                <a:gd name="connsiteX21" fmla="*/ 20997 w 552016"/>
                <a:gd name="connsiteY21" fmla="*/ 504825 h 1577990"/>
                <a:gd name="connsiteX22" fmla="*/ 30522 w 552016"/>
                <a:gd name="connsiteY22" fmla="*/ 107155 h 1577990"/>
                <a:gd name="connsiteX0" fmla="*/ 30522 w 552016"/>
                <a:gd name="connsiteY0" fmla="*/ 107155 h 1577990"/>
                <a:gd name="connsiteX1" fmla="*/ 156729 w 552016"/>
                <a:gd name="connsiteY1" fmla="*/ 50006 h 1577990"/>
                <a:gd name="connsiteX2" fmla="*/ 75766 w 552016"/>
                <a:gd name="connsiteY2" fmla="*/ 511969 h 1577990"/>
                <a:gd name="connsiteX3" fmla="*/ 66242 w 552016"/>
                <a:gd name="connsiteY3" fmla="*/ 552451 h 1577990"/>
                <a:gd name="connsiteX4" fmla="*/ 354373 w 552016"/>
                <a:gd name="connsiteY4" fmla="*/ 578644 h 1577990"/>
                <a:gd name="connsiteX5" fmla="*/ 294841 w 552016"/>
                <a:gd name="connsiteY5" fmla="*/ 0 h 1577990"/>
                <a:gd name="connsiteX6" fmla="*/ 475816 w 552016"/>
                <a:gd name="connsiteY6" fmla="*/ 109538 h 1577990"/>
                <a:gd name="connsiteX7" fmla="*/ 552016 w 552016"/>
                <a:gd name="connsiteY7" fmla="*/ 426244 h 1577990"/>
                <a:gd name="connsiteX8" fmla="*/ 475815 w 552016"/>
                <a:gd name="connsiteY8" fmla="*/ 583407 h 1577990"/>
                <a:gd name="connsiteX9" fmla="*/ 530584 w 552016"/>
                <a:gd name="connsiteY9" fmla="*/ 769144 h 1577990"/>
                <a:gd name="connsiteX10" fmla="*/ 456766 w 552016"/>
                <a:gd name="connsiteY10" fmla="*/ 814388 h 1577990"/>
                <a:gd name="connsiteX11" fmla="*/ 485341 w 552016"/>
                <a:gd name="connsiteY11" fmla="*/ 1090612 h 1577990"/>
                <a:gd name="connsiteX12" fmla="*/ 509153 w 552016"/>
                <a:gd name="connsiteY12" fmla="*/ 1276349 h 1577990"/>
                <a:gd name="connsiteX13" fmla="*/ 487722 w 552016"/>
                <a:gd name="connsiteY13" fmla="*/ 1419224 h 1577990"/>
                <a:gd name="connsiteX14" fmla="*/ 494865 w 552016"/>
                <a:gd name="connsiteY14" fmla="*/ 1576387 h 1577990"/>
                <a:gd name="connsiteX15" fmla="*/ 266265 w 552016"/>
                <a:gd name="connsiteY15" fmla="*/ 1576387 h 1577990"/>
                <a:gd name="connsiteX16" fmla="*/ 366278 w 552016"/>
                <a:gd name="connsiteY16" fmla="*/ 1431130 h 1577990"/>
                <a:gd name="connsiteX17" fmla="*/ 273409 w 552016"/>
                <a:gd name="connsiteY17" fmla="*/ 923923 h 1577990"/>
                <a:gd name="connsiteX18" fmla="*/ 49572 w 552016"/>
                <a:gd name="connsiteY18" fmla="*/ 1516855 h 1577990"/>
                <a:gd name="connsiteX19" fmla="*/ 32904 w 552016"/>
                <a:gd name="connsiteY19" fmla="*/ 1552574 h 1577990"/>
                <a:gd name="connsiteX20" fmla="*/ 40047 w 552016"/>
                <a:gd name="connsiteY20" fmla="*/ 652463 h 1577990"/>
                <a:gd name="connsiteX21" fmla="*/ 11472 w 552016"/>
                <a:gd name="connsiteY21" fmla="*/ 597695 h 1577990"/>
                <a:gd name="connsiteX22" fmla="*/ 20997 w 552016"/>
                <a:gd name="connsiteY22" fmla="*/ 504825 h 1577990"/>
                <a:gd name="connsiteX23" fmla="*/ 30522 w 552016"/>
                <a:gd name="connsiteY23" fmla="*/ 107155 h 1577990"/>
                <a:gd name="connsiteX0" fmla="*/ 30522 w 552016"/>
                <a:gd name="connsiteY0" fmla="*/ 107155 h 1577990"/>
                <a:gd name="connsiteX1" fmla="*/ 156729 w 552016"/>
                <a:gd name="connsiteY1" fmla="*/ 50006 h 1577990"/>
                <a:gd name="connsiteX2" fmla="*/ 75766 w 552016"/>
                <a:gd name="connsiteY2" fmla="*/ 511969 h 1577990"/>
                <a:gd name="connsiteX3" fmla="*/ 66242 w 552016"/>
                <a:gd name="connsiteY3" fmla="*/ 552451 h 1577990"/>
                <a:gd name="connsiteX4" fmla="*/ 354373 w 552016"/>
                <a:gd name="connsiteY4" fmla="*/ 578644 h 1577990"/>
                <a:gd name="connsiteX5" fmla="*/ 294841 w 552016"/>
                <a:gd name="connsiteY5" fmla="*/ 0 h 1577990"/>
                <a:gd name="connsiteX6" fmla="*/ 475816 w 552016"/>
                <a:gd name="connsiteY6" fmla="*/ 109538 h 1577990"/>
                <a:gd name="connsiteX7" fmla="*/ 552016 w 552016"/>
                <a:gd name="connsiteY7" fmla="*/ 426244 h 1577990"/>
                <a:gd name="connsiteX8" fmla="*/ 475815 w 552016"/>
                <a:gd name="connsiteY8" fmla="*/ 583407 h 1577990"/>
                <a:gd name="connsiteX9" fmla="*/ 530584 w 552016"/>
                <a:gd name="connsiteY9" fmla="*/ 769144 h 1577990"/>
                <a:gd name="connsiteX10" fmla="*/ 456766 w 552016"/>
                <a:gd name="connsiteY10" fmla="*/ 814388 h 1577990"/>
                <a:gd name="connsiteX11" fmla="*/ 485341 w 552016"/>
                <a:gd name="connsiteY11" fmla="*/ 1090612 h 1577990"/>
                <a:gd name="connsiteX12" fmla="*/ 509153 w 552016"/>
                <a:gd name="connsiteY12" fmla="*/ 1276349 h 1577990"/>
                <a:gd name="connsiteX13" fmla="*/ 487722 w 552016"/>
                <a:gd name="connsiteY13" fmla="*/ 1419224 h 1577990"/>
                <a:gd name="connsiteX14" fmla="*/ 494865 w 552016"/>
                <a:gd name="connsiteY14" fmla="*/ 1576387 h 1577990"/>
                <a:gd name="connsiteX15" fmla="*/ 266265 w 552016"/>
                <a:gd name="connsiteY15" fmla="*/ 1576387 h 1577990"/>
                <a:gd name="connsiteX16" fmla="*/ 366278 w 552016"/>
                <a:gd name="connsiteY16" fmla="*/ 1431130 h 1577990"/>
                <a:gd name="connsiteX17" fmla="*/ 273409 w 552016"/>
                <a:gd name="connsiteY17" fmla="*/ 923923 h 1577990"/>
                <a:gd name="connsiteX18" fmla="*/ 285316 w 552016"/>
                <a:gd name="connsiteY18" fmla="*/ 1547812 h 1577990"/>
                <a:gd name="connsiteX19" fmla="*/ 32904 w 552016"/>
                <a:gd name="connsiteY19" fmla="*/ 1552574 h 1577990"/>
                <a:gd name="connsiteX20" fmla="*/ 40047 w 552016"/>
                <a:gd name="connsiteY20" fmla="*/ 652463 h 1577990"/>
                <a:gd name="connsiteX21" fmla="*/ 11472 w 552016"/>
                <a:gd name="connsiteY21" fmla="*/ 597695 h 1577990"/>
                <a:gd name="connsiteX22" fmla="*/ 20997 w 552016"/>
                <a:gd name="connsiteY22" fmla="*/ 504825 h 1577990"/>
                <a:gd name="connsiteX23" fmla="*/ 30522 w 552016"/>
                <a:gd name="connsiteY23" fmla="*/ 107155 h 1577990"/>
                <a:gd name="connsiteX0" fmla="*/ 30522 w 552016"/>
                <a:gd name="connsiteY0" fmla="*/ 107155 h 1577990"/>
                <a:gd name="connsiteX1" fmla="*/ 156729 w 552016"/>
                <a:gd name="connsiteY1" fmla="*/ 50006 h 1577990"/>
                <a:gd name="connsiteX2" fmla="*/ 75766 w 552016"/>
                <a:gd name="connsiteY2" fmla="*/ 511969 h 1577990"/>
                <a:gd name="connsiteX3" fmla="*/ 66242 w 552016"/>
                <a:gd name="connsiteY3" fmla="*/ 552451 h 1577990"/>
                <a:gd name="connsiteX4" fmla="*/ 354373 w 552016"/>
                <a:gd name="connsiteY4" fmla="*/ 578644 h 1577990"/>
                <a:gd name="connsiteX5" fmla="*/ 294841 w 552016"/>
                <a:gd name="connsiteY5" fmla="*/ 0 h 1577990"/>
                <a:gd name="connsiteX6" fmla="*/ 475816 w 552016"/>
                <a:gd name="connsiteY6" fmla="*/ 109538 h 1577990"/>
                <a:gd name="connsiteX7" fmla="*/ 552016 w 552016"/>
                <a:gd name="connsiteY7" fmla="*/ 426244 h 1577990"/>
                <a:gd name="connsiteX8" fmla="*/ 475815 w 552016"/>
                <a:gd name="connsiteY8" fmla="*/ 583407 h 1577990"/>
                <a:gd name="connsiteX9" fmla="*/ 530584 w 552016"/>
                <a:gd name="connsiteY9" fmla="*/ 769144 h 1577990"/>
                <a:gd name="connsiteX10" fmla="*/ 456766 w 552016"/>
                <a:gd name="connsiteY10" fmla="*/ 814388 h 1577990"/>
                <a:gd name="connsiteX11" fmla="*/ 485341 w 552016"/>
                <a:gd name="connsiteY11" fmla="*/ 1090612 h 1577990"/>
                <a:gd name="connsiteX12" fmla="*/ 509153 w 552016"/>
                <a:gd name="connsiteY12" fmla="*/ 1276349 h 1577990"/>
                <a:gd name="connsiteX13" fmla="*/ 487722 w 552016"/>
                <a:gd name="connsiteY13" fmla="*/ 1419224 h 1577990"/>
                <a:gd name="connsiteX14" fmla="*/ 494865 w 552016"/>
                <a:gd name="connsiteY14" fmla="*/ 1576387 h 1577990"/>
                <a:gd name="connsiteX15" fmla="*/ 266265 w 552016"/>
                <a:gd name="connsiteY15" fmla="*/ 1576387 h 1577990"/>
                <a:gd name="connsiteX16" fmla="*/ 366278 w 552016"/>
                <a:gd name="connsiteY16" fmla="*/ 1431130 h 1577990"/>
                <a:gd name="connsiteX17" fmla="*/ 273409 w 552016"/>
                <a:gd name="connsiteY17" fmla="*/ 923923 h 1577990"/>
                <a:gd name="connsiteX18" fmla="*/ 285316 w 552016"/>
                <a:gd name="connsiteY18" fmla="*/ 1547812 h 1577990"/>
                <a:gd name="connsiteX19" fmla="*/ 32904 w 552016"/>
                <a:gd name="connsiteY19" fmla="*/ 1552574 h 1577990"/>
                <a:gd name="connsiteX20" fmla="*/ 40047 w 552016"/>
                <a:gd name="connsiteY20" fmla="*/ 652463 h 1577990"/>
                <a:gd name="connsiteX21" fmla="*/ 11472 w 552016"/>
                <a:gd name="connsiteY21" fmla="*/ 597695 h 1577990"/>
                <a:gd name="connsiteX22" fmla="*/ 20997 w 552016"/>
                <a:gd name="connsiteY22" fmla="*/ 504825 h 1577990"/>
                <a:gd name="connsiteX23" fmla="*/ 30522 w 552016"/>
                <a:gd name="connsiteY23" fmla="*/ 107155 h 1577990"/>
                <a:gd name="connsiteX0" fmla="*/ 30522 w 552016"/>
                <a:gd name="connsiteY0" fmla="*/ 107155 h 1583052"/>
                <a:gd name="connsiteX1" fmla="*/ 156729 w 552016"/>
                <a:gd name="connsiteY1" fmla="*/ 50006 h 1583052"/>
                <a:gd name="connsiteX2" fmla="*/ 75766 w 552016"/>
                <a:gd name="connsiteY2" fmla="*/ 511969 h 1583052"/>
                <a:gd name="connsiteX3" fmla="*/ 66242 w 552016"/>
                <a:gd name="connsiteY3" fmla="*/ 552451 h 1583052"/>
                <a:gd name="connsiteX4" fmla="*/ 354373 w 552016"/>
                <a:gd name="connsiteY4" fmla="*/ 578644 h 1583052"/>
                <a:gd name="connsiteX5" fmla="*/ 294841 w 552016"/>
                <a:gd name="connsiteY5" fmla="*/ 0 h 1583052"/>
                <a:gd name="connsiteX6" fmla="*/ 475816 w 552016"/>
                <a:gd name="connsiteY6" fmla="*/ 109538 h 1583052"/>
                <a:gd name="connsiteX7" fmla="*/ 552016 w 552016"/>
                <a:gd name="connsiteY7" fmla="*/ 426244 h 1583052"/>
                <a:gd name="connsiteX8" fmla="*/ 475815 w 552016"/>
                <a:gd name="connsiteY8" fmla="*/ 583407 h 1583052"/>
                <a:gd name="connsiteX9" fmla="*/ 530584 w 552016"/>
                <a:gd name="connsiteY9" fmla="*/ 769144 h 1583052"/>
                <a:gd name="connsiteX10" fmla="*/ 456766 w 552016"/>
                <a:gd name="connsiteY10" fmla="*/ 814388 h 1583052"/>
                <a:gd name="connsiteX11" fmla="*/ 485341 w 552016"/>
                <a:gd name="connsiteY11" fmla="*/ 1090612 h 1583052"/>
                <a:gd name="connsiteX12" fmla="*/ 509153 w 552016"/>
                <a:gd name="connsiteY12" fmla="*/ 1276349 h 1583052"/>
                <a:gd name="connsiteX13" fmla="*/ 487722 w 552016"/>
                <a:gd name="connsiteY13" fmla="*/ 1419224 h 1583052"/>
                <a:gd name="connsiteX14" fmla="*/ 494865 w 552016"/>
                <a:gd name="connsiteY14" fmla="*/ 1576387 h 1583052"/>
                <a:gd name="connsiteX15" fmla="*/ 266265 w 552016"/>
                <a:gd name="connsiteY15" fmla="*/ 1576387 h 1583052"/>
                <a:gd name="connsiteX16" fmla="*/ 366278 w 552016"/>
                <a:gd name="connsiteY16" fmla="*/ 1431130 h 1583052"/>
                <a:gd name="connsiteX17" fmla="*/ 273409 w 552016"/>
                <a:gd name="connsiteY17" fmla="*/ 923923 h 1583052"/>
                <a:gd name="connsiteX18" fmla="*/ 285316 w 552016"/>
                <a:gd name="connsiteY18" fmla="*/ 1547812 h 1583052"/>
                <a:gd name="connsiteX19" fmla="*/ 32904 w 552016"/>
                <a:gd name="connsiteY19" fmla="*/ 1552574 h 1583052"/>
                <a:gd name="connsiteX20" fmla="*/ 40047 w 552016"/>
                <a:gd name="connsiteY20" fmla="*/ 652463 h 1583052"/>
                <a:gd name="connsiteX21" fmla="*/ 11472 w 552016"/>
                <a:gd name="connsiteY21" fmla="*/ 597695 h 1583052"/>
                <a:gd name="connsiteX22" fmla="*/ 20997 w 552016"/>
                <a:gd name="connsiteY22" fmla="*/ 504825 h 1583052"/>
                <a:gd name="connsiteX23" fmla="*/ 30522 w 552016"/>
                <a:gd name="connsiteY23" fmla="*/ 107155 h 1583052"/>
                <a:gd name="connsiteX0" fmla="*/ 30522 w 552016"/>
                <a:gd name="connsiteY0" fmla="*/ 107155 h 1585107"/>
                <a:gd name="connsiteX1" fmla="*/ 156729 w 552016"/>
                <a:gd name="connsiteY1" fmla="*/ 50006 h 1585107"/>
                <a:gd name="connsiteX2" fmla="*/ 75766 w 552016"/>
                <a:gd name="connsiteY2" fmla="*/ 511969 h 1585107"/>
                <a:gd name="connsiteX3" fmla="*/ 66242 w 552016"/>
                <a:gd name="connsiteY3" fmla="*/ 552451 h 1585107"/>
                <a:gd name="connsiteX4" fmla="*/ 354373 w 552016"/>
                <a:gd name="connsiteY4" fmla="*/ 578644 h 1585107"/>
                <a:gd name="connsiteX5" fmla="*/ 294841 w 552016"/>
                <a:gd name="connsiteY5" fmla="*/ 0 h 1585107"/>
                <a:gd name="connsiteX6" fmla="*/ 475816 w 552016"/>
                <a:gd name="connsiteY6" fmla="*/ 109538 h 1585107"/>
                <a:gd name="connsiteX7" fmla="*/ 552016 w 552016"/>
                <a:gd name="connsiteY7" fmla="*/ 426244 h 1585107"/>
                <a:gd name="connsiteX8" fmla="*/ 475815 w 552016"/>
                <a:gd name="connsiteY8" fmla="*/ 583407 h 1585107"/>
                <a:gd name="connsiteX9" fmla="*/ 530584 w 552016"/>
                <a:gd name="connsiteY9" fmla="*/ 769144 h 1585107"/>
                <a:gd name="connsiteX10" fmla="*/ 456766 w 552016"/>
                <a:gd name="connsiteY10" fmla="*/ 814388 h 1585107"/>
                <a:gd name="connsiteX11" fmla="*/ 485341 w 552016"/>
                <a:gd name="connsiteY11" fmla="*/ 1090612 h 1585107"/>
                <a:gd name="connsiteX12" fmla="*/ 509153 w 552016"/>
                <a:gd name="connsiteY12" fmla="*/ 1276349 h 1585107"/>
                <a:gd name="connsiteX13" fmla="*/ 487722 w 552016"/>
                <a:gd name="connsiteY13" fmla="*/ 1419224 h 1585107"/>
                <a:gd name="connsiteX14" fmla="*/ 494865 w 552016"/>
                <a:gd name="connsiteY14" fmla="*/ 1576387 h 1585107"/>
                <a:gd name="connsiteX15" fmla="*/ 266265 w 552016"/>
                <a:gd name="connsiteY15" fmla="*/ 1576387 h 1585107"/>
                <a:gd name="connsiteX16" fmla="*/ 366278 w 552016"/>
                <a:gd name="connsiteY16" fmla="*/ 1431130 h 1585107"/>
                <a:gd name="connsiteX17" fmla="*/ 273409 w 552016"/>
                <a:gd name="connsiteY17" fmla="*/ 923923 h 1585107"/>
                <a:gd name="connsiteX18" fmla="*/ 285316 w 552016"/>
                <a:gd name="connsiteY18" fmla="*/ 1547812 h 1585107"/>
                <a:gd name="connsiteX19" fmla="*/ 32904 w 552016"/>
                <a:gd name="connsiteY19" fmla="*/ 1552574 h 1585107"/>
                <a:gd name="connsiteX20" fmla="*/ 40047 w 552016"/>
                <a:gd name="connsiteY20" fmla="*/ 652463 h 1585107"/>
                <a:gd name="connsiteX21" fmla="*/ 11472 w 552016"/>
                <a:gd name="connsiteY21" fmla="*/ 597695 h 1585107"/>
                <a:gd name="connsiteX22" fmla="*/ 20997 w 552016"/>
                <a:gd name="connsiteY22" fmla="*/ 504825 h 1585107"/>
                <a:gd name="connsiteX23" fmla="*/ 30522 w 552016"/>
                <a:gd name="connsiteY23" fmla="*/ 107155 h 1585107"/>
                <a:gd name="connsiteX0" fmla="*/ 30522 w 552016"/>
                <a:gd name="connsiteY0" fmla="*/ 107155 h 1585760"/>
                <a:gd name="connsiteX1" fmla="*/ 156729 w 552016"/>
                <a:gd name="connsiteY1" fmla="*/ 50006 h 1585760"/>
                <a:gd name="connsiteX2" fmla="*/ 75766 w 552016"/>
                <a:gd name="connsiteY2" fmla="*/ 511969 h 1585760"/>
                <a:gd name="connsiteX3" fmla="*/ 66242 w 552016"/>
                <a:gd name="connsiteY3" fmla="*/ 552451 h 1585760"/>
                <a:gd name="connsiteX4" fmla="*/ 354373 w 552016"/>
                <a:gd name="connsiteY4" fmla="*/ 578644 h 1585760"/>
                <a:gd name="connsiteX5" fmla="*/ 294841 w 552016"/>
                <a:gd name="connsiteY5" fmla="*/ 0 h 1585760"/>
                <a:gd name="connsiteX6" fmla="*/ 475816 w 552016"/>
                <a:gd name="connsiteY6" fmla="*/ 109538 h 1585760"/>
                <a:gd name="connsiteX7" fmla="*/ 552016 w 552016"/>
                <a:gd name="connsiteY7" fmla="*/ 426244 h 1585760"/>
                <a:gd name="connsiteX8" fmla="*/ 475815 w 552016"/>
                <a:gd name="connsiteY8" fmla="*/ 583407 h 1585760"/>
                <a:gd name="connsiteX9" fmla="*/ 530584 w 552016"/>
                <a:gd name="connsiteY9" fmla="*/ 769144 h 1585760"/>
                <a:gd name="connsiteX10" fmla="*/ 456766 w 552016"/>
                <a:gd name="connsiteY10" fmla="*/ 814388 h 1585760"/>
                <a:gd name="connsiteX11" fmla="*/ 485341 w 552016"/>
                <a:gd name="connsiteY11" fmla="*/ 1090612 h 1585760"/>
                <a:gd name="connsiteX12" fmla="*/ 509153 w 552016"/>
                <a:gd name="connsiteY12" fmla="*/ 1276349 h 1585760"/>
                <a:gd name="connsiteX13" fmla="*/ 487722 w 552016"/>
                <a:gd name="connsiteY13" fmla="*/ 1419224 h 1585760"/>
                <a:gd name="connsiteX14" fmla="*/ 494865 w 552016"/>
                <a:gd name="connsiteY14" fmla="*/ 1576387 h 1585760"/>
                <a:gd name="connsiteX15" fmla="*/ 266265 w 552016"/>
                <a:gd name="connsiteY15" fmla="*/ 1576387 h 1585760"/>
                <a:gd name="connsiteX16" fmla="*/ 366278 w 552016"/>
                <a:gd name="connsiteY16" fmla="*/ 1431130 h 1585760"/>
                <a:gd name="connsiteX17" fmla="*/ 273409 w 552016"/>
                <a:gd name="connsiteY17" fmla="*/ 923923 h 1585760"/>
                <a:gd name="connsiteX18" fmla="*/ 285316 w 552016"/>
                <a:gd name="connsiteY18" fmla="*/ 1547812 h 1585760"/>
                <a:gd name="connsiteX19" fmla="*/ 32904 w 552016"/>
                <a:gd name="connsiteY19" fmla="*/ 1552574 h 1585760"/>
                <a:gd name="connsiteX20" fmla="*/ 40047 w 552016"/>
                <a:gd name="connsiteY20" fmla="*/ 652463 h 1585760"/>
                <a:gd name="connsiteX21" fmla="*/ 11472 w 552016"/>
                <a:gd name="connsiteY21" fmla="*/ 597695 h 1585760"/>
                <a:gd name="connsiteX22" fmla="*/ 20997 w 552016"/>
                <a:gd name="connsiteY22" fmla="*/ 504825 h 1585760"/>
                <a:gd name="connsiteX23" fmla="*/ 30522 w 552016"/>
                <a:gd name="connsiteY23" fmla="*/ 107155 h 1585760"/>
                <a:gd name="connsiteX0" fmla="*/ 30522 w 552016"/>
                <a:gd name="connsiteY0" fmla="*/ 107155 h 1591638"/>
                <a:gd name="connsiteX1" fmla="*/ 156729 w 552016"/>
                <a:gd name="connsiteY1" fmla="*/ 50006 h 1591638"/>
                <a:gd name="connsiteX2" fmla="*/ 75766 w 552016"/>
                <a:gd name="connsiteY2" fmla="*/ 511969 h 1591638"/>
                <a:gd name="connsiteX3" fmla="*/ 66242 w 552016"/>
                <a:gd name="connsiteY3" fmla="*/ 552451 h 1591638"/>
                <a:gd name="connsiteX4" fmla="*/ 354373 w 552016"/>
                <a:gd name="connsiteY4" fmla="*/ 578644 h 1591638"/>
                <a:gd name="connsiteX5" fmla="*/ 294841 w 552016"/>
                <a:gd name="connsiteY5" fmla="*/ 0 h 1591638"/>
                <a:gd name="connsiteX6" fmla="*/ 475816 w 552016"/>
                <a:gd name="connsiteY6" fmla="*/ 109538 h 1591638"/>
                <a:gd name="connsiteX7" fmla="*/ 552016 w 552016"/>
                <a:gd name="connsiteY7" fmla="*/ 426244 h 1591638"/>
                <a:gd name="connsiteX8" fmla="*/ 475815 w 552016"/>
                <a:gd name="connsiteY8" fmla="*/ 583407 h 1591638"/>
                <a:gd name="connsiteX9" fmla="*/ 530584 w 552016"/>
                <a:gd name="connsiteY9" fmla="*/ 769144 h 1591638"/>
                <a:gd name="connsiteX10" fmla="*/ 456766 w 552016"/>
                <a:gd name="connsiteY10" fmla="*/ 814388 h 1591638"/>
                <a:gd name="connsiteX11" fmla="*/ 485341 w 552016"/>
                <a:gd name="connsiteY11" fmla="*/ 1090612 h 1591638"/>
                <a:gd name="connsiteX12" fmla="*/ 509153 w 552016"/>
                <a:gd name="connsiteY12" fmla="*/ 1276349 h 1591638"/>
                <a:gd name="connsiteX13" fmla="*/ 487722 w 552016"/>
                <a:gd name="connsiteY13" fmla="*/ 1419224 h 1591638"/>
                <a:gd name="connsiteX14" fmla="*/ 494865 w 552016"/>
                <a:gd name="connsiteY14" fmla="*/ 1576387 h 1591638"/>
                <a:gd name="connsiteX15" fmla="*/ 266265 w 552016"/>
                <a:gd name="connsiteY15" fmla="*/ 1576387 h 1591638"/>
                <a:gd name="connsiteX16" fmla="*/ 366278 w 552016"/>
                <a:gd name="connsiteY16" fmla="*/ 1431130 h 1591638"/>
                <a:gd name="connsiteX17" fmla="*/ 273409 w 552016"/>
                <a:gd name="connsiteY17" fmla="*/ 923923 h 1591638"/>
                <a:gd name="connsiteX18" fmla="*/ 285316 w 552016"/>
                <a:gd name="connsiteY18" fmla="*/ 1547812 h 1591638"/>
                <a:gd name="connsiteX19" fmla="*/ 32904 w 552016"/>
                <a:gd name="connsiteY19" fmla="*/ 1552574 h 1591638"/>
                <a:gd name="connsiteX20" fmla="*/ 40047 w 552016"/>
                <a:gd name="connsiteY20" fmla="*/ 652463 h 1591638"/>
                <a:gd name="connsiteX21" fmla="*/ 11472 w 552016"/>
                <a:gd name="connsiteY21" fmla="*/ 597695 h 1591638"/>
                <a:gd name="connsiteX22" fmla="*/ 20997 w 552016"/>
                <a:gd name="connsiteY22" fmla="*/ 504825 h 1591638"/>
                <a:gd name="connsiteX23" fmla="*/ 30522 w 552016"/>
                <a:gd name="connsiteY23" fmla="*/ 107155 h 1591638"/>
                <a:gd name="connsiteX0" fmla="*/ 30522 w 552016"/>
                <a:gd name="connsiteY0" fmla="*/ 107155 h 1591638"/>
                <a:gd name="connsiteX1" fmla="*/ 156729 w 552016"/>
                <a:gd name="connsiteY1" fmla="*/ 50006 h 1591638"/>
                <a:gd name="connsiteX2" fmla="*/ 75766 w 552016"/>
                <a:gd name="connsiteY2" fmla="*/ 511969 h 1591638"/>
                <a:gd name="connsiteX3" fmla="*/ 66242 w 552016"/>
                <a:gd name="connsiteY3" fmla="*/ 552451 h 1591638"/>
                <a:gd name="connsiteX4" fmla="*/ 354373 w 552016"/>
                <a:gd name="connsiteY4" fmla="*/ 578644 h 1591638"/>
                <a:gd name="connsiteX5" fmla="*/ 294841 w 552016"/>
                <a:gd name="connsiteY5" fmla="*/ 0 h 1591638"/>
                <a:gd name="connsiteX6" fmla="*/ 475816 w 552016"/>
                <a:gd name="connsiteY6" fmla="*/ 109538 h 1591638"/>
                <a:gd name="connsiteX7" fmla="*/ 552016 w 552016"/>
                <a:gd name="connsiteY7" fmla="*/ 426244 h 1591638"/>
                <a:gd name="connsiteX8" fmla="*/ 475815 w 552016"/>
                <a:gd name="connsiteY8" fmla="*/ 583407 h 1591638"/>
                <a:gd name="connsiteX9" fmla="*/ 530584 w 552016"/>
                <a:gd name="connsiteY9" fmla="*/ 769144 h 1591638"/>
                <a:gd name="connsiteX10" fmla="*/ 456766 w 552016"/>
                <a:gd name="connsiteY10" fmla="*/ 814388 h 1591638"/>
                <a:gd name="connsiteX11" fmla="*/ 485341 w 552016"/>
                <a:gd name="connsiteY11" fmla="*/ 1090612 h 1591638"/>
                <a:gd name="connsiteX12" fmla="*/ 509153 w 552016"/>
                <a:gd name="connsiteY12" fmla="*/ 1276349 h 1591638"/>
                <a:gd name="connsiteX13" fmla="*/ 487722 w 552016"/>
                <a:gd name="connsiteY13" fmla="*/ 1419224 h 1591638"/>
                <a:gd name="connsiteX14" fmla="*/ 494865 w 552016"/>
                <a:gd name="connsiteY14" fmla="*/ 1576387 h 1591638"/>
                <a:gd name="connsiteX15" fmla="*/ 266265 w 552016"/>
                <a:gd name="connsiteY15" fmla="*/ 1576387 h 1591638"/>
                <a:gd name="connsiteX16" fmla="*/ 366278 w 552016"/>
                <a:gd name="connsiteY16" fmla="*/ 1431130 h 1591638"/>
                <a:gd name="connsiteX17" fmla="*/ 273409 w 552016"/>
                <a:gd name="connsiteY17" fmla="*/ 923923 h 1591638"/>
                <a:gd name="connsiteX18" fmla="*/ 285316 w 552016"/>
                <a:gd name="connsiteY18" fmla="*/ 1547812 h 1591638"/>
                <a:gd name="connsiteX19" fmla="*/ 32904 w 552016"/>
                <a:gd name="connsiteY19" fmla="*/ 1552574 h 1591638"/>
                <a:gd name="connsiteX20" fmla="*/ 40047 w 552016"/>
                <a:gd name="connsiteY20" fmla="*/ 652463 h 1591638"/>
                <a:gd name="connsiteX21" fmla="*/ 11472 w 552016"/>
                <a:gd name="connsiteY21" fmla="*/ 597695 h 1591638"/>
                <a:gd name="connsiteX22" fmla="*/ 20997 w 552016"/>
                <a:gd name="connsiteY22" fmla="*/ 504825 h 1591638"/>
                <a:gd name="connsiteX23" fmla="*/ 30522 w 552016"/>
                <a:gd name="connsiteY23" fmla="*/ 107155 h 1591638"/>
                <a:gd name="connsiteX0" fmla="*/ 30522 w 552016"/>
                <a:gd name="connsiteY0" fmla="*/ 107155 h 1591638"/>
                <a:gd name="connsiteX1" fmla="*/ 156729 w 552016"/>
                <a:gd name="connsiteY1" fmla="*/ 50006 h 1591638"/>
                <a:gd name="connsiteX2" fmla="*/ 75766 w 552016"/>
                <a:gd name="connsiteY2" fmla="*/ 511969 h 1591638"/>
                <a:gd name="connsiteX3" fmla="*/ 66242 w 552016"/>
                <a:gd name="connsiteY3" fmla="*/ 552451 h 1591638"/>
                <a:gd name="connsiteX4" fmla="*/ 354373 w 552016"/>
                <a:gd name="connsiteY4" fmla="*/ 578644 h 1591638"/>
                <a:gd name="connsiteX5" fmla="*/ 294841 w 552016"/>
                <a:gd name="connsiteY5" fmla="*/ 0 h 1591638"/>
                <a:gd name="connsiteX6" fmla="*/ 475816 w 552016"/>
                <a:gd name="connsiteY6" fmla="*/ 109538 h 1591638"/>
                <a:gd name="connsiteX7" fmla="*/ 552016 w 552016"/>
                <a:gd name="connsiteY7" fmla="*/ 426244 h 1591638"/>
                <a:gd name="connsiteX8" fmla="*/ 475815 w 552016"/>
                <a:gd name="connsiteY8" fmla="*/ 583407 h 1591638"/>
                <a:gd name="connsiteX9" fmla="*/ 530584 w 552016"/>
                <a:gd name="connsiteY9" fmla="*/ 769144 h 1591638"/>
                <a:gd name="connsiteX10" fmla="*/ 456766 w 552016"/>
                <a:gd name="connsiteY10" fmla="*/ 814388 h 1591638"/>
                <a:gd name="connsiteX11" fmla="*/ 485341 w 552016"/>
                <a:gd name="connsiteY11" fmla="*/ 1090612 h 1591638"/>
                <a:gd name="connsiteX12" fmla="*/ 509153 w 552016"/>
                <a:gd name="connsiteY12" fmla="*/ 1276349 h 1591638"/>
                <a:gd name="connsiteX13" fmla="*/ 487722 w 552016"/>
                <a:gd name="connsiteY13" fmla="*/ 1419224 h 1591638"/>
                <a:gd name="connsiteX14" fmla="*/ 494865 w 552016"/>
                <a:gd name="connsiteY14" fmla="*/ 1576387 h 1591638"/>
                <a:gd name="connsiteX15" fmla="*/ 266265 w 552016"/>
                <a:gd name="connsiteY15" fmla="*/ 1576387 h 1591638"/>
                <a:gd name="connsiteX16" fmla="*/ 366278 w 552016"/>
                <a:gd name="connsiteY16" fmla="*/ 1431130 h 1591638"/>
                <a:gd name="connsiteX17" fmla="*/ 273409 w 552016"/>
                <a:gd name="connsiteY17" fmla="*/ 923923 h 1591638"/>
                <a:gd name="connsiteX18" fmla="*/ 285316 w 552016"/>
                <a:gd name="connsiteY18" fmla="*/ 1547812 h 1591638"/>
                <a:gd name="connsiteX19" fmla="*/ 32904 w 552016"/>
                <a:gd name="connsiteY19" fmla="*/ 1552574 h 1591638"/>
                <a:gd name="connsiteX20" fmla="*/ 40047 w 552016"/>
                <a:gd name="connsiteY20" fmla="*/ 652463 h 1591638"/>
                <a:gd name="connsiteX21" fmla="*/ 11472 w 552016"/>
                <a:gd name="connsiteY21" fmla="*/ 597695 h 1591638"/>
                <a:gd name="connsiteX22" fmla="*/ 20997 w 552016"/>
                <a:gd name="connsiteY22" fmla="*/ 504825 h 1591638"/>
                <a:gd name="connsiteX23" fmla="*/ 30522 w 552016"/>
                <a:gd name="connsiteY23" fmla="*/ 107155 h 1591638"/>
                <a:gd name="connsiteX0" fmla="*/ 30522 w 552016"/>
                <a:gd name="connsiteY0" fmla="*/ 107155 h 1591638"/>
                <a:gd name="connsiteX1" fmla="*/ 156729 w 552016"/>
                <a:gd name="connsiteY1" fmla="*/ 50006 h 1591638"/>
                <a:gd name="connsiteX2" fmla="*/ 75766 w 552016"/>
                <a:gd name="connsiteY2" fmla="*/ 511969 h 1591638"/>
                <a:gd name="connsiteX3" fmla="*/ 66242 w 552016"/>
                <a:gd name="connsiteY3" fmla="*/ 552451 h 1591638"/>
                <a:gd name="connsiteX4" fmla="*/ 354373 w 552016"/>
                <a:gd name="connsiteY4" fmla="*/ 578644 h 1591638"/>
                <a:gd name="connsiteX5" fmla="*/ 294841 w 552016"/>
                <a:gd name="connsiteY5" fmla="*/ 0 h 1591638"/>
                <a:gd name="connsiteX6" fmla="*/ 475816 w 552016"/>
                <a:gd name="connsiteY6" fmla="*/ 109538 h 1591638"/>
                <a:gd name="connsiteX7" fmla="*/ 552016 w 552016"/>
                <a:gd name="connsiteY7" fmla="*/ 426244 h 1591638"/>
                <a:gd name="connsiteX8" fmla="*/ 475815 w 552016"/>
                <a:gd name="connsiteY8" fmla="*/ 583407 h 1591638"/>
                <a:gd name="connsiteX9" fmla="*/ 530584 w 552016"/>
                <a:gd name="connsiteY9" fmla="*/ 769144 h 1591638"/>
                <a:gd name="connsiteX10" fmla="*/ 456766 w 552016"/>
                <a:gd name="connsiteY10" fmla="*/ 814388 h 1591638"/>
                <a:gd name="connsiteX11" fmla="*/ 485341 w 552016"/>
                <a:gd name="connsiteY11" fmla="*/ 1090612 h 1591638"/>
                <a:gd name="connsiteX12" fmla="*/ 509153 w 552016"/>
                <a:gd name="connsiteY12" fmla="*/ 1276349 h 1591638"/>
                <a:gd name="connsiteX13" fmla="*/ 487722 w 552016"/>
                <a:gd name="connsiteY13" fmla="*/ 1419224 h 1591638"/>
                <a:gd name="connsiteX14" fmla="*/ 494865 w 552016"/>
                <a:gd name="connsiteY14" fmla="*/ 1576387 h 1591638"/>
                <a:gd name="connsiteX15" fmla="*/ 266265 w 552016"/>
                <a:gd name="connsiteY15" fmla="*/ 1576387 h 1591638"/>
                <a:gd name="connsiteX16" fmla="*/ 366278 w 552016"/>
                <a:gd name="connsiteY16" fmla="*/ 1431130 h 1591638"/>
                <a:gd name="connsiteX17" fmla="*/ 273409 w 552016"/>
                <a:gd name="connsiteY17" fmla="*/ 923923 h 1591638"/>
                <a:gd name="connsiteX18" fmla="*/ 285316 w 552016"/>
                <a:gd name="connsiteY18" fmla="*/ 1547812 h 1591638"/>
                <a:gd name="connsiteX19" fmla="*/ 32904 w 552016"/>
                <a:gd name="connsiteY19" fmla="*/ 1552574 h 1591638"/>
                <a:gd name="connsiteX20" fmla="*/ 40047 w 552016"/>
                <a:gd name="connsiteY20" fmla="*/ 652463 h 1591638"/>
                <a:gd name="connsiteX21" fmla="*/ 11472 w 552016"/>
                <a:gd name="connsiteY21" fmla="*/ 597695 h 1591638"/>
                <a:gd name="connsiteX22" fmla="*/ 20997 w 552016"/>
                <a:gd name="connsiteY22" fmla="*/ 504825 h 1591638"/>
                <a:gd name="connsiteX23" fmla="*/ 30522 w 552016"/>
                <a:gd name="connsiteY23" fmla="*/ 107155 h 1591638"/>
                <a:gd name="connsiteX0" fmla="*/ 30522 w 552016"/>
                <a:gd name="connsiteY0" fmla="*/ 107155 h 1591638"/>
                <a:gd name="connsiteX1" fmla="*/ 156729 w 552016"/>
                <a:gd name="connsiteY1" fmla="*/ 50006 h 1591638"/>
                <a:gd name="connsiteX2" fmla="*/ 75766 w 552016"/>
                <a:gd name="connsiteY2" fmla="*/ 511969 h 1591638"/>
                <a:gd name="connsiteX3" fmla="*/ 66242 w 552016"/>
                <a:gd name="connsiteY3" fmla="*/ 552451 h 1591638"/>
                <a:gd name="connsiteX4" fmla="*/ 354373 w 552016"/>
                <a:gd name="connsiteY4" fmla="*/ 578644 h 1591638"/>
                <a:gd name="connsiteX5" fmla="*/ 294841 w 552016"/>
                <a:gd name="connsiteY5" fmla="*/ 0 h 1591638"/>
                <a:gd name="connsiteX6" fmla="*/ 475816 w 552016"/>
                <a:gd name="connsiteY6" fmla="*/ 109538 h 1591638"/>
                <a:gd name="connsiteX7" fmla="*/ 552016 w 552016"/>
                <a:gd name="connsiteY7" fmla="*/ 426244 h 1591638"/>
                <a:gd name="connsiteX8" fmla="*/ 475815 w 552016"/>
                <a:gd name="connsiteY8" fmla="*/ 583407 h 1591638"/>
                <a:gd name="connsiteX9" fmla="*/ 530584 w 552016"/>
                <a:gd name="connsiteY9" fmla="*/ 769144 h 1591638"/>
                <a:gd name="connsiteX10" fmla="*/ 456766 w 552016"/>
                <a:gd name="connsiteY10" fmla="*/ 814388 h 1591638"/>
                <a:gd name="connsiteX11" fmla="*/ 485341 w 552016"/>
                <a:gd name="connsiteY11" fmla="*/ 1090612 h 1591638"/>
                <a:gd name="connsiteX12" fmla="*/ 509153 w 552016"/>
                <a:gd name="connsiteY12" fmla="*/ 1276349 h 1591638"/>
                <a:gd name="connsiteX13" fmla="*/ 487722 w 552016"/>
                <a:gd name="connsiteY13" fmla="*/ 1419224 h 1591638"/>
                <a:gd name="connsiteX14" fmla="*/ 494865 w 552016"/>
                <a:gd name="connsiteY14" fmla="*/ 1576387 h 1591638"/>
                <a:gd name="connsiteX15" fmla="*/ 266265 w 552016"/>
                <a:gd name="connsiteY15" fmla="*/ 1576387 h 1591638"/>
                <a:gd name="connsiteX16" fmla="*/ 366278 w 552016"/>
                <a:gd name="connsiteY16" fmla="*/ 1431130 h 1591638"/>
                <a:gd name="connsiteX17" fmla="*/ 273409 w 552016"/>
                <a:gd name="connsiteY17" fmla="*/ 923923 h 1591638"/>
                <a:gd name="connsiteX18" fmla="*/ 309128 w 552016"/>
                <a:gd name="connsiteY18" fmla="*/ 1278729 h 1591638"/>
                <a:gd name="connsiteX19" fmla="*/ 285316 w 552016"/>
                <a:gd name="connsiteY19" fmla="*/ 1547812 h 1591638"/>
                <a:gd name="connsiteX20" fmla="*/ 32904 w 552016"/>
                <a:gd name="connsiteY20" fmla="*/ 1552574 h 1591638"/>
                <a:gd name="connsiteX21" fmla="*/ 40047 w 552016"/>
                <a:gd name="connsiteY21" fmla="*/ 652463 h 1591638"/>
                <a:gd name="connsiteX22" fmla="*/ 11472 w 552016"/>
                <a:gd name="connsiteY22" fmla="*/ 597695 h 1591638"/>
                <a:gd name="connsiteX23" fmla="*/ 20997 w 552016"/>
                <a:gd name="connsiteY23" fmla="*/ 504825 h 1591638"/>
                <a:gd name="connsiteX24" fmla="*/ 30522 w 552016"/>
                <a:gd name="connsiteY24" fmla="*/ 107155 h 1591638"/>
                <a:gd name="connsiteX0" fmla="*/ 30522 w 552016"/>
                <a:gd name="connsiteY0" fmla="*/ 107155 h 1591638"/>
                <a:gd name="connsiteX1" fmla="*/ 156729 w 552016"/>
                <a:gd name="connsiteY1" fmla="*/ 50006 h 1591638"/>
                <a:gd name="connsiteX2" fmla="*/ 75766 w 552016"/>
                <a:gd name="connsiteY2" fmla="*/ 511969 h 1591638"/>
                <a:gd name="connsiteX3" fmla="*/ 66242 w 552016"/>
                <a:gd name="connsiteY3" fmla="*/ 552451 h 1591638"/>
                <a:gd name="connsiteX4" fmla="*/ 354373 w 552016"/>
                <a:gd name="connsiteY4" fmla="*/ 578644 h 1591638"/>
                <a:gd name="connsiteX5" fmla="*/ 294841 w 552016"/>
                <a:gd name="connsiteY5" fmla="*/ 0 h 1591638"/>
                <a:gd name="connsiteX6" fmla="*/ 475816 w 552016"/>
                <a:gd name="connsiteY6" fmla="*/ 109538 h 1591638"/>
                <a:gd name="connsiteX7" fmla="*/ 552016 w 552016"/>
                <a:gd name="connsiteY7" fmla="*/ 426244 h 1591638"/>
                <a:gd name="connsiteX8" fmla="*/ 475815 w 552016"/>
                <a:gd name="connsiteY8" fmla="*/ 583407 h 1591638"/>
                <a:gd name="connsiteX9" fmla="*/ 530584 w 552016"/>
                <a:gd name="connsiteY9" fmla="*/ 769144 h 1591638"/>
                <a:gd name="connsiteX10" fmla="*/ 456766 w 552016"/>
                <a:gd name="connsiteY10" fmla="*/ 814388 h 1591638"/>
                <a:gd name="connsiteX11" fmla="*/ 485341 w 552016"/>
                <a:gd name="connsiteY11" fmla="*/ 1090612 h 1591638"/>
                <a:gd name="connsiteX12" fmla="*/ 509153 w 552016"/>
                <a:gd name="connsiteY12" fmla="*/ 1276349 h 1591638"/>
                <a:gd name="connsiteX13" fmla="*/ 487722 w 552016"/>
                <a:gd name="connsiteY13" fmla="*/ 1419224 h 1591638"/>
                <a:gd name="connsiteX14" fmla="*/ 494865 w 552016"/>
                <a:gd name="connsiteY14" fmla="*/ 1576387 h 1591638"/>
                <a:gd name="connsiteX15" fmla="*/ 266265 w 552016"/>
                <a:gd name="connsiteY15" fmla="*/ 1576387 h 1591638"/>
                <a:gd name="connsiteX16" fmla="*/ 366278 w 552016"/>
                <a:gd name="connsiteY16" fmla="*/ 1431130 h 1591638"/>
                <a:gd name="connsiteX17" fmla="*/ 273409 w 552016"/>
                <a:gd name="connsiteY17" fmla="*/ 923923 h 1591638"/>
                <a:gd name="connsiteX18" fmla="*/ 309128 w 552016"/>
                <a:gd name="connsiteY18" fmla="*/ 1278729 h 1591638"/>
                <a:gd name="connsiteX19" fmla="*/ 285316 w 552016"/>
                <a:gd name="connsiteY19" fmla="*/ 1547812 h 1591638"/>
                <a:gd name="connsiteX20" fmla="*/ 32904 w 552016"/>
                <a:gd name="connsiteY20" fmla="*/ 1552574 h 1591638"/>
                <a:gd name="connsiteX21" fmla="*/ 40047 w 552016"/>
                <a:gd name="connsiteY21" fmla="*/ 652463 h 1591638"/>
                <a:gd name="connsiteX22" fmla="*/ 11472 w 552016"/>
                <a:gd name="connsiteY22" fmla="*/ 597695 h 1591638"/>
                <a:gd name="connsiteX23" fmla="*/ 20997 w 552016"/>
                <a:gd name="connsiteY23" fmla="*/ 504825 h 1591638"/>
                <a:gd name="connsiteX24" fmla="*/ 30522 w 552016"/>
                <a:gd name="connsiteY24" fmla="*/ 107155 h 1591638"/>
                <a:gd name="connsiteX0" fmla="*/ 30522 w 552016"/>
                <a:gd name="connsiteY0" fmla="*/ 107155 h 1591638"/>
                <a:gd name="connsiteX1" fmla="*/ 156729 w 552016"/>
                <a:gd name="connsiteY1" fmla="*/ 50006 h 1591638"/>
                <a:gd name="connsiteX2" fmla="*/ 75766 w 552016"/>
                <a:gd name="connsiteY2" fmla="*/ 511969 h 1591638"/>
                <a:gd name="connsiteX3" fmla="*/ 66242 w 552016"/>
                <a:gd name="connsiteY3" fmla="*/ 552451 h 1591638"/>
                <a:gd name="connsiteX4" fmla="*/ 354373 w 552016"/>
                <a:gd name="connsiteY4" fmla="*/ 578644 h 1591638"/>
                <a:gd name="connsiteX5" fmla="*/ 294841 w 552016"/>
                <a:gd name="connsiteY5" fmla="*/ 0 h 1591638"/>
                <a:gd name="connsiteX6" fmla="*/ 475816 w 552016"/>
                <a:gd name="connsiteY6" fmla="*/ 109538 h 1591638"/>
                <a:gd name="connsiteX7" fmla="*/ 552016 w 552016"/>
                <a:gd name="connsiteY7" fmla="*/ 426244 h 1591638"/>
                <a:gd name="connsiteX8" fmla="*/ 475815 w 552016"/>
                <a:gd name="connsiteY8" fmla="*/ 583407 h 1591638"/>
                <a:gd name="connsiteX9" fmla="*/ 530584 w 552016"/>
                <a:gd name="connsiteY9" fmla="*/ 769144 h 1591638"/>
                <a:gd name="connsiteX10" fmla="*/ 456766 w 552016"/>
                <a:gd name="connsiteY10" fmla="*/ 814388 h 1591638"/>
                <a:gd name="connsiteX11" fmla="*/ 485341 w 552016"/>
                <a:gd name="connsiteY11" fmla="*/ 1090612 h 1591638"/>
                <a:gd name="connsiteX12" fmla="*/ 509153 w 552016"/>
                <a:gd name="connsiteY12" fmla="*/ 1276349 h 1591638"/>
                <a:gd name="connsiteX13" fmla="*/ 487722 w 552016"/>
                <a:gd name="connsiteY13" fmla="*/ 1419224 h 1591638"/>
                <a:gd name="connsiteX14" fmla="*/ 494865 w 552016"/>
                <a:gd name="connsiteY14" fmla="*/ 1576387 h 1591638"/>
                <a:gd name="connsiteX15" fmla="*/ 266265 w 552016"/>
                <a:gd name="connsiteY15" fmla="*/ 1576387 h 1591638"/>
                <a:gd name="connsiteX16" fmla="*/ 366278 w 552016"/>
                <a:gd name="connsiteY16" fmla="*/ 1431130 h 1591638"/>
                <a:gd name="connsiteX17" fmla="*/ 273409 w 552016"/>
                <a:gd name="connsiteY17" fmla="*/ 921542 h 1591638"/>
                <a:gd name="connsiteX18" fmla="*/ 309128 w 552016"/>
                <a:gd name="connsiteY18" fmla="*/ 1278729 h 1591638"/>
                <a:gd name="connsiteX19" fmla="*/ 285316 w 552016"/>
                <a:gd name="connsiteY19" fmla="*/ 1547812 h 1591638"/>
                <a:gd name="connsiteX20" fmla="*/ 32904 w 552016"/>
                <a:gd name="connsiteY20" fmla="*/ 1552574 h 1591638"/>
                <a:gd name="connsiteX21" fmla="*/ 40047 w 552016"/>
                <a:gd name="connsiteY21" fmla="*/ 652463 h 1591638"/>
                <a:gd name="connsiteX22" fmla="*/ 11472 w 552016"/>
                <a:gd name="connsiteY22" fmla="*/ 597695 h 1591638"/>
                <a:gd name="connsiteX23" fmla="*/ 20997 w 552016"/>
                <a:gd name="connsiteY23" fmla="*/ 504825 h 1591638"/>
                <a:gd name="connsiteX24" fmla="*/ 30522 w 552016"/>
                <a:gd name="connsiteY24" fmla="*/ 107155 h 1591638"/>
                <a:gd name="connsiteX0" fmla="*/ 30522 w 552016"/>
                <a:gd name="connsiteY0" fmla="*/ 107155 h 1591638"/>
                <a:gd name="connsiteX1" fmla="*/ 156729 w 552016"/>
                <a:gd name="connsiteY1" fmla="*/ 50006 h 1591638"/>
                <a:gd name="connsiteX2" fmla="*/ 75766 w 552016"/>
                <a:gd name="connsiteY2" fmla="*/ 511969 h 1591638"/>
                <a:gd name="connsiteX3" fmla="*/ 66242 w 552016"/>
                <a:gd name="connsiteY3" fmla="*/ 552451 h 1591638"/>
                <a:gd name="connsiteX4" fmla="*/ 354373 w 552016"/>
                <a:gd name="connsiteY4" fmla="*/ 578644 h 1591638"/>
                <a:gd name="connsiteX5" fmla="*/ 294841 w 552016"/>
                <a:gd name="connsiteY5" fmla="*/ 0 h 1591638"/>
                <a:gd name="connsiteX6" fmla="*/ 475816 w 552016"/>
                <a:gd name="connsiteY6" fmla="*/ 109538 h 1591638"/>
                <a:gd name="connsiteX7" fmla="*/ 552016 w 552016"/>
                <a:gd name="connsiteY7" fmla="*/ 426244 h 1591638"/>
                <a:gd name="connsiteX8" fmla="*/ 475815 w 552016"/>
                <a:gd name="connsiteY8" fmla="*/ 583407 h 1591638"/>
                <a:gd name="connsiteX9" fmla="*/ 530584 w 552016"/>
                <a:gd name="connsiteY9" fmla="*/ 769144 h 1591638"/>
                <a:gd name="connsiteX10" fmla="*/ 456766 w 552016"/>
                <a:gd name="connsiteY10" fmla="*/ 814388 h 1591638"/>
                <a:gd name="connsiteX11" fmla="*/ 485341 w 552016"/>
                <a:gd name="connsiteY11" fmla="*/ 1090612 h 1591638"/>
                <a:gd name="connsiteX12" fmla="*/ 509153 w 552016"/>
                <a:gd name="connsiteY12" fmla="*/ 1276349 h 1591638"/>
                <a:gd name="connsiteX13" fmla="*/ 487722 w 552016"/>
                <a:gd name="connsiteY13" fmla="*/ 1419224 h 1591638"/>
                <a:gd name="connsiteX14" fmla="*/ 494865 w 552016"/>
                <a:gd name="connsiteY14" fmla="*/ 1576387 h 1591638"/>
                <a:gd name="connsiteX15" fmla="*/ 266265 w 552016"/>
                <a:gd name="connsiteY15" fmla="*/ 1576387 h 1591638"/>
                <a:gd name="connsiteX16" fmla="*/ 366278 w 552016"/>
                <a:gd name="connsiteY16" fmla="*/ 1431130 h 1591638"/>
                <a:gd name="connsiteX17" fmla="*/ 273409 w 552016"/>
                <a:gd name="connsiteY17" fmla="*/ 921542 h 1591638"/>
                <a:gd name="connsiteX18" fmla="*/ 309128 w 552016"/>
                <a:gd name="connsiteY18" fmla="*/ 1278729 h 1591638"/>
                <a:gd name="connsiteX19" fmla="*/ 285316 w 552016"/>
                <a:gd name="connsiteY19" fmla="*/ 1547812 h 1591638"/>
                <a:gd name="connsiteX20" fmla="*/ 32904 w 552016"/>
                <a:gd name="connsiteY20" fmla="*/ 1552574 h 1591638"/>
                <a:gd name="connsiteX21" fmla="*/ 40047 w 552016"/>
                <a:gd name="connsiteY21" fmla="*/ 652463 h 1591638"/>
                <a:gd name="connsiteX22" fmla="*/ 11472 w 552016"/>
                <a:gd name="connsiteY22" fmla="*/ 597695 h 1591638"/>
                <a:gd name="connsiteX23" fmla="*/ 20997 w 552016"/>
                <a:gd name="connsiteY23" fmla="*/ 504825 h 1591638"/>
                <a:gd name="connsiteX24" fmla="*/ 30522 w 552016"/>
                <a:gd name="connsiteY24" fmla="*/ 107155 h 1591638"/>
                <a:gd name="connsiteX0" fmla="*/ 30522 w 552016"/>
                <a:gd name="connsiteY0" fmla="*/ 107155 h 1591638"/>
                <a:gd name="connsiteX1" fmla="*/ 156729 w 552016"/>
                <a:gd name="connsiteY1" fmla="*/ 50006 h 1591638"/>
                <a:gd name="connsiteX2" fmla="*/ 75766 w 552016"/>
                <a:gd name="connsiteY2" fmla="*/ 511969 h 1591638"/>
                <a:gd name="connsiteX3" fmla="*/ 66242 w 552016"/>
                <a:gd name="connsiteY3" fmla="*/ 552451 h 1591638"/>
                <a:gd name="connsiteX4" fmla="*/ 354373 w 552016"/>
                <a:gd name="connsiteY4" fmla="*/ 578644 h 1591638"/>
                <a:gd name="connsiteX5" fmla="*/ 294841 w 552016"/>
                <a:gd name="connsiteY5" fmla="*/ 0 h 1591638"/>
                <a:gd name="connsiteX6" fmla="*/ 475816 w 552016"/>
                <a:gd name="connsiteY6" fmla="*/ 109538 h 1591638"/>
                <a:gd name="connsiteX7" fmla="*/ 552016 w 552016"/>
                <a:gd name="connsiteY7" fmla="*/ 426244 h 1591638"/>
                <a:gd name="connsiteX8" fmla="*/ 475815 w 552016"/>
                <a:gd name="connsiteY8" fmla="*/ 583407 h 1591638"/>
                <a:gd name="connsiteX9" fmla="*/ 530584 w 552016"/>
                <a:gd name="connsiteY9" fmla="*/ 769144 h 1591638"/>
                <a:gd name="connsiteX10" fmla="*/ 456766 w 552016"/>
                <a:gd name="connsiteY10" fmla="*/ 814388 h 1591638"/>
                <a:gd name="connsiteX11" fmla="*/ 485341 w 552016"/>
                <a:gd name="connsiteY11" fmla="*/ 1090612 h 1591638"/>
                <a:gd name="connsiteX12" fmla="*/ 509153 w 552016"/>
                <a:gd name="connsiteY12" fmla="*/ 1276349 h 1591638"/>
                <a:gd name="connsiteX13" fmla="*/ 487722 w 552016"/>
                <a:gd name="connsiteY13" fmla="*/ 1419224 h 1591638"/>
                <a:gd name="connsiteX14" fmla="*/ 494865 w 552016"/>
                <a:gd name="connsiteY14" fmla="*/ 1576387 h 1591638"/>
                <a:gd name="connsiteX15" fmla="*/ 266265 w 552016"/>
                <a:gd name="connsiteY15" fmla="*/ 1576387 h 1591638"/>
                <a:gd name="connsiteX16" fmla="*/ 366278 w 552016"/>
                <a:gd name="connsiteY16" fmla="*/ 1431130 h 1591638"/>
                <a:gd name="connsiteX17" fmla="*/ 273409 w 552016"/>
                <a:gd name="connsiteY17" fmla="*/ 921542 h 1591638"/>
                <a:gd name="connsiteX18" fmla="*/ 309128 w 552016"/>
                <a:gd name="connsiteY18" fmla="*/ 1278729 h 1591638"/>
                <a:gd name="connsiteX19" fmla="*/ 285316 w 552016"/>
                <a:gd name="connsiteY19" fmla="*/ 1547812 h 1591638"/>
                <a:gd name="connsiteX20" fmla="*/ 32904 w 552016"/>
                <a:gd name="connsiteY20" fmla="*/ 1552574 h 1591638"/>
                <a:gd name="connsiteX21" fmla="*/ 40047 w 552016"/>
                <a:gd name="connsiteY21" fmla="*/ 652463 h 1591638"/>
                <a:gd name="connsiteX22" fmla="*/ 11472 w 552016"/>
                <a:gd name="connsiteY22" fmla="*/ 597695 h 1591638"/>
                <a:gd name="connsiteX23" fmla="*/ 20997 w 552016"/>
                <a:gd name="connsiteY23" fmla="*/ 504825 h 1591638"/>
                <a:gd name="connsiteX24" fmla="*/ 30522 w 552016"/>
                <a:gd name="connsiteY24" fmla="*/ 107155 h 1591638"/>
                <a:gd name="connsiteX0" fmla="*/ 30522 w 552016"/>
                <a:gd name="connsiteY0" fmla="*/ 107155 h 1591638"/>
                <a:gd name="connsiteX1" fmla="*/ 156729 w 552016"/>
                <a:gd name="connsiteY1" fmla="*/ 50006 h 1591638"/>
                <a:gd name="connsiteX2" fmla="*/ 75766 w 552016"/>
                <a:gd name="connsiteY2" fmla="*/ 511969 h 1591638"/>
                <a:gd name="connsiteX3" fmla="*/ 66242 w 552016"/>
                <a:gd name="connsiteY3" fmla="*/ 552451 h 1591638"/>
                <a:gd name="connsiteX4" fmla="*/ 354373 w 552016"/>
                <a:gd name="connsiteY4" fmla="*/ 578644 h 1591638"/>
                <a:gd name="connsiteX5" fmla="*/ 294841 w 552016"/>
                <a:gd name="connsiteY5" fmla="*/ 0 h 1591638"/>
                <a:gd name="connsiteX6" fmla="*/ 475816 w 552016"/>
                <a:gd name="connsiteY6" fmla="*/ 109538 h 1591638"/>
                <a:gd name="connsiteX7" fmla="*/ 552016 w 552016"/>
                <a:gd name="connsiteY7" fmla="*/ 426244 h 1591638"/>
                <a:gd name="connsiteX8" fmla="*/ 475815 w 552016"/>
                <a:gd name="connsiteY8" fmla="*/ 583407 h 1591638"/>
                <a:gd name="connsiteX9" fmla="*/ 530584 w 552016"/>
                <a:gd name="connsiteY9" fmla="*/ 769144 h 1591638"/>
                <a:gd name="connsiteX10" fmla="*/ 456766 w 552016"/>
                <a:gd name="connsiteY10" fmla="*/ 814388 h 1591638"/>
                <a:gd name="connsiteX11" fmla="*/ 485341 w 552016"/>
                <a:gd name="connsiteY11" fmla="*/ 1090612 h 1591638"/>
                <a:gd name="connsiteX12" fmla="*/ 509153 w 552016"/>
                <a:gd name="connsiteY12" fmla="*/ 1276349 h 1591638"/>
                <a:gd name="connsiteX13" fmla="*/ 487722 w 552016"/>
                <a:gd name="connsiteY13" fmla="*/ 1419224 h 1591638"/>
                <a:gd name="connsiteX14" fmla="*/ 494865 w 552016"/>
                <a:gd name="connsiteY14" fmla="*/ 1576387 h 1591638"/>
                <a:gd name="connsiteX15" fmla="*/ 266265 w 552016"/>
                <a:gd name="connsiteY15" fmla="*/ 1576387 h 1591638"/>
                <a:gd name="connsiteX16" fmla="*/ 366278 w 552016"/>
                <a:gd name="connsiteY16" fmla="*/ 1431130 h 1591638"/>
                <a:gd name="connsiteX17" fmla="*/ 273409 w 552016"/>
                <a:gd name="connsiteY17" fmla="*/ 921542 h 1591638"/>
                <a:gd name="connsiteX18" fmla="*/ 309128 w 552016"/>
                <a:gd name="connsiteY18" fmla="*/ 1278729 h 1591638"/>
                <a:gd name="connsiteX19" fmla="*/ 285316 w 552016"/>
                <a:gd name="connsiteY19" fmla="*/ 1547812 h 1591638"/>
                <a:gd name="connsiteX20" fmla="*/ 32904 w 552016"/>
                <a:gd name="connsiteY20" fmla="*/ 1552574 h 1591638"/>
                <a:gd name="connsiteX21" fmla="*/ 40047 w 552016"/>
                <a:gd name="connsiteY21" fmla="*/ 652463 h 1591638"/>
                <a:gd name="connsiteX22" fmla="*/ 11472 w 552016"/>
                <a:gd name="connsiteY22" fmla="*/ 597695 h 1591638"/>
                <a:gd name="connsiteX23" fmla="*/ 20997 w 552016"/>
                <a:gd name="connsiteY23" fmla="*/ 504825 h 1591638"/>
                <a:gd name="connsiteX24" fmla="*/ 30522 w 552016"/>
                <a:gd name="connsiteY24" fmla="*/ 107155 h 1591638"/>
                <a:gd name="connsiteX0" fmla="*/ 30522 w 552016"/>
                <a:gd name="connsiteY0" fmla="*/ 107155 h 1591638"/>
                <a:gd name="connsiteX1" fmla="*/ 156729 w 552016"/>
                <a:gd name="connsiteY1" fmla="*/ 50006 h 1591638"/>
                <a:gd name="connsiteX2" fmla="*/ 75766 w 552016"/>
                <a:gd name="connsiteY2" fmla="*/ 511969 h 1591638"/>
                <a:gd name="connsiteX3" fmla="*/ 66242 w 552016"/>
                <a:gd name="connsiteY3" fmla="*/ 552451 h 1591638"/>
                <a:gd name="connsiteX4" fmla="*/ 354373 w 552016"/>
                <a:gd name="connsiteY4" fmla="*/ 578644 h 1591638"/>
                <a:gd name="connsiteX5" fmla="*/ 294841 w 552016"/>
                <a:gd name="connsiteY5" fmla="*/ 0 h 1591638"/>
                <a:gd name="connsiteX6" fmla="*/ 475816 w 552016"/>
                <a:gd name="connsiteY6" fmla="*/ 109538 h 1591638"/>
                <a:gd name="connsiteX7" fmla="*/ 552016 w 552016"/>
                <a:gd name="connsiteY7" fmla="*/ 426244 h 1591638"/>
                <a:gd name="connsiteX8" fmla="*/ 475815 w 552016"/>
                <a:gd name="connsiteY8" fmla="*/ 583407 h 1591638"/>
                <a:gd name="connsiteX9" fmla="*/ 530584 w 552016"/>
                <a:gd name="connsiteY9" fmla="*/ 769144 h 1591638"/>
                <a:gd name="connsiteX10" fmla="*/ 456766 w 552016"/>
                <a:gd name="connsiteY10" fmla="*/ 814388 h 1591638"/>
                <a:gd name="connsiteX11" fmla="*/ 485341 w 552016"/>
                <a:gd name="connsiteY11" fmla="*/ 1090612 h 1591638"/>
                <a:gd name="connsiteX12" fmla="*/ 509153 w 552016"/>
                <a:gd name="connsiteY12" fmla="*/ 1276349 h 1591638"/>
                <a:gd name="connsiteX13" fmla="*/ 487722 w 552016"/>
                <a:gd name="connsiteY13" fmla="*/ 1419224 h 1591638"/>
                <a:gd name="connsiteX14" fmla="*/ 494865 w 552016"/>
                <a:gd name="connsiteY14" fmla="*/ 1576387 h 1591638"/>
                <a:gd name="connsiteX15" fmla="*/ 266265 w 552016"/>
                <a:gd name="connsiteY15" fmla="*/ 1576387 h 1591638"/>
                <a:gd name="connsiteX16" fmla="*/ 366278 w 552016"/>
                <a:gd name="connsiteY16" fmla="*/ 1431130 h 1591638"/>
                <a:gd name="connsiteX17" fmla="*/ 273409 w 552016"/>
                <a:gd name="connsiteY17" fmla="*/ 921542 h 1591638"/>
                <a:gd name="connsiteX18" fmla="*/ 313890 w 552016"/>
                <a:gd name="connsiteY18" fmla="*/ 1290636 h 1591638"/>
                <a:gd name="connsiteX19" fmla="*/ 285316 w 552016"/>
                <a:gd name="connsiteY19" fmla="*/ 1547812 h 1591638"/>
                <a:gd name="connsiteX20" fmla="*/ 32904 w 552016"/>
                <a:gd name="connsiteY20" fmla="*/ 1552574 h 1591638"/>
                <a:gd name="connsiteX21" fmla="*/ 40047 w 552016"/>
                <a:gd name="connsiteY21" fmla="*/ 652463 h 1591638"/>
                <a:gd name="connsiteX22" fmla="*/ 11472 w 552016"/>
                <a:gd name="connsiteY22" fmla="*/ 597695 h 1591638"/>
                <a:gd name="connsiteX23" fmla="*/ 20997 w 552016"/>
                <a:gd name="connsiteY23" fmla="*/ 504825 h 1591638"/>
                <a:gd name="connsiteX24" fmla="*/ 30522 w 552016"/>
                <a:gd name="connsiteY24" fmla="*/ 107155 h 1591638"/>
                <a:gd name="connsiteX0" fmla="*/ 19101 w 540595"/>
                <a:gd name="connsiteY0" fmla="*/ 107155 h 1591638"/>
                <a:gd name="connsiteX1" fmla="*/ 145308 w 540595"/>
                <a:gd name="connsiteY1" fmla="*/ 50006 h 1591638"/>
                <a:gd name="connsiteX2" fmla="*/ 64345 w 540595"/>
                <a:gd name="connsiteY2" fmla="*/ 511969 h 1591638"/>
                <a:gd name="connsiteX3" fmla="*/ 54821 w 540595"/>
                <a:gd name="connsiteY3" fmla="*/ 552451 h 1591638"/>
                <a:gd name="connsiteX4" fmla="*/ 342952 w 540595"/>
                <a:gd name="connsiteY4" fmla="*/ 578644 h 1591638"/>
                <a:gd name="connsiteX5" fmla="*/ 283420 w 540595"/>
                <a:gd name="connsiteY5" fmla="*/ 0 h 1591638"/>
                <a:gd name="connsiteX6" fmla="*/ 464395 w 540595"/>
                <a:gd name="connsiteY6" fmla="*/ 109538 h 1591638"/>
                <a:gd name="connsiteX7" fmla="*/ 540595 w 540595"/>
                <a:gd name="connsiteY7" fmla="*/ 426244 h 1591638"/>
                <a:gd name="connsiteX8" fmla="*/ 464394 w 540595"/>
                <a:gd name="connsiteY8" fmla="*/ 583407 h 1591638"/>
                <a:gd name="connsiteX9" fmla="*/ 519163 w 540595"/>
                <a:gd name="connsiteY9" fmla="*/ 769144 h 1591638"/>
                <a:gd name="connsiteX10" fmla="*/ 445345 w 540595"/>
                <a:gd name="connsiteY10" fmla="*/ 814388 h 1591638"/>
                <a:gd name="connsiteX11" fmla="*/ 473920 w 540595"/>
                <a:gd name="connsiteY11" fmla="*/ 1090612 h 1591638"/>
                <a:gd name="connsiteX12" fmla="*/ 497732 w 540595"/>
                <a:gd name="connsiteY12" fmla="*/ 1276349 h 1591638"/>
                <a:gd name="connsiteX13" fmla="*/ 476301 w 540595"/>
                <a:gd name="connsiteY13" fmla="*/ 1419224 h 1591638"/>
                <a:gd name="connsiteX14" fmla="*/ 483444 w 540595"/>
                <a:gd name="connsiteY14" fmla="*/ 1576387 h 1591638"/>
                <a:gd name="connsiteX15" fmla="*/ 254844 w 540595"/>
                <a:gd name="connsiteY15" fmla="*/ 1576387 h 1591638"/>
                <a:gd name="connsiteX16" fmla="*/ 354857 w 540595"/>
                <a:gd name="connsiteY16" fmla="*/ 1431130 h 1591638"/>
                <a:gd name="connsiteX17" fmla="*/ 261988 w 540595"/>
                <a:gd name="connsiteY17" fmla="*/ 921542 h 1591638"/>
                <a:gd name="connsiteX18" fmla="*/ 302469 w 540595"/>
                <a:gd name="connsiteY18" fmla="*/ 1290636 h 1591638"/>
                <a:gd name="connsiteX19" fmla="*/ 273895 w 540595"/>
                <a:gd name="connsiteY19" fmla="*/ 1547812 h 1591638"/>
                <a:gd name="connsiteX20" fmla="*/ 21483 w 540595"/>
                <a:gd name="connsiteY20" fmla="*/ 1552574 h 1591638"/>
                <a:gd name="connsiteX21" fmla="*/ 147688 w 540595"/>
                <a:gd name="connsiteY21" fmla="*/ 1231104 h 1591638"/>
                <a:gd name="connsiteX22" fmla="*/ 28626 w 540595"/>
                <a:gd name="connsiteY22" fmla="*/ 652463 h 1591638"/>
                <a:gd name="connsiteX23" fmla="*/ 51 w 540595"/>
                <a:gd name="connsiteY23" fmla="*/ 597695 h 1591638"/>
                <a:gd name="connsiteX24" fmla="*/ 9576 w 540595"/>
                <a:gd name="connsiteY24" fmla="*/ 504825 h 1591638"/>
                <a:gd name="connsiteX25" fmla="*/ 19101 w 540595"/>
                <a:gd name="connsiteY25" fmla="*/ 107155 h 1591638"/>
                <a:gd name="connsiteX0" fmla="*/ 19101 w 540595"/>
                <a:gd name="connsiteY0" fmla="*/ 107155 h 1591638"/>
                <a:gd name="connsiteX1" fmla="*/ 145308 w 540595"/>
                <a:gd name="connsiteY1" fmla="*/ 50006 h 1591638"/>
                <a:gd name="connsiteX2" fmla="*/ 64345 w 540595"/>
                <a:gd name="connsiteY2" fmla="*/ 511969 h 1591638"/>
                <a:gd name="connsiteX3" fmla="*/ 54821 w 540595"/>
                <a:gd name="connsiteY3" fmla="*/ 552451 h 1591638"/>
                <a:gd name="connsiteX4" fmla="*/ 342952 w 540595"/>
                <a:gd name="connsiteY4" fmla="*/ 578644 h 1591638"/>
                <a:gd name="connsiteX5" fmla="*/ 283420 w 540595"/>
                <a:gd name="connsiteY5" fmla="*/ 0 h 1591638"/>
                <a:gd name="connsiteX6" fmla="*/ 464395 w 540595"/>
                <a:gd name="connsiteY6" fmla="*/ 109538 h 1591638"/>
                <a:gd name="connsiteX7" fmla="*/ 540595 w 540595"/>
                <a:gd name="connsiteY7" fmla="*/ 426244 h 1591638"/>
                <a:gd name="connsiteX8" fmla="*/ 464394 w 540595"/>
                <a:gd name="connsiteY8" fmla="*/ 583407 h 1591638"/>
                <a:gd name="connsiteX9" fmla="*/ 519163 w 540595"/>
                <a:gd name="connsiteY9" fmla="*/ 769144 h 1591638"/>
                <a:gd name="connsiteX10" fmla="*/ 445345 w 540595"/>
                <a:gd name="connsiteY10" fmla="*/ 814388 h 1591638"/>
                <a:gd name="connsiteX11" fmla="*/ 473920 w 540595"/>
                <a:gd name="connsiteY11" fmla="*/ 1090612 h 1591638"/>
                <a:gd name="connsiteX12" fmla="*/ 497732 w 540595"/>
                <a:gd name="connsiteY12" fmla="*/ 1276349 h 1591638"/>
                <a:gd name="connsiteX13" fmla="*/ 476301 w 540595"/>
                <a:gd name="connsiteY13" fmla="*/ 1419224 h 1591638"/>
                <a:gd name="connsiteX14" fmla="*/ 483444 w 540595"/>
                <a:gd name="connsiteY14" fmla="*/ 1576387 h 1591638"/>
                <a:gd name="connsiteX15" fmla="*/ 254844 w 540595"/>
                <a:gd name="connsiteY15" fmla="*/ 1576387 h 1591638"/>
                <a:gd name="connsiteX16" fmla="*/ 354857 w 540595"/>
                <a:gd name="connsiteY16" fmla="*/ 1431130 h 1591638"/>
                <a:gd name="connsiteX17" fmla="*/ 261988 w 540595"/>
                <a:gd name="connsiteY17" fmla="*/ 921542 h 1591638"/>
                <a:gd name="connsiteX18" fmla="*/ 302469 w 540595"/>
                <a:gd name="connsiteY18" fmla="*/ 1290636 h 1591638"/>
                <a:gd name="connsiteX19" fmla="*/ 273895 w 540595"/>
                <a:gd name="connsiteY19" fmla="*/ 1547812 h 1591638"/>
                <a:gd name="connsiteX20" fmla="*/ 21483 w 540595"/>
                <a:gd name="connsiteY20" fmla="*/ 1552574 h 1591638"/>
                <a:gd name="connsiteX21" fmla="*/ 145307 w 540595"/>
                <a:gd name="connsiteY21" fmla="*/ 1421604 h 1591638"/>
                <a:gd name="connsiteX22" fmla="*/ 147688 w 540595"/>
                <a:gd name="connsiteY22" fmla="*/ 1231104 h 1591638"/>
                <a:gd name="connsiteX23" fmla="*/ 28626 w 540595"/>
                <a:gd name="connsiteY23" fmla="*/ 652463 h 1591638"/>
                <a:gd name="connsiteX24" fmla="*/ 51 w 540595"/>
                <a:gd name="connsiteY24" fmla="*/ 597695 h 1591638"/>
                <a:gd name="connsiteX25" fmla="*/ 9576 w 540595"/>
                <a:gd name="connsiteY25" fmla="*/ 504825 h 1591638"/>
                <a:gd name="connsiteX26" fmla="*/ 19101 w 540595"/>
                <a:gd name="connsiteY26" fmla="*/ 107155 h 1591638"/>
                <a:gd name="connsiteX0" fmla="*/ 19101 w 540595"/>
                <a:gd name="connsiteY0" fmla="*/ 107155 h 1591638"/>
                <a:gd name="connsiteX1" fmla="*/ 145308 w 540595"/>
                <a:gd name="connsiteY1" fmla="*/ 50006 h 1591638"/>
                <a:gd name="connsiteX2" fmla="*/ 64345 w 540595"/>
                <a:gd name="connsiteY2" fmla="*/ 511969 h 1591638"/>
                <a:gd name="connsiteX3" fmla="*/ 54821 w 540595"/>
                <a:gd name="connsiteY3" fmla="*/ 552451 h 1591638"/>
                <a:gd name="connsiteX4" fmla="*/ 342952 w 540595"/>
                <a:gd name="connsiteY4" fmla="*/ 578644 h 1591638"/>
                <a:gd name="connsiteX5" fmla="*/ 283420 w 540595"/>
                <a:gd name="connsiteY5" fmla="*/ 0 h 1591638"/>
                <a:gd name="connsiteX6" fmla="*/ 464395 w 540595"/>
                <a:gd name="connsiteY6" fmla="*/ 109538 h 1591638"/>
                <a:gd name="connsiteX7" fmla="*/ 540595 w 540595"/>
                <a:gd name="connsiteY7" fmla="*/ 426244 h 1591638"/>
                <a:gd name="connsiteX8" fmla="*/ 464394 w 540595"/>
                <a:gd name="connsiteY8" fmla="*/ 583407 h 1591638"/>
                <a:gd name="connsiteX9" fmla="*/ 519163 w 540595"/>
                <a:gd name="connsiteY9" fmla="*/ 769144 h 1591638"/>
                <a:gd name="connsiteX10" fmla="*/ 445345 w 540595"/>
                <a:gd name="connsiteY10" fmla="*/ 814388 h 1591638"/>
                <a:gd name="connsiteX11" fmla="*/ 473920 w 540595"/>
                <a:gd name="connsiteY11" fmla="*/ 1090612 h 1591638"/>
                <a:gd name="connsiteX12" fmla="*/ 497732 w 540595"/>
                <a:gd name="connsiteY12" fmla="*/ 1276349 h 1591638"/>
                <a:gd name="connsiteX13" fmla="*/ 476301 w 540595"/>
                <a:gd name="connsiteY13" fmla="*/ 1419224 h 1591638"/>
                <a:gd name="connsiteX14" fmla="*/ 483444 w 540595"/>
                <a:gd name="connsiteY14" fmla="*/ 1576387 h 1591638"/>
                <a:gd name="connsiteX15" fmla="*/ 254844 w 540595"/>
                <a:gd name="connsiteY15" fmla="*/ 1576387 h 1591638"/>
                <a:gd name="connsiteX16" fmla="*/ 354857 w 540595"/>
                <a:gd name="connsiteY16" fmla="*/ 1431130 h 1591638"/>
                <a:gd name="connsiteX17" fmla="*/ 261988 w 540595"/>
                <a:gd name="connsiteY17" fmla="*/ 921542 h 1591638"/>
                <a:gd name="connsiteX18" fmla="*/ 302469 w 540595"/>
                <a:gd name="connsiteY18" fmla="*/ 1290636 h 1591638"/>
                <a:gd name="connsiteX19" fmla="*/ 273895 w 540595"/>
                <a:gd name="connsiteY19" fmla="*/ 1547812 h 1591638"/>
                <a:gd name="connsiteX20" fmla="*/ 21483 w 540595"/>
                <a:gd name="connsiteY20" fmla="*/ 1552574 h 1591638"/>
                <a:gd name="connsiteX21" fmla="*/ 145307 w 540595"/>
                <a:gd name="connsiteY21" fmla="*/ 1421604 h 1591638"/>
                <a:gd name="connsiteX22" fmla="*/ 147688 w 540595"/>
                <a:gd name="connsiteY22" fmla="*/ 1231104 h 1591638"/>
                <a:gd name="connsiteX23" fmla="*/ 28626 w 540595"/>
                <a:gd name="connsiteY23" fmla="*/ 652463 h 1591638"/>
                <a:gd name="connsiteX24" fmla="*/ 51 w 540595"/>
                <a:gd name="connsiteY24" fmla="*/ 597695 h 1591638"/>
                <a:gd name="connsiteX25" fmla="*/ 9576 w 540595"/>
                <a:gd name="connsiteY25" fmla="*/ 504825 h 1591638"/>
                <a:gd name="connsiteX26" fmla="*/ 19101 w 540595"/>
                <a:gd name="connsiteY26" fmla="*/ 107155 h 1591638"/>
                <a:gd name="connsiteX0" fmla="*/ 19101 w 540595"/>
                <a:gd name="connsiteY0" fmla="*/ 107155 h 1591638"/>
                <a:gd name="connsiteX1" fmla="*/ 145308 w 540595"/>
                <a:gd name="connsiteY1" fmla="*/ 50006 h 1591638"/>
                <a:gd name="connsiteX2" fmla="*/ 64345 w 540595"/>
                <a:gd name="connsiteY2" fmla="*/ 511969 h 1591638"/>
                <a:gd name="connsiteX3" fmla="*/ 54821 w 540595"/>
                <a:gd name="connsiteY3" fmla="*/ 552451 h 1591638"/>
                <a:gd name="connsiteX4" fmla="*/ 342952 w 540595"/>
                <a:gd name="connsiteY4" fmla="*/ 578644 h 1591638"/>
                <a:gd name="connsiteX5" fmla="*/ 283420 w 540595"/>
                <a:gd name="connsiteY5" fmla="*/ 0 h 1591638"/>
                <a:gd name="connsiteX6" fmla="*/ 464395 w 540595"/>
                <a:gd name="connsiteY6" fmla="*/ 109538 h 1591638"/>
                <a:gd name="connsiteX7" fmla="*/ 540595 w 540595"/>
                <a:gd name="connsiteY7" fmla="*/ 426244 h 1591638"/>
                <a:gd name="connsiteX8" fmla="*/ 464394 w 540595"/>
                <a:gd name="connsiteY8" fmla="*/ 583407 h 1591638"/>
                <a:gd name="connsiteX9" fmla="*/ 519163 w 540595"/>
                <a:gd name="connsiteY9" fmla="*/ 769144 h 1591638"/>
                <a:gd name="connsiteX10" fmla="*/ 445345 w 540595"/>
                <a:gd name="connsiteY10" fmla="*/ 814388 h 1591638"/>
                <a:gd name="connsiteX11" fmla="*/ 473920 w 540595"/>
                <a:gd name="connsiteY11" fmla="*/ 1090612 h 1591638"/>
                <a:gd name="connsiteX12" fmla="*/ 497732 w 540595"/>
                <a:gd name="connsiteY12" fmla="*/ 1276349 h 1591638"/>
                <a:gd name="connsiteX13" fmla="*/ 476301 w 540595"/>
                <a:gd name="connsiteY13" fmla="*/ 1419224 h 1591638"/>
                <a:gd name="connsiteX14" fmla="*/ 483444 w 540595"/>
                <a:gd name="connsiteY14" fmla="*/ 1576387 h 1591638"/>
                <a:gd name="connsiteX15" fmla="*/ 254844 w 540595"/>
                <a:gd name="connsiteY15" fmla="*/ 1576387 h 1591638"/>
                <a:gd name="connsiteX16" fmla="*/ 354857 w 540595"/>
                <a:gd name="connsiteY16" fmla="*/ 1431130 h 1591638"/>
                <a:gd name="connsiteX17" fmla="*/ 261988 w 540595"/>
                <a:gd name="connsiteY17" fmla="*/ 921542 h 1591638"/>
                <a:gd name="connsiteX18" fmla="*/ 302469 w 540595"/>
                <a:gd name="connsiteY18" fmla="*/ 1290636 h 1591638"/>
                <a:gd name="connsiteX19" fmla="*/ 273895 w 540595"/>
                <a:gd name="connsiteY19" fmla="*/ 1547812 h 1591638"/>
                <a:gd name="connsiteX20" fmla="*/ 21483 w 540595"/>
                <a:gd name="connsiteY20" fmla="*/ 1552574 h 1591638"/>
                <a:gd name="connsiteX21" fmla="*/ 145307 w 540595"/>
                <a:gd name="connsiteY21" fmla="*/ 1421604 h 1591638"/>
                <a:gd name="connsiteX22" fmla="*/ 147688 w 540595"/>
                <a:gd name="connsiteY22" fmla="*/ 1231104 h 1591638"/>
                <a:gd name="connsiteX23" fmla="*/ 28626 w 540595"/>
                <a:gd name="connsiteY23" fmla="*/ 652463 h 1591638"/>
                <a:gd name="connsiteX24" fmla="*/ 51 w 540595"/>
                <a:gd name="connsiteY24" fmla="*/ 597695 h 1591638"/>
                <a:gd name="connsiteX25" fmla="*/ 9576 w 540595"/>
                <a:gd name="connsiteY25" fmla="*/ 504825 h 1591638"/>
                <a:gd name="connsiteX26" fmla="*/ 19101 w 540595"/>
                <a:gd name="connsiteY26" fmla="*/ 107155 h 1591638"/>
                <a:gd name="connsiteX0" fmla="*/ 19101 w 540595"/>
                <a:gd name="connsiteY0" fmla="*/ 107155 h 1591638"/>
                <a:gd name="connsiteX1" fmla="*/ 145308 w 540595"/>
                <a:gd name="connsiteY1" fmla="*/ 50006 h 1591638"/>
                <a:gd name="connsiteX2" fmla="*/ 64345 w 540595"/>
                <a:gd name="connsiteY2" fmla="*/ 511969 h 1591638"/>
                <a:gd name="connsiteX3" fmla="*/ 54821 w 540595"/>
                <a:gd name="connsiteY3" fmla="*/ 552451 h 1591638"/>
                <a:gd name="connsiteX4" fmla="*/ 342952 w 540595"/>
                <a:gd name="connsiteY4" fmla="*/ 578644 h 1591638"/>
                <a:gd name="connsiteX5" fmla="*/ 283420 w 540595"/>
                <a:gd name="connsiteY5" fmla="*/ 0 h 1591638"/>
                <a:gd name="connsiteX6" fmla="*/ 464395 w 540595"/>
                <a:gd name="connsiteY6" fmla="*/ 109538 h 1591638"/>
                <a:gd name="connsiteX7" fmla="*/ 540595 w 540595"/>
                <a:gd name="connsiteY7" fmla="*/ 426244 h 1591638"/>
                <a:gd name="connsiteX8" fmla="*/ 464394 w 540595"/>
                <a:gd name="connsiteY8" fmla="*/ 583407 h 1591638"/>
                <a:gd name="connsiteX9" fmla="*/ 519163 w 540595"/>
                <a:gd name="connsiteY9" fmla="*/ 769144 h 1591638"/>
                <a:gd name="connsiteX10" fmla="*/ 445345 w 540595"/>
                <a:gd name="connsiteY10" fmla="*/ 814388 h 1591638"/>
                <a:gd name="connsiteX11" fmla="*/ 473920 w 540595"/>
                <a:gd name="connsiteY11" fmla="*/ 1090612 h 1591638"/>
                <a:gd name="connsiteX12" fmla="*/ 497732 w 540595"/>
                <a:gd name="connsiteY12" fmla="*/ 1276349 h 1591638"/>
                <a:gd name="connsiteX13" fmla="*/ 476301 w 540595"/>
                <a:gd name="connsiteY13" fmla="*/ 1419224 h 1591638"/>
                <a:gd name="connsiteX14" fmla="*/ 483444 w 540595"/>
                <a:gd name="connsiteY14" fmla="*/ 1576387 h 1591638"/>
                <a:gd name="connsiteX15" fmla="*/ 254844 w 540595"/>
                <a:gd name="connsiteY15" fmla="*/ 1576387 h 1591638"/>
                <a:gd name="connsiteX16" fmla="*/ 354857 w 540595"/>
                <a:gd name="connsiteY16" fmla="*/ 1431130 h 1591638"/>
                <a:gd name="connsiteX17" fmla="*/ 261988 w 540595"/>
                <a:gd name="connsiteY17" fmla="*/ 921542 h 1591638"/>
                <a:gd name="connsiteX18" fmla="*/ 302469 w 540595"/>
                <a:gd name="connsiteY18" fmla="*/ 1290636 h 1591638"/>
                <a:gd name="connsiteX19" fmla="*/ 273895 w 540595"/>
                <a:gd name="connsiteY19" fmla="*/ 1547812 h 1591638"/>
                <a:gd name="connsiteX20" fmla="*/ 21483 w 540595"/>
                <a:gd name="connsiteY20" fmla="*/ 1552574 h 1591638"/>
                <a:gd name="connsiteX21" fmla="*/ 145307 w 540595"/>
                <a:gd name="connsiteY21" fmla="*/ 1421604 h 1591638"/>
                <a:gd name="connsiteX22" fmla="*/ 147688 w 540595"/>
                <a:gd name="connsiteY22" fmla="*/ 1231104 h 1591638"/>
                <a:gd name="connsiteX23" fmla="*/ 28626 w 540595"/>
                <a:gd name="connsiteY23" fmla="*/ 652463 h 1591638"/>
                <a:gd name="connsiteX24" fmla="*/ 51 w 540595"/>
                <a:gd name="connsiteY24" fmla="*/ 597695 h 1591638"/>
                <a:gd name="connsiteX25" fmla="*/ 9576 w 540595"/>
                <a:gd name="connsiteY25" fmla="*/ 504825 h 1591638"/>
                <a:gd name="connsiteX26" fmla="*/ 19101 w 540595"/>
                <a:gd name="connsiteY26" fmla="*/ 107155 h 1591638"/>
                <a:gd name="connsiteX0" fmla="*/ 19101 w 540595"/>
                <a:gd name="connsiteY0" fmla="*/ 107155 h 1591638"/>
                <a:gd name="connsiteX1" fmla="*/ 145308 w 540595"/>
                <a:gd name="connsiteY1" fmla="*/ 50006 h 1591638"/>
                <a:gd name="connsiteX2" fmla="*/ 64345 w 540595"/>
                <a:gd name="connsiteY2" fmla="*/ 511969 h 1591638"/>
                <a:gd name="connsiteX3" fmla="*/ 54821 w 540595"/>
                <a:gd name="connsiteY3" fmla="*/ 552451 h 1591638"/>
                <a:gd name="connsiteX4" fmla="*/ 342952 w 540595"/>
                <a:gd name="connsiteY4" fmla="*/ 578644 h 1591638"/>
                <a:gd name="connsiteX5" fmla="*/ 283420 w 540595"/>
                <a:gd name="connsiteY5" fmla="*/ 0 h 1591638"/>
                <a:gd name="connsiteX6" fmla="*/ 464395 w 540595"/>
                <a:gd name="connsiteY6" fmla="*/ 109538 h 1591638"/>
                <a:gd name="connsiteX7" fmla="*/ 540595 w 540595"/>
                <a:gd name="connsiteY7" fmla="*/ 426244 h 1591638"/>
                <a:gd name="connsiteX8" fmla="*/ 464394 w 540595"/>
                <a:gd name="connsiteY8" fmla="*/ 583407 h 1591638"/>
                <a:gd name="connsiteX9" fmla="*/ 519163 w 540595"/>
                <a:gd name="connsiteY9" fmla="*/ 769144 h 1591638"/>
                <a:gd name="connsiteX10" fmla="*/ 445345 w 540595"/>
                <a:gd name="connsiteY10" fmla="*/ 814388 h 1591638"/>
                <a:gd name="connsiteX11" fmla="*/ 473920 w 540595"/>
                <a:gd name="connsiteY11" fmla="*/ 1090612 h 1591638"/>
                <a:gd name="connsiteX12" fmla="*/ 497732 w 540595"/>
                <a:gd name="connsiteY12" fmla="*/ 1276349 h 1591638"/>
                <a:gd name="connsiteX13" fmla="*/ 476301 w 540595"/>
                <a:gd name="connsiteY13" fmla="*/ 1419224 h 1591638"/>
                <a:gd name="connsiteX14" fmla="*/ 483444 w 540595"/>
                <a:gd name="connsiteY14" fmla="*/ 1576387 h 1591638"/>
                <a:gd name="connsiteX15" fmla="*/ 254844 w 540595"/>
                <a:gd name="connsiteY15" fmla="*/ 1576387 h 1591638"/>
                <a:gd name="connsiteX16" fmla="*/ 354857 w 540595"/>
                <a:gd name="connsiteY16" fmla="*/ 1431130 h 1591638"/>
                <a:gd name="connsiteX17" fmla="*/ 261988 w 540595"/>
                <a:gd name="connsiteY17" fmla="*/ 921542 h 1591638"/>
                <a:gd name="connsiteX18" fmla="*/ 302469 w 540595"/>
                <a:gd name="connsiteY18" fmla="*/ 1290636 h 1591638"/>
                <a:gd name="connsiteX19" fmla="*/ 273895 w 540595"/>
                <a:gd name="connsiteY19" fmla="*/ 1547812 h 1591638"/>
                <a:gd name="connsiteX20" fmla="*/ 21483 w 540595"/>
                <a:gd name="connsiteY20" fmla="*/ 1552574 h 1591638"/>
                <a:gd name="connsiteX21" fmla="*/ 145307 w 540595"/>
                <a:gd name="connsiteY21" fmla="*/ 1421604 h 1591638"/>
                <a:gd name="connsiteX22" fmla="*/ 147688 w 540595"/>
                <a:gd name="connsiteY22" fmla="*/ 1231104 h 1591638"/>
                <a:gd name="connsiteX23" fmla="*/ 28626 w 540595"/>
                <a:gd name="connsiteY23" fmla="*/ 652463 h 1591638"/>
                <a:gd name="connsiteX24" fmla="*/ 51 w 540595"/>
                <a:gd name="connsiteY24" fmla="*/ 597695 h 1591638"/>
                <a:gd name="connsiteX25" fmla="*/ 9576 w 540595"/>
                <a:gd name="connsiteY25" fmla="*/ 504825 h 1591638"/>
                <a:gd name="connsiteX26" fmla="*/ 19101 w 540595"/>
                <a:gd name="connsiteY26" fmla="*/ 107155 h 1591638"/>
                <a:gd name="connsiteX0" fmla="*/ 19101 w 540595"/>
                <a:gd name="connsiteY0" fmla="*/ 107155 h 1591638"/>
                <a:gd name="connsiteX1" fmla="*/ 145308 w 540595"/>
                <a:gd name="connsiteY1" fmla="*/ 50006 h 1591638"/>
                <a:gd name="connsiteX2" fmla="*/ 64345 w 540595"/>
                <a:gd name="connsiteY2" fmla="*/ 511969 h 1591638"/>
                <a:gd name="connsiteX3" fmla="*/ 54821 w 540595"/>
                <a:gd name="connsiteY3" fmla="*/ 552451 h 1591638"/>
                <a:gd name="connsiteX4" fmla="*/ 342952 w 540595"/>
                <a:gd name="connsiteY4" fmla="*/ 578644 h 1591638"/>
                <a:gd name="connsiteX5" fmla="*/ 283420 w 540595"/>
                <a:gd name="connsiteY5" fmla="*/ 0 h 1591638"/>
                <a:gd name="connsiteX6" fmla="*/ 464395 w 540595"/>
                <a:gd name="connsiteY6" fmla="*/ 109538 h 1591638"/>
                <a:gd name="connsiteX7" fmla="*/ 540595 w 540595"/>
                <a:gd name="connsiteY7" fmla="*/ 426244 h 1591638"/>
                <a:gd name="connsiteX8" fmla="*/ 464394 w 540595"/>
                <a:gd name="connsiteY8" fmla="*/ 583407 h 1591638"/>
                <a:gd name="connsiteX9" fmla="*/ 519163 w 540595"/>
                <a:gd name="connsiteY9" fmla="*/ 769144 h 1591638"/>
                <a:gd name="connsiteX10" fmla="*/ 445345 w 540595"/>
                <a:gd name="connsiteY10" fmla="*/ 814388 h 1591638"/>
                <a:gd name="connsiteX11" fmla="*/ 473920 w 540595"/>
                <a:gd name="connsiteY11" fmla="*/ 1090612 h 1591638"/>
                <a:gd name="connsiteX12" fmla="*/ 497732 w 540595"/>
                <a:gd name="connsiteY12" fmla="*/ 1276349 h 1591638"/>
                <a:gd name="connsiteX13" fmla="*/ 476301 w 540595"/>
                <a:gd name="connsiteY13" fmla="*/ 1419224 h 1591638"/>
                <a:gd name="connsiteX14" fmla="*/ 483444 w 540595"/>
                <a:gd name="connsiteY14" fmla="*/ 1576387 h 1591638"/>
                <a:gd name="connsiteX15" fmla="*/ 254844 w 540595"/>
                <a:gd name="connsiteY15" fmla="*/ 1576387 h 1591638"/>
                <a:gd name="connsiteX16" fmla="*/ 354857 w 540595"/>
                <a:gd name="connsiteY16" fmla="*/ 1431130 h 1591638"/>
                <a:gd name="connsiteX17" fmla="*/ 261988 w 540595"/>
                <a:gd name="connsiteY17" fmla="*/ 921542 h 1591638"/>
                <a:gd name="connsiteX18" fmla="*/ 302469 w 540595"/>
                <a:gd name="connsiteY18" fmla="*/ 1290636 h 1591638"/>
                <a:gd name="connsiteX19" fmla="*/ 273895 w 540595"/>
                <a:gd name="connsiteY19" fmla="*/ 1547812 h 1591638"/>
                <a:gd name="connsiteX20" fmla="*/ 21483 w 540595"/>
                <a:gd name="connsiteY20" fmla="*/ 1552574 h 1591638"/>
                <a:gd name="connsiteX21" fmla="*/ 145307 w 540595"/>
                <a:gd name="connsiteY21" fmla="*/ 1421604 h 1591638"/>
                <a:gd name="connsiteX22" fmla="*/ 147688 w 540595"/>
                <a:gd name="connsiteY22" fmla="*/ 1231104 h 1591638"/>
                <a:gd name="connsiteX23" fmla="*/ 28626 w 540595"/>
                <a:gd name="connsiteY23" fmla="*/ 652463 h 1591638"/>
                <a:gd name="connsiteX24" fmla="*/ 51 w 540595"/>
                <a:gd name="connsiteY24" fmla="*/ 597695 h 1591638"/>
                <a:gd name="connsiteX25" fmla="*/ 9576 w 540595"/>
                <a:gd name="connsiteY25" fmla="*/ 504825 h 1591638"/>
                <a:gd name="connsiteX26" fmla="*/ 19101 w 540595"/>
                <a:gd name="connsiteY26" fmla="*/ 107155 h 1591638"/>
                <a:gd name="connsiteX0" fmla="*/ 19101 w 540595"/>
                <a:gd name="connsiteY0" fmla="*/ 107155 h 1591638"/>
                <a:gd name="connsiteX1" fmla="*/ 145308 w 540595"/>
                <a:gd name="connsiteY1" fmla="*/ 50006 h 1591638"/>
                <a:gd name="connsiteX2" fmla="*/ 64345 w 540595"/>
                <a:gd name="connsiteY2" fmla="*/ 511969 h 1591638"/>
                <a:gd name="connsiteX3" fmla="*/ 54821 w 540595"/>
                <a:gd name="connsiteY3" fmla="*/ 552451 h 1591638"/>
                <a:gd name="connsiteX4" fmla="*/ 342952 w 540595"/>
                <a:gd name="connsiteY4" fmla="*/ 578644 h 1591638"/>
                <a:gd name="connsiteX5" fmla="*/ 283420 w 540595"/>
                <a:gd name="connsiteY5" fmla="*/ 0 h 1591638"/>
                <a:gd name="connsiteX6" fmla="*/ 464395 w 540595"/>
                <a:gd name="connsiteY6" fmla="*/ 109538 h 1591638"/>
                <a:gd name="connsiteX7" fmla="*/ 540595 w 540595"/>
                <a:gd name="connsiteY7" fmla="*/ 426244 h 1591638"/>
                <a:gd name="connsiteX8" fmla="*/ 464394 w 540595"/>
                <a:gd name="connsiteY8" fmla="*/ 583407 h 1591638"/>
                <a:gd name="connsiteX9" fmla="*/ 519163 w 540595"/>
                <a:gd name="connsiteY9" fmla="*/ 769144 h 1591638"/>
                <a:gd name="connsiteX10" fmla="*/ 445345 w 540595"/>
                <a:gd name="connsiteY10" fmla="*/ 814388 h 1591638"/>
                <a:gd name="connsiteX11" fmla="*/ 473920 w 540595"/>
                <a:gd name="connsiteY11" fmla="*/ 1090612 h 1591638"/>
                <a:gd name="connsiteX12" fmla="*/ 497732 w 540595"/>
                <a:gd name="connsiteY12" fmla="*/ 1276349 h 1591638"/>
                <a:gd name="connsiteX13" fmla="*/ 476301 w 540595"/>
                <a:gd name="connsiteY13" fmla="*/ 1419224 h 1591638"/>
                <a:gd name="connsiteX14" fmla="*/ 483444 w 540595"/>
                <a:gd name="connsiteY14" fmla="*/ 1576387 h 1591638"/>
                <a:gd name="connsiteX15" fmla="*/ 254844 w 540595"/>
                <a:gd name="connsiteY15" fmla="*/ 1576387 h 1591638"/>
                <a:gd name="connsiteX16" fmla="*/ 354857 w 540595"/>
                <a:gd name="connsiteY16" fmla="*/ 1431130 h 1591638"/>
                <a:gd name="connsiteX17" fmla="*/ 261988 w 540595"/>
                <a:gd name="connsiteY17" fmla="*/ 921542 h 1591638"/>
                <a:gd name="connsiteX18" fmla="*/ 302469 w 540595"/>
                <a:gd name="connsiteY18" fmla="*/ 1290636 h 1591638"/>
                <a:gd name="connsiteX19" fmla="*/ 273895 w 540595"/>
                <a:gd name="connsiteY19" fmla="*/ 1547812 h 1591638"/>
                <a:gd name="connsiteX20" fmla="*/ 21483 w 540595"/>
                <a:gd name="connsiteY20" fmla="*/ 1552574 h 1591638"/>
                <a:gd name="connsiteX21" fmla="*/ 145307 w 540595"/>
                <a:gd name="connsiteY21" fmla="*/ 1421604 h 1591638"/>
                <a:gd name="connsiteX22" fmla="*/ 147688 w 540595"/>
                <a:gd name="connsiteY22" fmla="*/ 1231104 h 1591638"/>
                <a:gd name="connsiteX23" fmla="*/ 28626 w 540595"/>
                <a:gd name="connsiteY23" fmla="*/ 652463 h 1591638"/>
                <a:gd name="connsiteX24" fmla="*/ 51 w 540595"/>
                <a:gd name="connsiteY24" fmla="*/ 597695 h 1591638"/>
                <a:gd name="connsiteX25" fmla="*/ 9576 w 540595"/>
                <a:gd name="connsiteY25" fmla="*/ 504825 h 1591638"/>
                <a:gd name="connsiteX26" fmla="*/ 19101 w 540595"/>
                <a:gd name="connsiteY26" fmla="*/ 107155 h 1591638"/>
                <a:gd name="connsiteX0" fmla="*/ 19101 w 540595"/>
                <a:gd name="connsiteY0" fmla="*/ 107155 h 1591638"/>
                <a:gd name="connsiteX1" fmla="*/ 145308 w 540595"/>
                <a:gd name="connsiteY1" fmla="*/ 50006 h 1591638"/>
                <a:gd name="connsiteX2" fmla="*/ 64345 w 540595"/>
                <a:gd name="connsiteY2" fmla="*/ 511969 h 1591638"/>
                <a:gd name="connsiteX3" fmla="*/ 54821 w 540595"/>
                <a:gd name="connsiteY3" fmla="*/ 552451 h 1591638"/>
                <a:gd name="connsiteX4" fmla="*/ 342952 w 540595"/>
                <a:gd name="connsiteY4" fmla="*/ 578644 h 1591638"/>
                <a:gd name="connsiteX5" fmla="*/ 283420 w 540595"/>
                <a:gd name="connsiteY5" fmla="*/ 0 h 1591638"/>
                <a:gd name="connsiteX6" fmla="*/ 464395 w 540595"/>
                <a:gd name="connsiteY6" fmla="*/ 109538 h 1591638"/>
                <a:gd name="connsiteX7" fmla="*/ 540595 w 540595"/>
                <a:gd name="connsiteY7" fmla="*/ 426244 h 1591638"/>
                <a:gd name="connsiteX8" fmla="*/ 464394 w 540595"/>
                <a:gd name="connsiteY8" fmla="*/ 583407 h 1591638"/>
                <a:gd name="connsiteX9" fmla="*/ 519163 w 540595"/>
                <a:gd name="connsiteY9" fmla="*/ 769144 h 1591638"/>
                <a:gd name="connsiteX10" fmla="*/ 445345 w 540595"/>
                <a:gd name="connsiteY10" fmla="*/ 814388 h 1591638"/>
                <a:gd name="connsiteX11" fmla="*/ 473920 w 540595"/>
                <a:gd name="connsiteY11" fmla="*/ 1090612 h 1591638"/>
                <a:gd name="connsiteX12" fmla="*/ 497732 w 540595"/>
                <a:gd name="connsiteY12" fmla="*/ 1276349 h 1591638"/>
                <a:gd name="connsiteX13" fmla="*/ 476301 w 540595"/>
                <a:gd name="connsiteY13" fmla="*/ 1419224 h 1591638"/>
                <a:gd name="connsiteX14" fmla="*/ 483444 w 540595"/>
                <a:gd name="connsiteY14" fmla="*/ 1576387 h 1591638"/>
                <a:gd name="connsiteX15" fmla="*/ 254844 w 540595"/>
                <a:gd name="connsiteY15" fmla="*/ 1576387 h 1591638"/>
                <a:gd name="connsiteX16" fmla="*/ 354857 w 540595"/>
                <a:gd name="connsiteY16" fmla="*/ 1431130 h 1591638"/>
                <a:gd name="connsiteX17" fmla="*/ 261988 w 540595"/>
                <a:gd name="connsiteY17" fmla="*/ 921542 h 1591638"/>
                <a:gd name="connsiteX18" fmla="*/ 302469 w 540595"/>
                <a:gd name="connsiteY18" fmla="*/ 1290636 h 1591638"/>
                <a:gd name="connsiteX19" fmla="*/ 273895 w 540595"/>
                <a:gd name="connsiteY19" fmla="*/ 1547812 h 1591638"/>
                <a:gd name="connsiteX20" fmla="*/ 21483 w 540595"/>
                <a:gd name="connsiteY20" fmla="*/ 1552574 h 1591638"/>
                <a:gd name="connsiteX21" fmla="*/ 145307 w 540595"/>
                <a:gd name="connsiteY21" fmla="*/ 1421604 h 1591638"/>
                <a:gd name="connsiteX22" fmla="*/ 147688 w 540595"/>
                <a:gd name="connsiteY22" fmla="*/ 1231104 h 1591638"/>
                <a:gd name="connsiteX23" fmla="*/ 28626 w 540595"/>
                <a:gd name="connsiteY23" fmla="*/ 652463 h 1591638"/>
                <a:gd name="connsiteX24" fmla="*/ 51 w 540595"/>
                <a:gd name="connsiteY24" fmla="*/ 597695 h 1591638"/>
                <a:gd name="connsiteX25" fmla="*/ 9576 w 540595"/>
                <a:gd name="connsiteY25" fmla="*/ 504825 h 1591638"/>
                <a:gd name="connsiteX26" fmla="*/ 19101 w 540595"/>
                <a:gd name="connsiteY26" fmla="*/ 107155 h 1591638"/>
                <a:gd name="connsiteX0" fmla="*/ 19101 w 540595"/>
                <a:gd name="connsiteY0" fmla="*/ 107155 h 1591638"/>
                <a:gd name="connsiteX1" fmla="*/ 145308 w 540595"/>
                <a:gd name="connsiteY1" fmla="*/ 50006 h 1591638"/>
                <a:gd name="connsiteX2" fmla="*/ 64345 w 540595"/>
                <a:gd name="connsiteY2" fmla="*/ 511969 h 1591638"/>
                <a:gd name="connsiteX3" fmla="*/ 54821 w 540595"/>
                <a:gd name="connsiteY3" fmla="*/ 552451 h 1591638"/>
                <a:gd name="connsiteX4" fmla="*/ 342952 w 540595"/>
                <a:gd name="connsiteY4" fmla="*/ 578644 h 1591638"/>
                <a:gd name="connsiteX5" fmla="*/ 283420 w 540595"/>
                <a:gd name="connsiteY5" fmla="*/ 0 h 1591638"/>
                <a:gd name="connsiteX6" fmla="*/ 464395 w 540595"/>
                <a:gd name="connsiteY6" fmla="*/ 109538 h 1591638"/>
                <a:gd name="connsiteX7" fmla="*/ 540595 w 540595"/>
                <a:gd name="connsiteY7" fmla="*/ 426244 h 1591638"/>
                <a:gd name="connsiteX8" fmla="*/ 464394 w 540595"/>
                <a:gd name="connsiteY8" fmla="*/ 583407 h 1591638"/>
                <a:gd name="connsiteX9" fmla="*/ 519163 w 540595"/>
                <a:gd name="connsiteY9" fmla="*/ 769144 h 1591638"/>
                <a:gd name="connsiteX10" fmla="*/ 445345 w 540595"/>
                <a:gd name="connsiteY10" fmla="*/ 814388 h 1591638"/>
                <a:gd name="connsiteX11" fmla="*/ 473920 w 540595"/>
                <a:gd name="connsiteY11" fmla="*/ 1090612 h 1591638"/>
                <a:gd name="connsiteX12" fmla="*/ 497732 w 540595"/>
                <a:gd name="connsiteY12" fmla="*/ 1276349 h 1591638"/>
                <a:gd name="connsiteX13" fmla="*/ 476301 w 540595"/>
                <a:gd name="connsiteY13" fmla="*/ 1419224 h 1591638"/>
                <a:gd name="connsiteX14" fmla="*/ 483444 w 540595"/>
                <a:gd name="connsiteY14" fmla="*/ 1576387 h 1591638"/>
                <a:gd name="connsiteX15" fmla="*/ 254844 w 540595"/>
                <a:gd name="connsiteY15" fmla="*/ 1576387 h 1591638"/>
                <a:gd name="connsiteX16" fmla="*/ 354857 w 540595"/>
                <a:gd name="connsiteY16" fmla="*/ 1431130 h 1591638"/>
                <a:gd name="connsiteX17" fmla="*/ 261988 w 540595"/>
                <a:gd name="connsiteY17" fmla="*/ 921542 h 1591638"/>
                <a:gd name="connsiteX18" fmla="*/ 302469 w 540595"/>
                <a:gd name="connsiteY18" fmla="*/ 1290636 h 1591638"/>
                <a:gd name="connsiteX19" fmla="*/ 273895 w 540595"/>
                <a:gd name="connsiteY19" fmla="*/ 1547812 h 1591638"/>
                <a:gd name="connsiteX20" fmla="*/ 21483 w 540595"/>
                <a:gd name="connsiteY20" fmla="*/ 1552574 h 1591638"/>
                <a:gd name="connsiteX21" fmla="*/ 145307 w 540595"/>
                <a:gd name="connsiteY21" fmla="*/ 1421604 h 1591638"/>
                <a:gd name="connsiteX22" fmla="*/ 147688 w 540595"/>
                <a:gd name="connsiteY22" fmla="*/ 1231104 h 1591638"/>
                <a:gd name="connsiteX23" fmla="*/ 28626 w 540595"/>
                <a:gd name="connsiteY23" fmla="*/ 652463 h 1591638"/>
                <a:gd name="connsiteX24" fmla="*/ 51 w 540595"/>
                <a:gd name="connsiteY24" fmla="*/ 597695 h 1591638"/>
                <a:gd name="connsiteX25" fmla="*/ 9576 w 540595"/>
                <a:gd name="connsiteY25" fmla="*/ 504825 h 1591638"/>
                <a:gd name="connsiteX26" fmla="*/ 19101 w 540595"/>
                <a:gd name="connsiteY26" fmla="*/ 107155 h 1591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40595" h="1591638">
                  <a:moveTo>
                    <a:pt x="19101" y="107155"/>
                  </a:moveTo>
                  <a:cubicBezTo>
                    <a:pt x="64345" y="88899"/>
                    <a:pt x="100064" y="68262"/>
                    <a:pt x="145308" y="50006"/>
                  </a:cubicBezTo>
                  <a:cubicBezTo>
                    <a:pt x="166739" y="43656"/>
                    <a:pt x="52440" y="320676"/>
                    <a:pt x="64345" y="511969"/>
                  </a:cubicBezTo>
                  <a:cubicBezTo>
                    <a:pt x="44502" y="519114"/>
                    <a:pt x="43708" y="531019"/>
                    <a:pt x="54821" y="552451"/>
                  </a:cubicBezTo>
                  <a:cubicBezTo>
                    <a:pt x="96096" y="573088"/>
                    <a:pt x="292152" y="596106"/>
                    <a:pt x="342952" y="578644"/>
                  </a:cubicBezTo>
                  <a:cubicBezTo>
                    <a:pt x="208808" y="369094"/>
                    <a:pt x="186584" y="338137"/>
                    <a:pt x="283420" y="0"/>
                  </a:cubicBezTo>
                  <a:cubicBezTo>
                    <a:pt x="305646" y="53975"/>
                    <a:pt x="456457" y="46038"/>
                    <a:pt x="464395" y="109538"/>
                  </a:cubicBezTo>
                  <a:cubicBezTo>
                    <a:pt x="483446" y="213519"/>
                    <a:pt x="531069" y="288925"/>
                    <a:pt x="540595" y="426244"/>
                  </a:cubicBezTo>
                  <a:cubicBezTo>
                    <a:pt x="531070" y="504031"/>
                    <a:pt x="473919" y="517526"/>
                    <a:pt x="464394" y="583407"/>
                  </a:cubicBezTo>
                  <a:cubicBezTo>
                    <a:pt x="482651" y="657226"/>
                    <a:pt x="503288" y="690563"/>
                    <a:pt x="519163" y="769144"/>
                  </a:cubicBezTo>
                  <a:cubicBezTo>
                    <a:pt x="508051" y="808832"/>
                    <a:pt x="456457" y="774700"/>
                    <a:pt x="445345" y="814388"/>
                  </a:cubicBezTo>
                  <a:cubicBezTo>
                    <a:pt x="447726" y="906463"/>
                    <a:pt x="464395" y="998537"/>
                    <a:pt x="473920" y="1090612"/>
                  </a:cubicBezTo>
                  <a:cubicBezTo>
                    <a:pt x="468364" y="1172369"/>
                    <a:pt x="496145" y="1195387"/>
                    <a:pt x="497732" y="1276349"/>
                  </a:cubicBezTo>
                  <a:cubicBezTo>
                    <a:pt x="505669" y="1338658"/>
                    <a:pt x="490588" y="1376362"/>
                    <a:pt x="476301" y="1419224"/>
                  </a:cubicBezTo>
                  <a:cubicBezTo>
                    <a:pt x="495352" y="1447799"/>
                    <a:pt x="514400" y="1509315"/>
                    <a:pt x="483444" y="1576387"/>
                  </a:cubicBezTo>
                  <a:cubicBezTo>
                    <a:pt x="442962" y="1599406"/>
                    <a:pt x="350094" y="1593850"/>
                    <a:pt x="254844" y="1576387"/>
                  </a:cubicBezTo>
                  <a:cubicBezTo>
                    <a:pt x="263178" y="1527570"/>
                    <a:pt x="384622" y="1554162"/>
                    <a:pt x="354857" y="1431130"/>
                  </a:cubicBezTo>
                  <a:cubicBezTo>
                    <a:pt x="391767" y="1322386"/>
                    <a:pt x="312788" y="914795"/>
                    <a:pt x="261988" y="921542"/>
                  </a:cubicBezTo>
                  <a:cubicBezTo>
                    <a:pt x="249288" y="985042"/>
                    <a:pt x="293341" y="1179511"/>
                    <a:pt x="302469" y="1290636"/>
                  </a:cubicBezTo>
                  <a:cubicBezTo>
                    <a:pt x="242540" y="1499392"/>
                    <a:pt x="307232" y="1491058"/>
                    <a:pt x="273895" y="1547812"/>
                  </a:cubicBezTo>
                  <a:lnTo>
                    <a:pt x="21483" y="1552574"/>
                  </a:lnTo>
                  <a:cubicBezTo>
                    <a:pt x="-20189" y="1490661"/>
                    <a:pt x="155230" y="1527569"/>
                    <a:pt x="145307" y="1421604"/>
                  </a:cubicBezTo>
                  <a:cubicBezTo>
                    <a:pt x="161578" y="1337070"/>
                    <a:pt x="127844" y="1296985"/>
                    <a:pt x="147688" y="1231104"/>
                  </a:cubicBezTo>
                  <a:cubicBezTo>
                    <a:pt x="138957" y="986629"/>
                    <a:pt x="26245" y="810022"/>
                    <a:pt x="28626" y="652463"/>
                  </a:cubicBezTo>
                  <a:cubicBezTo>
                    <a:pt x="19894" y="620713"/>
                    <a:pt x="3226" y="622301"/>
                    <a:pt x="51" y="597695"/>
                  </a:cubicBezTo>
                  <a:cubicBezTo>
                    <a:pt x="-743" y="561183"/>
                    <a:pt x="7989" y="539750"/>
                    <a:pt x="9576" y="504825"/>
                  </a:cubicBezTo>
                  <a:cubicBezTo>
                    <a:pt x="-6298" y="387746"/>
                    <a:pt x="-743" y="190102"/>
                    <a:pt x="19101" y="107155"/>
                  </a:cubicBez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106" name="Rectangle 4098">
              <a:extLst>
                <a:ext uri="{FF2B5EF4-FFF2-40B4-BE49-F238E27FC236}">
                  <a16:creationId xmlns:a16="http://schemas.microsoft.com/office/drawing/2014/main" id="{523D446D-0125-4EBF-AFCD-C3C82E207CA1}"/>
                </a:ext>
              </a:extLst>
            </p:cNvPr>
            <p:cNvSpPr/>
            <p:nvPr/>
          </p:nvSpPr>
          <p:spPr>
            <a:xfrm rot="361497">
              <a:off x="6053107" y="2343150"/>
              <a:ext cx="98168" cy="71436"/>
            </a:xfrm>
            <a:custGeom>
              <a:avLst/>
              <a:gdLst>
                <a:gd name="connsiteX0" fmla="*/ 0 w 45719"/>
                <a:gd name="connsiteY0" fmla="*/ 0 h 152400"/>
                <a:gd name="connsiteX1" fmla="*/ 45719 w 45719"/>
                <a:gd name="connsiteY1" fmla="*/ 0 h 152400"/>
                <a:gd name="connsiteX2" fmla="*/ 45719 w 45719"/>
                <a:gd name="connsiteY2" fmla="*/ 152400 h 152400"/>
                <a:gd name="connsiteX3" fmla="*/ 0 w 45719"/>
                <a:gd name="connsiteY3" fmla="*/ 152400 h 152400"/>
                <a:gd name="connsiteX4" fmla="*/ 0 w 45719"/>
                <a:gd name="connsiteY4" fmla="*/ 0 h 152400"/>
                <a:gd name="connsiteX0" fmla="*/ 0 w 71913"/>
                <a:gd name="connsiteY0" fmla="*/ 7143 h 152400"/>
                <a:gd name="connsiteX1" fmla="*/ 71913 w 71913"/>
                <a:gd name="connsiteY1" fmla="*/ 0 h 152400"/>
                <a:gd name="connsiteX2" fmla="*/ 71913 w 71913"/>
                <a:gd name="connsiteY2" fmla="*/ 152400 h 152400"/>
                <a:gd name="connsiteX3" fmla="*/ 26194 w 71913"/>
                <a:gd name="connsiteY3" fmla="*/ 152400 h 152400"/>
                <a:gd name="connsiteX4" fmla="*/ 0 w 71913"/>
                <a:gd name="connsiteY4" fmla="*/ 7143 h 152400"/>
                <a:gd name="connsiteX0" fmla="*/ 0 w 71913"/>
                <a:gd name="connsiteY0" fmla="*/ 28574 h 173831"/>
                <a:gd name="connsiteX1" fmla="*/ 24288 w 71913"/>
                <a:gd name="connsiteY1" fmla="*/ 0 h 173831"/>
                <a:gd name="connsiteX2" fmla="*/ 71913 w 71913"/>
                <a:gd name="connsiteY2" fmla="*/ 173831 h 173831"/>
                <a:gd name="connsiteX3" fmla="*/ 26194 w 71913"/>
                <a:gd name="connsiteY3" fmla="*/ 173831 h 173831"/>
                <a:gd name="connsiteX4" fmla="*/ 0 w 71913"/>
                <a:gd name="connsiteY4" fmla="*/ 28574 h 173831"/>
                <a:gd name="connsiteX0" fmla="*/ 0 w 69532"/>
                <a:gd name="connsiteY0" fmla="*/ 28574 h 173831"/>
                <a:gd name="connsiteX1" fmla="*/ 24288 w 69532"/>
                <a:gd name="connsiteY1" fmla="*/ 0 h 173831"/>
                <a:gd name="connsiteX2" fmla="*/ 69532 w 69532"/>
                <a:gd name="connsiteY2" fmla="*/ 54768 h 173831"/>
                <a:gd name="connsiteX3" fmla="*/ 26194 w 69532"/>
                <a:gd name="connsiteY3" fmla="*/ 173831 h 173831"/>
                <a:gd name="connsiteX4" fmla="*/ 0 w 69532"/>
                <a:gd name="connsiteY4" fmla="*/ 28574 h 173831"/>
                <a:gd name="connsiteX0" fmla="*/ 0 w 69532"/>
                <a:gd name="connsiteY0" fmla="*/ 28574 h 76199"/>
                <a:gd name="connsiteX1" fmla="*/ 24288 w 69532"/>
                <a:gd name="connsiteY1" fmla="*/ 0 h 76199"/>
                <a:gd name="connsiteX2" fmla="*/ 69532 w 69532"/>
                <a:gd name="connsiteY2" fmla="*/ 54768 h 76199"/>
                <a:gd name="connsiteX3" fmla="*/ 52388 w 69532"/>
                <a:gd name="connsiteY3" fmla="*/ 76199 h 76199"/>
                <a:gd name="connsiteX4" fmla="*/ 0 w 69532"/>
                <a:gd name="connsiteY4" fmla="*/ 28574 h 76199"/>
                <a:gd name="connsiteX0" fmla="*/ 0 w 69532"/>
                <a:gd name="connsiteY0" fmla="*/ 26192 h 73817"/>
                <a:gd name="connsiteX1" fmla="*/ 12382 w 69532"/>
                <a:gd name="connsiteY1" fmla="*/ 0 h 73817"/>
                <a:gd name="connsiteX2" fmla="*/ 69532 w 69532"/>
                <a:gd name="connsiteY2" fmla="*/ 52386 h 73817"/>
                <a:gd name="connsiteX3" fmla="*/ 52388 w 69532"/>
                <a:gd name="connsiteY3" fmla="*/ 73817 h 73817"/>
                <a:gd name="connsiteX4" fmla="*/ 0 w 69532"/>
                <a:gd name="connsiteY4" fmla="*/ 26192 h 73817"/>
                <a:gd name="connsiteX0" fmla="*/ 0 w 74294"/>
                <a:gd name="connsiteY0" fmla="*/ 14285 h 73817"/>
                <a:gd name="connsiteX1" fmla="*/ 17144 w 74294"/>
                <a:gd name="connsiteY1" fmla="*/ 0 h 73817"/>
                <a:gd name="connsiteX2" fmla="*/ 74294 w 74294"/>
                <a:gd name="connsiteY2" fmla="*/ 52386 h 73817"/>
                <a:gd name="connsiteX3" fmla="*/ 57150 w 74294"/>
                <a:gd name="connsiteY3" fmla="*/ 73817 h 73817"/>
                <a:gd name="connsiteX4" fmla="*/ 0 w 74294"/>
                <a:gd name="connsiteY4" fmla="*/ 14285 h 73817"/>
                <a:gd name="connsiteX0" fmla="*/ 0 w 74294"/>
                <a:gd name="connsiteY0" fmla="*/ 14285 h 71436"/>
                <a:gd name="connsiteX1" fmla="*/ 17144 w 74294"/>
                <a:gd name="connsiteY1" fmla="*/ 0 h 71436"/>
                <a:gd name="connsiteX2" fmla="*/ 74294 w 74294"/>
                <a:gd name="connsiteY2" fmla="*/ 52386 h 71436"/>
                <a:gd name="connsiteX3" fmla="*/ 61913 w 74294"/>
                <a:gd name="connsiteY3" fmla="*/ 71436 h 71436"/>
                <a:gd name="connsiteX4" fmla="*/ 0 w 74294"/>
                <a:gd name="connsiteY4" fmla="*/ 14285 h 71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294" h="71436">
                  <a:moveTo>
                    <a:pt x="0" y="14285"/>
                  </a:moveTo>
                  <a:lnTo>
                    <a:pt x="17144" y="0"/>
                  </a:lnTo>
                  <a:lnTo>
                    <a:pt x="74294" y="52386"/>
                  </a:lnTo>
                  <a:lnTo>
                    <a:pt x="61913" y="71436"/>
                  </a:lnTo>
                  <a:lnTo>
                    <a:pt x="0" y="14285"/>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grpSp>
      <p:grpSp>
        <p:nvGrpSpPr>
          <p:cNvPr id="111" name="Group 110">
            <a:extLst>
              <a:ext uri="{FF2B5EF4-FFF2-40B4-BE49-F238E27FC236}">
                <a16:creationId xmlns:a16="http://schemas.microsoft.com/office/drawing/2014/main" id="{8DA7A9AB-06EF-4DCD-BA8B-976319E35EEF}"/>
              </a:ext>
            </a:extLst>
          </p:cNvPr>
          <p:cNvGrpSpPr/>
          <p:nvPr/>
        </p:nvGrpSpPr>
        <p:grpSpPr>
          <a:xfrm>
            <a:off x="7063504" y="1414028"/>
            <a:ext cx="609504" cy="1119908"/>
            <a:chOff x="6753438" y="1113384"/>
            <a:chExt cx="1864452" cy="3425770"/>
          </a:xfrm>
        </p:grpSpPr>
        <p:sp>
          <p:nvSpPr>
            <p:cNvPr id="112" name="Rectangle 110">
              <a:extLst>
                <a:ext uri="{FF2B5EF4-FFF2-40B4-BE49-F238E27FC236}">
                  <a16:creationId xmlns:a16="http://schemas.microsoft.com/office/drawing/2014/main" id="{4E252803-2446-4F08-9FB2-9AAC1AAB6704}"/>
                </a:ext>
              </a:extLst>
            </p:cNvPr>
            <p:cNvSpPr/>
            <p:nvPr/>
          </p:nvSpPr>
          <p:spPr>
            <a:xfrm>
              <a:off x="7137968" y="1842031"/>
              <a:ext cx="643863" cy="862114"/>
            </a:xfrm>
            <a:custGeom>
              <a:avLst/>
              <a:gdLst>
                <a:gd name="connsiteX0" fmla="*/ 0 w 481038"/>
                <a:gd name="connsiteY0" fmla="*/ 0 h 762000"/>
                <a:gd name="connsiteX1" fmla="*/ 481038 w 481038"/>
                <a:gd name="connsiteY1" fmla="*/ 0 h 762000"/>
                <a:gd name="connsiteX2" fmla="*/ 481038 w 481038"/>
                <a:gd name="connsiteY2" fmla="*/ 762000 h 762000"/>
                <a:gd name="connsiteX3" fmla="*/ 0 w 481038"/>
                <a:gd name="connsiteY3" fmla="*/ 762000 h 762000"/>
                <a:gd name="connsiteX4" fmla="*/ 0 w 481038"/>
                <a:gd name="connsiteY4" fmla="*/ 0 h 762000"/>
                <a:gd name="connsiteX0" fmla="*/ 179009 w 660047"/>
                <a:gd name="connsiteY0" fmla="*/ 0 h 868438"/>
                <a:gd name="connsiteX1" fmla="*/ 660047 w 660047"/>
                <a:gd name="connsiteY1" fmla="*/ 0 h 868438"/>
                <a:gd name="connsiteX2" fmla="*/ 660047 w 660047"/>
                <a:gd name="connsiteY2" fmla="*/ 762000 h 868438"/>
                <a:gd name="connsiteX3" fmla="*/ 0 w 660047"/>
                <a:gd name="connsiteY3" fmla="*/ 868438 h 868438"/>
                <a:gd name="connsiteX4" fmla="*/ 179009 w 660047"/>
                <a:gd name="connsiteY4" fmla="*/ 0 h 868438"/>
                <a:gd name="connsiteX0" fmla="*/ 179009 w 660047"/>
                <a:gd name="connsiteY0" fmla="*/ 0 h 950686"/>
                <a:gd name="connsiteX1" fmla="*/ 660047 w 660047"/>
                <a:gd name="connsiteY1" fmla="*/ 0 h 950686"/>
                <a:gd name="connsiteX2" fmla="*/ 601990 w 660047"/>
                <a:gd name="connsiteY2" fmla="*/ 950686 h 950686"/>
                <a:gd name="connsiteX3" fmla="*/ 0 w 660047"/>
                <a:gd name="connsiteY3" fmla="*/ 868438 h 950686"/>
                <a:gd name="connsiteX4" fmla="*/ 179009 w 660047"/>
                <a:gd name="connsiteY4" fmla="*/ 0 h 950686"/>
                <a:gd name="connsiteX0" fmla="*/ 179009 w 660047"/>
                <a:gd name="connsiteY0" fmla="*/ 0 h 936171"/>
                <a:gd name="connsiteX1" fmla="*/ 660047 w 660047"/>
                <a:gd name="connsiteY1" fmla="*/ 0 h 936171"/>
                <a:gd name="connsiteX2" fmla="*/ 628599 w 660047"/>
                <a:gd name="connsiteY2" fmla="*/ 936171 h 936171"/>
                <a:gd name="connsiteX3" fmla="*/ 0 w 660047"/>
                <a:gd name="connsiteY3" fmla="*/ 868438 h 936171"/>
                <a:gd name="connsiteX4" fmla="*/ 179009 w 660047"/>
                <a:gd name="connsiteY4" fmla="*/ 0 h 936171"/>
                <a:gd name="connsiteX0" fmla="*/ 179009 w 701023"/>
                <a:gd name="connsiteY0" fmla="*/ 0 h 936171"/>
                <a:gd name="connsiteX1" fmla="*/ 660047 w 701023"/>
                <a:gd name="connsiteY1" fmla="*/ 0 h 936171"/>
                <a:gd name="connsiteX2" fmla="*/ 700315 w 701023"/>
                <a:gd name="connsiteY2" fmla="*/ 679753 h 936171"/>
                <a:gd name="connsiteX3" fmla="*/ 628599 w 701023"/>
                <a:gd name="connsiteY3" fmla="*/ 936171 h 936171"/>
                <a:gd name="connsiteX4" fmla="*/ 0 w 701023"/>
                <a:gd name="connsiteY4" fmla="*/ 868438 h 936171"/>
                <a:gd name="connsiteX5" fmla="*/ 179009 w 701023"/>
                <a:gd name="connsiteY5" fmla="*/ 0 h 936171"/>
                <a:gd name="connsiteX0" fmla="*/ 179009 w 701023"/>
                <a:gd name="connsiteY0" fmla="*/ 0 h 936171"/>
                <a:gd name="connsiteX1" fmla="*/ 660047 w 701023"/>
                <a:gd name="connsiteY1" fmla="*/ 0 h 936171"/>
                <a:gd name="connsiteX2" fmla="*/ 700315 w 701023"/>
                <a:gd name="connsiteY2" fmla="*/ 679753 h 936171"/>
                <a:gd name="connsiteX3" fmla="*/ 628599 w 701023"/>
                <a:gd name="connsiteY3" fmla="*/ 936171 h 936171"/>
                <a:gd name="connsiteX4" fmla="*/ 0 w 701023"/>
                <a:gd name="connsiteY4" fmla="*/ 868438 h 936171"/>
                <a:gd name="connsiteX5" fmla="*/ 179009 w 701023"/>
                <a:gd name="connsiteY5" fmla="*/ 0 h 936171"/>
                <a:gd name="connsiteX0" fmla="*/ 179009 w 701023"/>
                <a:gd name="connsiteY0" fmla="*/ 0 h 936171"/>
                <a:gd name="connsiteX1" fmla="*/ 660047 w 701023"/>
                <a:gd name="connsiteY1" fmla="*/ 0 h 936171"/>
                <a:gd name="connsiteX2" fmla="*/ 700315 w 701023"/>
                <a:gd name="connsiteY2" fmla="*/ 679753 h 936171"/>
                <a:gd name="connsiteX3" fmla="*/ 628599 w 701023"/>
                <a:gd name="connsiteY3" fmla="*/ 936171 h 936171"/>
                <a:gd name="connsiteX4" fmla="*/ 0 w 701023"/>
                <a:gd name="connsiteY4" fmla="*/ 868438 h 936171"/>
                <a:gd name="connsiteX5" fmla="*/ 179009 w 701023"/>
                <a:gd name="connsiteY5" fmla="*/ 0 h 936171"/>
                <a:gd name="connsiteX0" fmla="*/ 179009 w 701023"/>
                <a:gd name="connsiteY0" fmla="*/ 0 h 937647"/>
                <a:gd name="connsiteX1" fmla="*/ 660047 w 701023"/>
                <a:gd name="connsiteY1" fmla="*/ 0 h 937647"/>
                <a:gd name="connsiteX2" fmla="*/ 700315 w 701023"/>
                <a:gd name="connsiteY2" fmla="*/ 679753 h 937647"/>
                <a:gd name="connsiteX3" fmla="*/ 628599 w 701023"/>
                <a:gd name="connsiteY3" fmla="*/ 936171 h 937647"/>
                <a:gd name="connsiteX4" fmla="*/ 0 w 701023"/>
                <a:gd name="connsiteY4" fmla="*/ 868438 h 937647"/>
                <a:gd name="connsiteX5" fmla="*/ 179009 w 701023"/>
                <a:gd name="connsiteY5" fmla="*/ 0 h 937647"/>
                <a:gd name="connsiteX0" fmla="*/ 179009 w 701023"/>
                <a:gd name="connsiteY0" fmla="*/ 0 h 937701"/>
                <a:gd name="connsiteX1" fmla="*/ 660047 w 701023"/>
                <a:gd name="connsiteY1" fmla="*/ 0 h 937701"/>
                <a:gd name="connsiteX2" fmla="*/ 700315 w 701023"/>
                <a:gd name="connsiteY2" fmla="*/ 679753 h 937701"/>
                <a:gd name="connsiteX3" fmla="*/ 628599 w 701023"/>
                <a:gd name="connsiteY3" fmla="*/ 936171 h 937701"/>
                <a:gd name="connsiteX4" fmla="*/ 0 w 701023"/>
                <a:gd name="connsiteY4" fmla="*/ 868438 h 937701"/>
                <a:gd name="connsiteX5" fmla="*/ 179009 w 701023"/>
                <a:gd name="connsiteY5" fmla="*/ 0 h 937701"/>
                <a:gd name="connsiteX0" fmla="*/ 179009 w 701023"/>
                <a:gd name="connsiteY0" fmla="*/ 0 h 937701"/>
                <a:gd name="connsiteX1" fmla="*/ 660047 w 701023"/>
                <a:gd name="connsiteY1" fmla="*/ 0 h 937701"/>
                <a:gd name="connsiteX2" fmla="*/ 700315 w 701023"/>
                <a:gd name="connsiteY2" fmla="*/ 679753 h 937701"/>
                <a:gd name="connsiteX3" fmla="*/ 628599 w 701023"/>
                <a:gd name="connsiteY3" fmla="*/ 936171 h 937701"/>
                <a:gd name="connsiteX4" fmla="*/ 0 w 701023"/>
                <a:gd name="connsiteY4" fmla="*/ 868438 h 937701"/>
                <a:gd name="connsiteX5" fmla="*/ 52010 w 701023"/>
                <a:gd name="connsiteY5" fmla="*/ 389468 h 937701"/>
                <a:gd name="connsiteX6" fmla="*/ 179009 w 701023"/>
                <a:gd name="connsiteY6" fmla="*/ 0 h 937701"/>
                <a:gd name="connsiteX0" fmla="*/ 179009 w 701023"/>
                <a:gd name="connsiteY0" fmla="*/ 0 h 937701"/>
                <a:gd name="connsiteX1" fmla="*/ 660047 w 701023"/>
                <a:gd name="connsiteY1" fmla="*/ 0 h 937701"/>
                <a:gd name="connsiteX2" fmla="*/ 700315 w 701023"/>
                <a:gd name="connsiteY2" fmla="*/ 679753 h 937701"/>
                <a:gd name="connsiteX3" fmla="*/ 628599 w 701023"/>
                <a:gd name="connsiteY3" fmla="*/ 936171 h 937701"/>
                <a:gd name="connsiteX4" fmla="*/ 0 w 701023"/>
                <a:gd name="connsiteY4" fmla="*/ 868438 h 937701"/>
                <a:gd name="connsiteX5" fmla="*/ 52010 w 701023"/>
                <a:gd name="connsiteY5" fmla="*/ 389468 h 937701"/>
                <a:gd name="connsiteX6" fmla="*/ 179009 w 701023"/>
                <a:gd name="connsiteY6" fmla="*/ 0 h 937701"/>
                <a:gd name="connsiteX0" fmla="*/ 179009 w 701023"/>
                <a:gd name="connsiteY0" fmla="*/ 0 h 937701"/>
                <a:gd name="connsiteX1" fmla="*/ 660047 w 701023"/>
                <a:gd name="connsiteY1" fmla="*/ 0 h 937701"/>
                <a:gd name="connsiteX2" fmla="*/ 700315 w 701023"/>
                <a:gd name="connsiteY2" fmla="*/ 679753 h 937701"/>
                <a:gd name="connsiteX3" fmla="*/ 628599 w 701023"/>
                <a:gd name="connsiteY3" fmla="*/ 936171 h 937701"/>
                <a:gd name="connsiteX4" fmla="*/ 0 w 701023"/>
                <a:gd name="connsiteY4" fmla="*/ 868438 h 937701"/>
                <a:gd name="connsiteX5" fmla="*/ 66524 w 701023"/>
                <a:gd name="connsiteY5" fmla="*/ 379791 h 937701"/>
                <a:gd name="connsiteX6" fmla="*/ 179009 w 701023"/>
                <a:gd name="connsiteY6" fmla="*/ 0 h 937701"/>
                <a:gd name="connsiteX0" fmla="*/ 179009 w 701023"/>
                <a:gd name="connsiteY0" fmla="*/ 0 h 937701"/>
                <a:gd name="connsiteX1" fmla="*/ 660047 w 701023"/>
                <a:gd name="connsiteY1" fmla="*/ 0 h 937701"/>
                <a:gd name="connsiteX2" fmla="*/ 700315 w 701023"/>
                <a:gd name="connsiteY2" fmla="*/ 679753 h 937701"/>
                <a:gd name="connsiteX3" fmla="*/ 628599 w 701023"/>
                <a:gd name="connsiteY3" fmla="*/ 936171 h 937701"/>
                <a:gd name="connsiteX4" fmla="*/ 0 w 701023"/>
                <a:gd name="connsiteY4" fmla="*/ 868438 h 937701"/>
                <a:gd name="connsiteX5" fmla="*/ 54429 w 701023"/>
                <a:gd name="connsiteY5" fmla="*/ 387048 h 937701"/>
                <a:gd name="connsiteX6" fmla="*/ 179009 w 701023"/>
                <a:gd name="connsiteY6" fmla="*/ 0 h 937701"/>
                <a:gd name="connsiteX0" fmla="*/ 338667 w 701023"/>
                <a:gd name="connsiteY0" fmla="*/ 0 h 937701"/>
                <a:gd name="connsiteX1" fmla="*/ 660047 w 701023"/>
                <a:gd name="connsiteY1" fmla="*/ 0 h 937701"/>
                <a:gd name="connsiteX2" fmla="*/ 700315 w 701023"/>
                <a:gd name="connsiteY2" fmla="*/ 679753 h 937701"/>
                <a:gd name="connsiteX3" fmla="*/ 628599 w 701023"/>
                <a:gd name="connsiteY3" fmla="*/ 936171 h 937701"/>
                <a:gd name="connsiteX4" fmla="*/ 0 w 701023"/>
                <a:gd name="connsiteY4" fmla="*/ 868438 h 937701"/>
                <a:gd name="connsiteX5" fmla="*/ 54429 w 701023"/>
                <a:gd name="connsiteY5" fmla="*/ 387048 h 937701"/>
                <a:gd name="connsiteX6" fmla="*/ 338667 w 701023"/>
                <a:gd name="connsiteY6" fmla="*/ 0 h 937701"/>
                <a:gd name="connsiteX0" fmla="*/ 338667 w 701023"/>
                <a:gd name="connsiteY0" fmla="*/ 0 h 937701"/>
                <a:gd name="connsiteX1" fmla="*/ 660047 w 701023"/>
                <a:gd name="connsiteY1" fmla="*/ 0 h 937701"/>
                <a:gd name="connsiteX2" fmla="*/ 700315 w 701023"/>
                <a:gd name="connsiteY2" fmla="*/ 679753 h 937701"/>
                <a:gd name="connsiteX3" fmla="*/ 628599 w 701023"/>
                <a:gd name="connsiteY3" fmla="*/ 936171 h 937701"/>
                <a:gd name="connsiteX4" fmla="*/ 0 w 701023"/>
                <a:gd name="connsiteY4" fmla="*/ 868438 h 937701"/>
                <a:gd name="connsiteX5" fmla="*/ 54429 w 701023"/>
                <a:gd name="connsiteY5" fmla="*/ 387048 h 937701"/>
                <a:gd name="connsiteX6" fmla="*/ 338667 w 701023"/>
                <a:gd name="connsiteY6" fmla="*/ 0 h 937701"/>
                <a:gd name="connsiteX0" fmla="*/ 338667 w 701023"/>
                <a:gd name="connsiteY0" fmla="*/ 0 h 937701"/>
                <a:gd name="connsiteX1" fmla="*/ 660047 w 701023"/>
                <a:gd name="connsiteY1" fmla="*/ 0 h 937701"/>
                <a:gd name="connsiteX2" fmla="*/ 700315 w 701023"/>
                <a:gd name="connsiteY2" fmla="*/ 679753 h 937701"/>
                <a:gd name="connsiteX3" fmla="*/ 628599 w 701023"/>
                <a:gd name="connsiteY3" fmla="*/ 936171 h 937701"/>
                <a:gd name="connsiteX4" fmla="*/ 0 w 701023"/>
                <a:gd name="connsiteY4" fmla="*/ 868438 h 937701"/>
                <a:gd name="connsiteX5" fmla="*/ 54429 w 701023"/>
                <a:gd name="connsiteY5" fmla="*/ 387048 h 937701"/>
                <a:gd name="connsiteX6" fmla="*/ 338667 w 701023"/>
                <a:gd name="connsiteY6" fmla="*/ 0 h 937701"/>
                <a:gd name="connsiteX0" fmla="*/ 338667 w 701023"/>
                <a:gd name="connsiteY0" fmla="*/ 0 h 937701"/>
                <a:gd name="connsiteX1" fmla="*/ 660047 w 701023"/>
                <a:gd name="connsiteY1" fmla="*/ 0 h 937701"/>
                <a:gd name="connsiteX2" fmla="*/ 700315 w 701023"/>
                <a:gd name="connsiteY2" fmla="*/ 679753 h 937701"/>
                <a:gd name="connsiteX3" fmla="*/ 628599 w 701023"/>
                <a:gd name="connsiteY3" fmla="*/ 936171 h 937701"/>
                <a:gd name="connsiteX4" fmla="*/ 0 w 701023"/>
                <a:gd name="connsiteY4" fmla="*/ 868438 h 937701"/>
                <a:gd name="connsiteX5" fmla="*/ 54429 w 701023"/>
                <a:gd name="connsiteY5" fmla="*/ 387048 h 937701"/>
                <a:gd name="connsiteX6" fmla="*/ 338667 w 701023"/>
                <a:gd name="connsiteY6" fmla="*/ 0 h 937701"/>
                <a:gd name="connsiteX0" fmla="*/ 338667 w 700690"/>
                <a:gd name="connsiteY0" fmla="*/ 0 h 937701"/>
                <a:gd name="connsiteX1" fmla="*/ 606828 w 700690"/>
                <a:gd name="connsiteY1" fmla="*/ 14514 h 937701"/>
                <a:gd name="connsiteX2" fmla="*/ 700315 w 700690"/>
                <a:gd name="connsiteY2" fmla="*/ 679753 h 937701"/>
                <a:gd name="connsiteX3" fmla="*/ 628599 w 700690"/>
                <a:gd name="connsiteY3" fmla="*/ 936171 h 937701"/>
                <a:gd name="connsiteX4" fmla="*/ 0 w 700690"/>
                <a:gd name="connsiteY4" fmla="*/ 868438 h 937701"/>
                <a:gd name="connsiteX5" fmla="*/ 54429 w 700690"/>
                <a:gd name="connsiteY5" fmla="*/ 387048 h 937701"/>
                <a:gd name="connsiteX6" fmla="*/ 338667 w 700690"/>
                <a:gd name="connsiteY6" fmla="*/ 0 h 937701"/>
                <a:gd name="connsiteX0" fmla="*/ 338667 w 700354"/>
                <a:gd name="connsiteY0" fmla="*/ 0 h 937701"/>
                <a:gd name="connsiteX1" fmla="*/ 606828 w 700354"/>
                <a:gd name="connsiteY1" fmla="*/ 14514 h 937701"/>
                <a:gd name="connsiteX2" fmla="*/ 511629 w 700354"/>
                <a:gd name="connsiteY2" fmla="*/ 176591 h 937701"/>
                <a:gd name="connsiteX3" fmla="*/ 700315 w 700354"/>
                <a:gd name="connsiteY3" fmla="*/ 679753 h 937701"/>
                <a:gd name="connsiteX4" fmla="*/ 628599 w 700354"/>
                <a:gd name="connsiteY4" fmla="*/ 936171 h 937701"/>
                <a:gd name="connsiteX5" fmla="*/ 0 w 700354"/>
                <a:gd name="connsiteY5" fmla="*/ 868438 h 937701"/>
                <a:gd name="connsiteX6" fmla="*/ 54429 w 700354"/>
                <a:gd name="connsiteY6" fmla="*/ 387048 h 937701"/>
                <a:gd name="connsiteX7" fmla="*/ 338667 w 700354"/>
                <a:gd name="connsiteY7" fmla="*/ 0 h 937701"/>
                <a:gd name="connsiteX0" fmla="*/ 338667 w 700354"/>
                <a:gd name="connsiteY0" fmla="*/ 0 h 937701"/>
                <a:gd name="connsiteX1" fmla="*/ 606828 w 700354"/>
                <a:gd name="connsiteY1" fmla="*/ 14514 h 937701"/>
                <a:gd name="connsiteX2" fmla="*/ 511629 w 700354"/>
                <a:gd name="connsiteY2" fmla="*/ 176591 h 937701"/>
                <a:gd name="connsiteX3" fmla="*/ 700315 w 700354"/>
                <a:gd name="connsiteY3" fmla="*/ 679753 h 937701"/>
                <a:gd name="connsiteX4" fmla="*/ 628599 w 700354"/>
                <a:gd name="connsiteY4" fmla="*/ 936171 h 937701"/>
                <a:gd name="connsiteX5" fmla="*/ 0 w 700354"/>
                <a:gd name="connsiteY5" fmla="*/ 868438 h 937701"/>
                <a:gd name="connsiteX6" fmla="*/ 54429 w 700354"/>
                <a:gd name="connsiteY6" fmla="*/ 387048 h 937701"/>
                <a:gd name="connsiteX7" fmla="*/ 338667 w 700354"/>
                <a:gd name="connsiteY7" fmla="*/ 0 h 937701"/>
                <a:gd name="connsiteX0" fmla="*/ 338667 w 700354"/>
                <a:gd name="connsiteY0" fmla="*/ 0 h 937701"/>
                <a:gd name="connsiteX1" fmla="*/ 606828 w 700354"/>
                <a:gd name="connsiteY1" fmla="*/ 14514 h 937701"/>
                <a:gd name="connsiteX2" fmla="*/ 511629 w 700354"/>
                <a:gd name="connsiteY2" fmla="*/ 176591 h 937701"/>
                <a:gd name="connsiteX3" fmla="*/ 700315 w 700354"/>
                <a:gd name="connsiteY3" fmla="*/ 679753 h 937701"/>
                <a:gd name="connsiteX4" fmla="*/ 628599 w 700354"/>
                <a:gd name="connsiteY4" fmla="*/ 936171 h 937701"/>
                <a:gd name="connsiteX5" fmla="*/ 0 w 700354"/>
                <a:gd name="connsiteY5" fmla="*/ 868438 h 937701"/>
                <a:gd name="connsiteX6" fmla="*/ 54429 w 700354"/>
                <a:gd name="connsiteY6" fmla="*/ 387048 h 937701"/>
                <a:gd name="connsiteX7" fmla="*/ 338667 w 700354"/>
                <a:gd name="connsiteY7" fmla="*/ 0 h 937701"/>
                <a:gd name="connsiteX0" fmla="*/ 338667 w 700315"/>
                <a:gd name="connsiteY0" fmla="*/ 0 h 937701"/>
                <a:gd name="connsiteX1" fmla="*/ 606828 w 700315"/>
                <a:gd name="connsiteY1" fmla="*/ 14514 h 937701"/>
                <a:gd name="connsiteX2" fmla="*/ 511629 w 700315"/>
                <a:gd name="connsiteY2" fmla="*/ 176591 h 937701"/>
                <a:gd name="connsiteX3" fmla="*/ 700315 w 700315"/>
                <a:gd name="connsiteY3" fmla="*/ 679753 h 937701"/>
                <a:gd name="connsiteX4" fmla="*/ 628599 w 700315"/>
                <a:gd name="connsiteY4" fmla="*/ 936171 h 937701"/>
                <a:gd name="connsiteX5" fmla="*/ 0 w 700315"/>
                <a:gd name="connsiteY5" fmla="*/ 868438 h 937701"/>
                <a:gd name="connsiteX6" fmla="*/ 54429 w 700315"/>
                <a:gd name="connsiteY6" fmla="*/ 387048 h 937701"/>
                <a:gd name="connsiteX7" fmla="*/ 338667 w 700315"/>
                <a:gd name="connsiteY7" fmla="*/ 0 h 937701"/>
                <a:gd name="connsiteX0" fmla="*/ 338667 w 700315"/>
                <a:gd name="connsiteY0" fmla="*/ 0 h 937701"/>
                <a:gd name="connsiteX1" fmla="*/ 606828 w 700315"/>
                <a:gd name="connsiteY1" fmla="*/ 14514 h 937701"/>
                <a:gd name="connsiteX2" fmla="*/ 511629 w 700315"/>
                <a:gd name="connsiteY2" fmla="*/ 176591 h 937701"/>
                <a:gd name="connsiteX3" fmla="*/ 700315 w 700315"/>
                <a:gd name="connsiteY3" fmla="*/ 679753 h 937701"/>
                <a:gd name="connsiteX4" fmla="*/ 628599 w 700315"/>
                <a:gd name="connsiteY4" fmla="*/ 936171 h 937701"/>
                <a:gd name="connsiteX5" fmla="*/ 0 w 700315"/>
                <a:gd name="connsiteY5" fmla="*/ 868438 h 937701"/>
                <a:gd name="connsiteX6" fmla="*/ 54429 w 700315"/>
                <a:gd name="connsiteY6" fmla="*/ 387048 h 937701"/>
                <a:gd name="connsiteX7" fmla="*/ 338667 w 700315"/>
                <a:gd name="connsiteY7" fmla="*/ 0 h 937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0315" h="937701">
                  <a:moveTo>
                    <a:pt x="338667" y="0"/>
                  </a:moveTo>
                  <a:lnTo>
                    <a:pt x="606828" y="14514"/>
                  </a:lnTo>
                  <a:cubicBezTo>
                    <a:pt x="634042" y="83861"/>
                    <a:pt x="488791" y="138290"/>
                    <a:pt x="511629" y="176591"/>
                  </a:cubicBezTo>
                  <a:cubicBezTo>
                    <a:pt x="500601" y="454378"/>
                    <a:pt x="679207" y="556785"/>
                    <a:pt x="700315" y="679753"/>
                  </a:cubicBezTo>
                  <a:cubicBezTo>
                    <a:pt x="681248" y="803931"/>
                    <a:pt x="657342" y="865212"/>
                    <a:pt x="628599" y="936171"/>
                  </a:cubicBezTo>
                  <a:cubicBezTo>
                    <a:pt x="324723" y="947460"/>
                    <a:pt x="42619" y="893435"/>
                    <a:pt x="0" y="868438"/>
                  </a:cubicBezTo>
                  <a:cubicBezTo>
                    <a:pt x="4435" y="719264"/>
                    <a:pt x="23384" y="538641"/>
                    <a:pt x="54429" y="387048"/>
                  </a:cubicBezTo>
                  <a:cubicBezTo>
                    <a:pt x="137080" y="250775"/>
                    <a:pt x="258435" y="213682"/>
                    <a:pt x="338667"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113" name="Rectangle 1">
              <a:extLst>
                <a:ext uri="{FF2B5EF4-FFF2-40B4-BE49-F238E27FC236}">
                  <a16:creationId xmlns:a16="http://schemas.microsoft.com/office/drawing/2014/main" id="{BD1E4246-EBD6-45FC-BBA9-EF9485D79B09}"/>
                </a:ext>
              </a:extLst>
            </p:cNvPr>
            <p:cNvSpPr/>
            <p:nvPr/>
          </p:nvSpPr>
          <p:spPr>
            <a:xfrm>
              <a:off x="7372606" y="1460792"/>
              <a:ext cx="372204" cy="1142278"/>
            </a:xfrm>
            <a:custGeom>
              <a:avLst/>
              <a:gdLst>
                <a:gd name="connsiteX0" fmla="*/ 0 w 337267"/>
                <a:gd name="connsiteY0" fmla="*/ 0 h 457200"/>
                <a:gd name="connsiteX1" fmla="*/ 337267 w 337267"/>
                <a:gd name="connsiteY1" fmla="*/ 0 h 457200"/>
                <a:gd name="connsiteX2" fmla="*/ 337267 w 337267"/>
                <a:gd name="connsiteY2" fmla="*/ 457200 h 457200"/>
                <a:gd name="connsiteX3" fmla="*/ 0 w 337267"/>
                <a:gd name="connsiteY3" fmla="*/ 457200 h 457200"/>
                <a:gd name="connsiteX4" fmla="*/ 0 w 337267"/>
                <a:gd name="connsiteY4" fmla="*/ 0 h 457200"/>
                <a:gd name="connsiteX0" fmla="*/ 3131 w 340398"/>
                <a:gd name="connsiteY0" fmla="*/ 0 h 460331"/>
                <a:gd name="connsiteX1" fmla="*/ 340398 w 340398"/>
                <a:gd name="connsiteY1" fmla="*/ 0 h 460331"/>
                <a:gd name="connsiteX2" fmla="*/ 340398 w 340398"/>
                <a:gd name="connsiteY2" fmla="*/ 457200 h 460331"/>
                <a:gd name="connsiteX3" fmla="*/ 0 w 340398"/>
                <a:gd name="connsiteY3" fmla="*/ 460331 h 460331"/>
                <a:gd name="connsiteX4" fmla="*/ 3131 w 340398"/>
                <a:gd name="connsiteY4" fmla="*/ 0 h 460331"/>
                <a:gd name="connsiteX0" fmla="*/ 3131 w 340398"/>
                <a:gd name="connsiteY0" fmla="*/ 0 h 927970"/>
                <a:gd name="connsiteX1" fmla="*/ 340398 w 340398"/>
                <a:gd name="connsiteY1" fmla="*/ 0 h 927970"/>
                <a:gd name="connsiteX2" fmla="*/ 340398 w 340398"/>
                <a:gd name="connsiteY2" fmla="*/ 457200 h 927970"/>
                <a:gd name="connsiteX3" fmla="*/ 99164 w 340398"/>
                <a:gd name="connsiteY3" fmla="*/ 927970 h 927970"/>
                <a:gd name="connsiteX4" fmla="*/ 0 w 340398"/>
                <a:gd name="connsiteY4" fmla="*/ 460331 h 927970"/>
                <a:gd name="connsiteX5" fmla="*/ 3131 w 340398"/>
                <a:gd name="connsiteY5" fmla="*/ 0 h 927970"/>
                <a:gd name="connsiteX0" fmla="*/ 3131 w 340398"/>
                <a:gd name="connsiteY0" fmla="*/ 0 h 1284962"/>
                <a:gd name="connsiteX1" fmla="*/ 340398 w 340398"/>
                <a:gd name="connsiteY1" fmla="*/ 0 h 1284962"/>
                <a:gd name="connsiteX2" fmla="*/ 340398 w 340398"/>
                <a:gd name="connsiteY2" fmla="*/ 457200 h 1284962"/>
                <a:gd name="connsiteX3" fmla="*/ 14613 w 340398"/>
                <a:gd name="connsiteY3" fmla="*/ 1284962 h 1284962"/>
                <a:gd name="connsiteX4" fmla="*/ 0 w 340398"/>
                <a:gd name="connsiteY4" fmla="*/ 460331 h 1284962"/>
                <a:gd name="connsiteX5" fmla="*/ 3131 w 340398"/>
                <a:gd name="connsiteY5" fmla="*/ 0 h 1284962"/>
                <a:gd name="connsiteX0" fmla="*/ 3131 w 340398"/>
                <a:gd name="connsiteY0" fmla="*/ 0 h 1339415"/>
                <a:gd name="connsiteX1" fmla="*/ 340398 w 340398"/>
                <a:gd name="connsiteY1" fmla="*/ 0 h 1339415"/>
                <a:gd name="connsiteX2" fmla="*/ 340398 w 340398"/>
                <a:gd name="connsiteY2" fmla="*/ 457200 h 1339415"/>
                <a:gd name="connsiteX3" fmla="*/ 108558 w 340398"/>
                <a:gd name="connsiteY3" fmla="*/ 1194147 h 1339415"/>
                <a:gd name="connsiteX4" fmla="*/ 14613 w 340398"/>
                <a:gd name="connsiteY4" fmla="*/ 1284962 h 1339415"/>
                <a:gd name="connsiteX5" fmla="*/ 0 w 340398"/>
                <a:gd name="connsiteY5" fmla="*/ 460331 h 1339415"/>
                <a:gd name="connsiteX6" fmla="*/ 3131 w 340398"/>
                <a:gd name="connsiteY6" fmla="*/ 0 h 1339415"/>
                <a:gd name="connsiteX0" fmla="*/ 76200 w 413467"/>
                <a:gd name="connsiteY0" fmla="*/ 0 h 1295433"/>
                <a:gd name="connsiteX1" fmla="*/ 413467 w 413467"/>
                <a:gd name="connsiteY1" fmla="*/ 0 h 1295433"/>
                <a:gd name="connsiteX2" fmla="*/ 413467 w 413467"/>
                <a:gd name="connsiteY2" fmla="*/ 457200 h 1295433"/>
                <a:gd name="connsiteX3" fmla="*/ 181627 w 413467"/>
                <a:gd name="connsiteY3" fmla="*/ 1194147 h 1295433"/>
                <a:gd name="connsiteX4" fmla="*/ 87682 w 413467"/>
                <a:gd name="connsiteY4" fmla="*/ 1284962 h 1295433"/>
                <a:gd name="connsiteX5" fmla="*/ 0 w 413467"/>
                <a:gd name="connsiteY5" fmla="*/ 1175358 h 1295433"/>
                <a:gd name="connsiteX6" fmla="*/ 73069 w 413467"/>
                <a:gd name="connsiteY6" fmla="*/ 460331 h 1295433"/>
                <a:gd name="connsiteX7" fmla="*/ 76200 w 413467"/>
                <a:gd name="connsiteY7" fmla="*/ 0 h 1295433"/>
                <a:gd name="connsiteX0" fmla="*/ 76200 w 413467"/>
                <a:gd name="connsiteY0" fmla="*/ 0 h 1296560"/>
                <a:gd name="connsiteX1" fmla="*/ 413467 w 413467"/>
                <a:gd name="connsiteY1" fmla="*/ 0 h 1296560"/>
                <a:gd name="connsiteX2" fmla="*/ 413467 w 413467"/>
                <a:gd name="connsiteY2" fmla="*/ 457200 h 1296560"/>
                <a:gd name="connsiteX3" fmla="*/ 191021 w 413467"/>
                <a:gd name="connsiteY3" fmla="*/ 1197279 h 1296560"/>
                <a:gd name="connsiteX4" fmla="*/ 87682 w 413467"/>
                <a:gd name="connsiteY4" fmla="*/ 1284962 h 1296560"/>
                <a:gd name="connsiteX5" fmla="*/ 0 w 413467"/>
                <a:gd name="connsiteY5" fmla="*/ 1175358 h 1296560"/>
                <a:gd name="connsiteX6" fmla="*/ 73069 w 413467"/>
                <a:gd name="connsiteY6" fmla="*/ 460331 h 1296560"/>
                <a:gd name="connsiteX7" fmla="*/ 76200 w 413467"/>
                <a:gd name="connsiteY7" fmla="*/ 0 h 1296560"/>
                <a:gd name="connsiteX0" fmla="*/ 76200 w 413467"/>
                <a:gd name="connsiteY0" fmla="*/ 0 h 1285443"/>
                <a:gd name="connsiteX1" fmla="*/ 413467 w 413467"/>
                <a:gd name="connsiteY1" fmla="*/ 0 h 1285443"/>
                <a:gd name="connsiteX2" fmla="*/ 413467 w 413467"/>
                <a:gd name="connsiteY2" fmla="*/ 457200 h 1285443"/>
                <a:gd name="connsiteX3" fmla="*/ 191021 w 413467"/>
                <a:gd name="connsiteY3" fmla="*/ 1197279 h 1285443"/>
                <a:gd name="connsiteX4" fmla="*/ 87682 w 413467"/>
                <a:gd name="connsiteY4" fmla="*/ 1284962 h 1285443"/>
                <a:gd name="connsiteX5" fmla="*/ 0 w 413467"/>
                <a:gd name="connsiteY5" fmla="*/ 1175358 h 1285443"/>
                <a:gd name="connsiteX6" fmla="*/ 73069 w 413467"/>
                <a:gd name="connsiteY6" fmla="*/ 460331 h 1285443"/>
                <a:gd name="connsiteX7" fmla="*/ 76200 w 413467"/>
                <a:gd name="connsiteY7" fmla="*/ 0 h 1285443"/>
                <a:gd name="connsiteX0" fmla="*/ 76200 w 413467"/>
                <a:gd name="connsiteY0" fmla="*/ 0 h 1284962"/>
                <a:gd name="connsiteX1" fmla="*/ 413467 w 413467"/>
                <a:gd name="connsiteY1" fmla="*/ 0 h 1284962"/>
                <a:gd name="connsiteX2" fmla="*/ 413467 w 413467"/>
                <a:gd name="connsiteY2" fmla="*/ 457200 h 1284962"/>
                <a:gd name="connsiteX3" fmla="*/ 191021 w 413467"/>
                <a:gd name="connsiteY3" fmla="*/ 1197279 h 1284962"/>
                <a:gd name="connsiteX4" fmla="*/ 87682 w 413467"/>
                <a:gd name="connsiteY4" fmla="*/ 1284962 h 1284962"/>
                <a:gd name="connsiteX5" fmla="*/ 0 w 413467"/>
                <a:gd name="connsiteY5" fmla="*/ 1175358 h 1284962"/>
                <a:gd name="connsiteX6" fmla="*/ 73069 w 413467"/>
                <a:gd name="connsiteY6" fmla="*/ 460331 h 1284962"/>
                <a:gd name="connsiteX7" fmla="*/ 76200 w 413467"/>
                <a:gd name="connsiteY7" fmla="*/ 0 h 1284962"/>
                <a:gd name="connsiteX0" fmla="*/ 76200 w 413467"/>
                <a:gd name="connsiteY0" fmla="*/ 0 h 1284962"/>
                <a:gd name="connsiteX1" fmla="*/ 413467 w 413467"/>
                <a:gd name="connsiteY1" fmla="*/ 0 h 1284962"/>
                <a:gd name="connsiteX2" fmla="*/ 413467 w 413467"/>
                <a:gd name="connsiteY2" fmla="*/ 457200 h 1284962"/>
                <a:gd name="connsiteX3" fmla="*/ 191021 w 413467"/>
                <a:gd name="connsiteY3" fmla="*/ 1197279 h 1284962"/>
                <a:gd name="connsiteX4" fmla="*/ 87682 w 413467"/>
                <a:gd name="connsiteY4" fmla="*/ 1284962 h 1284962"/>
                <a:gd name="connsiteX5" fmla="*/ 0 w 413467"/>
                <a:gd name="connsiteY5" fmla="*/ 1175358 h 1284962"/>
                <a:gd name="connsiteX6" fmla="*/ 73069 w 413467"/>
                <a:gd name="connsiteY6" fmla="*/ 460331 h 1284962"/>
                <a:gd name="connsiteX7" fmla="*/ 76200 w 413467"/>
                <a:gd name="connsiteY7" fmla="*/ 0 h 1284962"/>
                <a:gd name="connsiteX0" fmla="*/ 76200 w 413467"/>
                <a:gd name="connsiteY0" fmla="*/ 0 h 1284962"/>
                <a:gd name="connsiteX1" fmla="*/ 413467 w 413467"/>
                <a:gd name="connsiteY1" fmla="*/ 0 h 1284962"/>
                <a:gd name="connsiteX2" fmla="*/ 413467 w 413467"/>
                <a:gd name="connsiteY2" fmla="*/ 457200 h 1284962"/>
                <a:gd name="connsiteX3" fmla="*/ 191021 w 413467"/>
                <a:gd name="connsiteY3" fmla="*/ 1197279 h 1284962"/>
                <a:gd name="connsiteX4" fmla="*/ 87682 w 413467"/>
                <a:gd name="connsiteY4" fmla="*/ 1284962 h 1284962"/>
                <a:gd name="connsiteX5" fmla="*/ 0 w 413467"/>
                <a:gd name="connsiteY5" fmla="*/ 1175358 h 1284962"/>
                <a:gd name="connsiteX6" fmla="*/ 73069 w 413467"/>
                <a:gd name="connsiteY6" fmla="*/ 460331 h 1284962"/>
                <a:gd name="connsiteX7" fmla="*/ 76200 w 413467"/>
                <a:gd name="connsiteY7" fmla="*/ 0 h 1284962"/>
                <a:gd name="connsiteX0" fmla="*/ 76200 w 413467"/>
                <a:gd name="connsiteY0" fmla="*/ 0 h 1284962"/>
                <a:gd name="connsiteX1" fmla="*/ 413467 w 413467"/>
                <a:gd name="connsiteY1" fmla="*/ 0 h 1284962"/>
                <a:gd name="connsiteX2" fmla="*/ 413467 w 413467"/>
                <a:gd name="connsiteY2" fmla="*/ 457200 h 1284962"/>
                <a:gd name="connsiteX3" fmla="*/ 191021 w 413467"/>
                <a:gd name="connsiteY3" fmla="*/ 1197279 h 1284962"/>
                <a:gd name="connsiteX4" fmla="*/ 87682 w 413467"/>
                <a:gd name="connsiteY4" fmla="*/ 1284962 h 1284962"/>
                <a:gd name="connsiteX5" fmla="*/ 0 w 413467"/>
                <a:gd name="connsiteY5" fmla="*/ 1175358 h 1284962"/>
                <a:gd name="connsiteX6" fmla="*/ 172234 w 413467"/>
                <a:gd name="connsiteY6" fmla="*/ 555320 h 1284962"/>
                <a:gd name="connsiteX7" fmla="*/ 73069 w 413467"/>
                <a:gd name="connsiteY7" fmla="*/ 460331 h 1284962"/>
                <a:gd name="connsiteX8" fmla="*/ 76200 w 413467"/>
                <a:gd name="connsiteY8" fmla="*/ 0 h 1284962"/>
                <a:gd name="connsiteX0" fmla="*/ 76200 w 413467"/>
                <a:gd name="connsiteY0" fmla="*/ 0 h 1284962"/>
                <a:gd name="connsiteX1" fmla="*/ 413467 w 413467"/>
                <a:gd name="connsiteY1" fmla="*/ 0 h 1284962"/>
                <a:gd name="connsiteX2" fmla="*/ 413467 w 413467"/>
                <a:gd name="connsiteY2" fmla="*/ 457200 h 1284962"/>
                <a:gd name="connsiteX3" fmla="*/ 191021 w 413467"/>
                <a:gd name="connsiteY3" fmla="*/ 1197279 h 1284962"/>
                <a:gd name="connsiteX4" fmla="*/ 87682 w 413467"/>
                <a:gd name="connsiteY4" fmla="*/ 1284962 h 1284962"/>
                <a:gd name="connsiteX5" fmla="*/ 0 w 413467"/>
                <a:gd name="connsiteY5" fmla="*/ 1184752 h 1284962"/>
                <a:gd name="connsiteX6" fmla="*/ 172234 w 413467"/>
                <a:gd name="connsiteY6" fmla="*/ 555320 h 1284962"/>
                <a:gd name="connsiteX7" fmla="*/ 73069 w 413467"/>
                <a:gd name="connsiteY7" fmla="*/ 460331 h 1284962"/>
                <a:gd name="connsiteX8" fmla="*/ 76200 w 413467"/>
                <a:gd name="connsiteY8" fmla="*/ 0 h 1284962"/>
                <a:gd name="connsiteX0" fmla="*/ 76200 w 413467"/>
                <a:gd name="connsiteY0" fmla="*/ 0 h 1284962"/>
                <a:gd name="connsiteX1" fmla="*/ 413467 w 413467"/>
                <a:gd name="connsiteY1" fmla="*/ 0 h 1284962"/>
                <a:gd name="connsiteX2" fmla="*/ 413467 w 413467"/>
                <a:gd name="connsiteY2" fmla="*/ 457200 h 1284962"/>
                <a:gd name="connsiteX3" fmla="*/ 191021 w 413467"/>
                <a:gd name="connsiteY3" fmla="*/ 1197279 h 1284962"/>
                <a:gd name="connsiteX4" fmla="*/ 87682 w 413467"/>
                <a:gd name="connsiteY4" fmla="*/ 1284962 h 1284962"/>
                <a:gd name="connsiteX5" fmla="*/ 0 w 413467"/>
                <a:gd name="connsiteY5" fmla="*/ 1184752 h 1284962"/>
                <a:gd name="connsiteX6" fmla="*/ 172234 w 413467"/>
                <a:gd name="connsiteY6" fmla="*/ 555320 h 1284962"/>
                <a:gd name="connsiteX7" fmla="*/ 73069 w 413467"/>
                <a:gd name="connsiteY7" fmla="*/ 460331 h 1284962"/>
                <a:gd name="connsiteX8" fmla="*/ 76200 w 413467"/>
                <a:gd name="connsiteY8" fmla="*/ 0 h 1284962"/>
                <a:gd name="connsiteX0" fmla="*/ 76200 w 413467"/>
                <a:gd name="connsiteY0" fmla="*/ 0 h 1284962"/>
                <a:gd name="connsiteX1" fmla="*/ 413467 w 413467"/>
                <a:gd name="connsiteY1" fmla="*/ 0 h 1284962"/>
                <a:gd name="connsiteX2" fmla="*/ 413467 w 413467"/>
                <a:gd name="connsiteY2" fmla="*/ 457200 h 1284962"/>
                <a:gd name="connsiteX3" fmla="*/ 222338 w 413467"/>
                <a:gd name="connsiteY3" fmla="*/ 567846 h 1284962"/>
                <a:gd name="connsiteX4" fmla="*/ 191021 w 413467"/>
                <a:gd name="connsiteY4" fmla="*/ 1197279 h 1284962"/>
                <a:gd name="connsiteX5" fmla="*/ 87682 w 413467"/>
                <a:gd name="connsiteY5" fmla="*/ 1284962 h 1284962"/>
                <a:gd name="connsiteX6" fmla="*/ 0 w 413467"/>
                <a:gd name="connsiteY6" fmla="*/ 1184752 h 1284962"/>
                <a:gd name="connsiteX7" fmla="*/ 172234 w 413467"/>
                <a:gd name="connsiteY7" fmla="*/ 555320 h 1284962"/>
                <a:gd name="connsiteX8" fmla="*/ 73069 w 413467"/>
                <a:gd name="connsiteY8" fmla="*/ 460331 h 1284962"/>
                <a:gd name="connsiteX9" fmla="*/ 76200 w 413467"/>
                <a:gd name="connsiteY9" fmla="*/ 0 h 1284962"/>
                <a:gd name="connsiteX0" fmla="*/ 76200 w 413467"/>
                <a:gd name="connsiteY0" fmla="*/ 0 h 1284962"/>
                <a:gd name="connsiteX1" fmla="*/ 413467 w 413467"/>
                <a:gd name="connsiteY1" fmla="*/ 0 h 1284962"/>
                <a:gd name="connsiteX2" fmla="*/ 413467 w 413467"/>
                <a:gd name="connsiteY2" fmla="*/ 457200 h 1284962"/>
                <a:gd name="connsiteX3" fmla="*/ 222338 w 413467"/>
                <a:gd name="connsiteY3" fmla="*/ 567846 h 1284962"/>
                <a:gd name="connsiteX4" fmla="*/ 191021 w 413467"/>
                <a:gd name="connsiteY4" fmla="*/ 1197279 h 1284962"/>
                <a:gd name="connsiteX5" fmla="*/ 87682 w 413467"/>
                <a:gd name="connsiteY5" fmla="*/ 1284962 h 1284962"/>
                <a:gd name="connsiteX6" fmla="*/ 0 w 413467"/>
                <a:gd name="connsiteY6" fmla="*/ 1184752 h 1284962"/>
                <a:gd name="connsiteX7" fmla="*/ 172234 w 413467"/>
                <a:gd name="connsiteY7" fmla="*/ 555320 h 1284962"/>
                <a:gd name="connsiteX8" fmla="*/ 73069 w 413467"/>
                <a:gd name="connsiteY8" fmla="*/ 460331 h 1284962"/>
                <a:gd name="connsiteX9" fmla="*/ 76200 w 413467"/>
                <a:gd name="connsiteY9" fmla="*/ 0 h 1284962"/>
                <a:gd name="connsiteX0" fmla="*/ 76200 w 413467"/>
                <a:gd name="connsiteY0" fmla="*/ 0 h 1284962"/>
                <a:gd name="connsiteX1" fmla="*/ 413467 w 413467"/>
                <a:gd name="connsiteY1" fmla="*/ 0 h 1284962"/>
                <a:gd name="connsiteX2" fmla="*/ 413467 w 413467"/>
                <a:gd name="connsiteY2" fmla="*/ 457200 h 1284962"/>
                <a:gd name="connsiteX3" fmla="*/ 222338 w 413467"/>
                <a:gd name="connsiteY3" fmla="*/ 567846 h 1284962"/>
                <a:gd name="connsiteX4" fmla="*/ 191021 w 413467"/>
                <a:gd name="connsiteY4" fmla="*/ 1197279 h 1284962"/>
                <a:gd name="connsiteX5" fmla="*/ 87682 w 413467"/>
                <a:gd name="connsiteY5" fmla="*/ 1284962 h 1284962"/>
                <a:gd name="connsiteX6" fmla="*/ 0 w 413467"/>
                <a:gd name="connsiteY6" fmla="*/ 1184752 h 1284962"/>
                <a:gd name="connsiteX7" fmla="*/ 172234 w 413467"/>
                <a:gd name="connsiteY7" fmla="*/ 555320 h 1284962"/>
                <a:gd name="connsiteX8" fmla="*/ 73069 w 413467"/>
                <a:gd name="connsiteY8" fmla="*/ 460331 h 1284962"/>
                <a:gd name="connsiteX9" fmla="*/ 76200 w 413467"/>
                <a:gd name="connsiteY9" fmla="*/ 0 h 1284962"/>
                <a:gd name="connsiteX0" fmla="*/ 76200 w 413467"/>
                <a:gd name="connsiteY0" fmla="*/ 0 h 1284962"/>
                <a:gd name="connsiteX1" fmla="*/ 413467 w 413467"/>
                <a:gd name="connsiteY1" fmla="*/ 0 h 1284962"/>
                <a:gd name="connsiteX2" fmla="*/ 344574 w 413467"/>
                <a:gd name="connsiteY2" fmla="*/ 454069 h 1284962"/>
                <a:gd name="connsiteX3" fmla="*/ 222338 w 413467"/>
                <a:gd name="connsiteY3" fmla="*/ 567846 h 1284962"/>
                <a:gd name="connsiteX4" fmla="*/ 191021 w 413467"/>
                <a:gd name="connsiteY4" fmla="*/ 1197279 h 1284962"/>
                <a:gd name="connsiteX5" fmla="*/ 87682 w 413467"/>
                <a:gd name="connsiteY5" fmla="*/ 1284962 h 1284962"/>
                <a:gd name="connsiteX6" fmla="*/ 0 w 413467"/>
                <a:gd name="connsiteY6" fmla="*/ 1184752 h 1284962"/>
                <a:gd name="connsiteX7" fmla="*/ 172234 w 413467"/>
                <a:gd name="connsiteY7" fmla="*/ 555320 h 1284962"/>
                <a:gd name="connsiteX8" fmla="*/ 73069 w 413467"/>
                <a:gd name="connsiteY8" fmla="*/ 460331 h 1284962"/>
                <a:gd name="connsiteX9" fmla="*/ 76200 w 413467"/>
                <a:gd name="connsiteY9" fmla="*/ 0 h 1284962"/>
                <a:gd name="connsiteX0" fmla="*/ 76200 w 413467"/>
                <a:gd name="connsiteY0" fmla="*/ 0 h 1284962"/>
                <a:gd name="connsiteX1" fmla="*/ 413467 w 413467"/>
                <a:gd name="connsiteY1" fmla="*/ 0 h 1284962"/>
                <a:gd name="connsiteX2" fmla="*/ 344574 w 413467"/>
                <a:gd name="connsiteY2" fmla="*/ 454069 h 1284962"/>
                <a:gd name="connsiteX3" fmla="*/ 222338 w 413467"/>
                <a:gd name="connsiteY3" fmla="*/ 567846 h 1284962"/>
                <a:gd name="connsiteX4" fmla="*/ 191021 w 413467"/>
                <a:gd name="connsiteY4" fmla="*/ 1197279 h 1284962"/>
                <a:gd name="connsiteX5" fmla="*/ 87682 w 413467"/>
                <a:gd name="connsiteY5" fmla="*/ 1284962 h 1284962"/>
                <a:gd name="connsiteX6" fmla="*/ 0 w 413467"/>
                <a:gd name="connsiteY6" fmla="*/ 1184752 h 1284962"/>
                <a:gd name="connsiteX7" fmla="*/ 172234 w 413467"/>
                <a:gd name="connsiteY7" fmla="*/ 555320 h 1284962"/>
                <a:gd name="connsiteX8" fmla="*/ 73069 w 413467"/>
                <a:gd name="connsiteY8" fmla="*/ 460331 h 1284962"/>
                <a:gd name="connsiteX9" fmla="*/ 76200 w 413467"/>
                <a:gd name="connsiteY9" fmla="*/ 0 h 1284962"/>
                <a:gd name="connsiteX0" fmla="*/ 76200 w 413467"/>
                <a:gd name="connsiteY0" fmla="*/ 0 h 1284962"/>
                <a:gd name="connsiteX1" fmla="*/ 413467 w 413467"/>
                <a:gd name="connsiteY1" fmla="*/ 0 h 1284962"/>
                <a:gd name="connsiteX2" fmla="*/ 353969 w 413467"/>
                <a:gd name="connsiteY2" fmla="*/ 450937 h 1284962"/>
                <a:gd name="connsiteX3" fmla="*/ 222338 w 413467"/>
                <a:gd name="connsiteY3" fmla="*/ 567846 h 1284962"/>
                <a:gd name="connsiteX4" fmla="*/ 191021 w 413467"/>
                <a:gd name="connsiteY4" fmla="*/ 1197279 h 1284962"/>
                <a:gd name="connsiteX5" fmla="*/ 87682 w 413467"/>
                <a:gd name="connsiteY5" fmla="*/ 1284962 h 1284962"/>
                <a:gd name="connsiteX6" fmla="*/ 0 w 413467"/>
                <a:gd name="connsiteY6" fmla="*/ 1184752 h 1284962"/>
                <a:gd name="connsiteX7" fmla="*/ 172234 w 413467"/>
                <a:gd name="connsiteY7" fmla="*/ 555320 h 1284962"/>
                <a:gd name="connsiteX8" fmla="*/ 73069 w 413467"/>
                <a:gd name="connsiteY8" fmla="*/ 460331 h 1284962"/>
                <a:gd name="connsiteX9" fmla="*/ 76200 w 413467"/>
                <a:gd name="connsiteY9" fmla="*/ 0 h 1284962"/>
                <a:gd name="connsiteX0" fmla="*/ 76200 w 413467"/>
                <a:gd name="connsiteY0" fmla="*/ 0 h 1284962"/>
                <a:gd name="connsiteX1" fmla="*/ 413467 w 413467"/>
                <a:gd name="connsiteY1" fmla="*/ 0 h 1284962"/>
                <a:gd name="connsiteX2" fmla="*/ 353969 w 413467"/>
                <a:gd name="connsiteY2" fmla="*/ 450937 h 1284962"/>
                <a:gd name="connsiteX3" fmla="*/ 222338 w 413467"/>
                <a:gd name="connsiteY3" fmla="*/ 567846 h 1284962"/>
                <a:gd name="connsiteX4" fmla="*/ 191021 w 413467"/>
                <a:gd name="connsiteY4" fmla="*/ 1197279 h 1284962"/>
                <a:gd name="connsiteX5" fmla="*/ 87682 w 413467"/>
                <a:gd name="connsiteY5" fmla="*/ 1284962 h 1284962"/>
                <a:gd name="connsiteX6" fmla="*/ 0 w 413467"/>
                <a:gd name="connsiteY6" fmla="*/ 1184752 h 1284962"/>
                <a:gd name="connsiteX7" fmla="*/ 172234 w 413467"/>
                <a:gd name="connsiteY7" fmla="*/ 555320 h 1284962"/>
                <a:gd name="connsiteX8" fmla="*/ 73069 w 413467"/>
                <a:gd name="connsiteY8" fmla="*/ 460331 h 1284962"/>
                <a:gd name="connsiteX9" fmla="*/ 76200 w 413467"/>
                <a:gd name="connsiteY9" fmla="*/ 0 h 1284962"/>
                <a:gd name="connsiteX0" fmla="*/ 76200 w 413467"/>
                <a:gd name="connsiteY0" fmla="*/ 0 h 1284962"/>
                <a:gd name="connsiteX1" fmla="*/ 413467 w 413467"/>
                <a:gd name="connsiteY1" fmla="*/ 0 h 1284962"/>
                <a:gd name="connsiteX2" fmla="*/ 353969 w 413467"/>
                <a:gd name="connsiteY2" fmla="*/ 450937 h 1284962"/>
                <a:gd name="connsiteX3" fmla="*/ 222338 w 413467"/>
                <a:gd name="connsiteY3" fmla="*/ 567846 h 1284962"/>
                <a:gd name="connsiteX4" fmla="*/ 191021 w 413467"/>
                <a:gd name="connsiteY4" fmla="*/ 1197279 h 1284962"/>
                <a:gd name="connsiteX5" fmla="*/ 87682 w 413467"/>
                <a:gd name="connsiteY5" fmla="*/ 1284962 h 1284962"/>
                <a:gd name="connsiteX6" fmla="*/ 0 w 413467"/>
                <a:gd name="connsiteY6" fmla="*/ 1184752 h 1284962"/>
                <a:gd name="connsiteX7" fmla="*/ 172234 w 413467"/>
                <a:gd name="connsiteY7" fmla="*/ 555320 h 1284962"/>
                <a:gd name="connsiteX8" fmla="*/ 82463 w 413467"/>
                <a:gd name="connsiteY8" fmla="*/ 457200 h 1284962"/>
                <a:gd name="connsiteX9" fmla="*/ 76200 w 413467"/>
                <a:gd name="connsiteY9" fmla="*/ 0 h 1284962"/>
                <a:gd name="connsiteX0" fmla="*/ 76200 w 413467"/>
                <a:gd name="connsiteY0" fmla="*/ 0 h 1284962"/>
                <a:gd name="connsiteX1" fmla="*/ 413467 w 413467"/>
                <a:gd name="connsiteY1" fmla="*/ 0 h 1284962"/>
                <a:gd name="connsiteX2" fmla="*/ 353969 w 413467"/>
                <a:gd name="connsiteY2" fmla="*/ 450937 h 1284962"/>
                <a:gd name="connsiteX3" fmla="*/ 222338 w 413467"/>
                <a:gd name="connsiteY3" fmla="*/ 567846 h 1284962"/>
                <a:gd name="connsiteX4" fmla="*/ 191021 w 413467"/>
                <a:gd name="connsiteY4" fmla="*/ 1197279 h 1284962"/>
                <a:gd name="connsiteX5" fmla="*/ 87682 w 413467"/>
                <a:gd name="connsiteY5" fmla="*/ 1284962 h 1284962"/>
                <a:gd name="connsiteX6" fmla="*/ 0 w 413467"/>
                <a:gd name="connsiteY6" fmla="*/ 1184752 h 1284962"/>
                <a:gd name="connsiteX7" fmla="*/ 172234 w 413467"/>
                <a:gd name="connsiteY7" fmla="*/ 555320 h 1284962"/>
                <a:gd name="connsiteX8" fmla="*/ 82463 w 413467"/>
                <a:gd name="connsiteY8" fmla="*/ 457200 h 1284962"/>
                <a:gd name="connsiteX9" fmla="*/ 76200 w 413467"/>
                <a:gd name="connsiteY9" fmla="*/ 0 h 1284962"/>
                <a:gd name="connsiteX0" fmla="*/ 88295 w 413467"/>
                <a:gd name="connsiteY0" fmla="*/ 229810 h 1284962"/>
                <a:gd name="connsiteX1" fmla="*/ 413467 w 413467"/>
                <a:gd name="connsiteY1" fmla="*/ 0 h 1284962"/>
                <a:gd name="connsiteX2" fmla="*/ 353969 w 413467"/>
                <a:gd name="connsiteY2" fmla="*/ 450937 h 1284962"/>
                <a:gd name="connsiteX3" fmla="*/ 222338 w 413467"/>
                <a:gd name="connsiteY3" fmla="*/ 567846 h 1284962"/>
                <a:gd name="connsiteX4" fmla="*/ 191021 w 413467"/>
                <a:gd name="connsiteY4" fmla="*/ 1197279 h 1284962"/>
                <a:gd name="connsiteX5" fmla="*/ 87682 w 413467"/>
                <a:gd name="connsiteY5" fmla="*/ 1284962 h 1284962"/>
                <a:gd name="connsiteX6" fmla="*/ 0 w 413467"/>
                <a:gd name="connsiteY6" fmla="*/ 1184752 h 1284962"/>
                <a:gd name="connsiteX7" fmla="*/ 172234 w 413467"/>
                <a:gd name="connsiteY7" fmla="*/ 555320 h 1284962"/>
                <a:gd name="connsiteX8" fmla="*/ 82463 w 413467"/>
                <a:gd name="connsiteY8" fmla="*/ 457200 h 1284962"/>
                <a:gd name="connsiteX9" fmla="*/ 88295 w 413467"/>
                <a:gd name="connsiteY9" fmla="*/ 229810 h 1284962"/>
                <a:gd name="connsiteX0" fmla="*/ 88295 w 413467"/>
                <a:gd name="connsiteY0" fmla="*/ 229810 h 1284962"/>
                <a:gd name="connsiteX1" fmla="*/ 413467 w 413467"/>
                <a:gd name="connsiteY1" fmla="*/ 0 h 1284962"/>
                <a:gd name="connsiteX2" fmla="*/ 353969 w 413467"/>
                <a:gd name="connsiteY2" fmla="*/ 450937 h 1284962"/>
                <a:gd name="connsiteX3" fmla="*/ 222338 w 413467"/>
                <a:gd name="connsiteY3" fmla="*/ 567846 h 1284962"/>
                <a:gd name="connsiteX4" fmla="*/ 191021 w 413467"/>
                <a:gd name="connsiteY4" fmla="*/ 1197279 h 1284962"/>
                <a:gd name="connsiteX5" fmla="*/ 87682 w 413467"/>
                <a:gd name="connsiteY5" fmla="*/ 1284962 h 1284962"/>
                <a:gd name="connsiteX6" fmla="*/ 0 w 413467"/>
                <a:gd name="connsiteY6" fmla="*/ 1184752 h 1284962"/>
                <a:gd name="connsiteX7" fmla="*/ 172234 w 413467"/>
                <a:gd name="connsiteY7" fmla="*/ 555320 h 1284962"/>
                <a:gd name="connsiteX8" fmla="*/ 82463 w 413467"/>
                <a:gd name="connsiteY8" fmla="*/ 457200 h 1284962"/>
                <a:gd name="connsiteX9" fmla="*/ 88295 w 413467"/>
                <a:gd name="connsiteY9" fmla="*/ 229810 h 1284962"/>
                <a:gd name="connsiteX0" fmla="*/ 88295 w 413467"/>
                <a:gd name="connsiteY0" fmla="*/ 229810 h 1284962"/>
                <a:gd name="connsiteX1" fmla="*/ 413467 w 413467"/>
                <a:gd name="connsiteY1" fmla="*/ 0 h 1284962"/>
                <a:gd name="connsiteX2" fmla="*/ 353969 w 413467"/>
                <a:gd name="connsiteY2" fmla="*/ 450937 h 1284962"/>
                <a:gd name="connsiteX3" fmla="*/ 222338 w 413467"/>
                <a:gd name="connsiteY3" fmla="*/ 567846 h 1284962"/>
                <a:gd name="connsiteX4" fmla="*/ 191021 w 413467"/>
                <a:gd name="connsiteY4" fmla="*/ 1197279 h 1284962"/>
                <a:gd name="connsiteX5" fmla="*/ 87682 w 413467"/>
                <a:gd name="connsiteY5" fmla="*/ 1284962 h 1284962"/>
                <a:gd name="connsiteX6" fmla="*/ 0 w 413467"/>
                <a:gd name="connsiteY6" fmla="*/ 1184752 h 1284962"/>
                <a:gd name="connsiteX7" fmla="*/ 172234 w 413467"/>
                <a:gd name="connsiteY7" fmla="*/ 555320 h 1284962"/>
                <a:gd name="connsiteX8" fmla="*/ 82463 w 413467"/>
                <a:gd name="connsiteY8" fmla="*/ 457200 h 1284962"/>
                <a:gd name="connsiteX9" fmla="*/ 106439 w 413467"/>
                <a:gd name="connsiteY9" fmla="*/ 341085 h 1284962"/>
                <a:gd name="connsiteX10" fmla="*/ 88295 w 413467"/>
                <a:gd name="connsiteY10" fmla="*/ 229810 h 1284962"/>
                <a:gd name="connsiteX0" fmla="*/ 88295 w 413467"/>
                <a:gd name="connsiteY0" fmla="*/ 229810 h 1284962"/>
                <a:gd name="connsiteX1" fmla="*/ 413467 w 413467"/>
                <a:gd name="connsiteY1" fmla="*/ 0 h 1284962"/>
                <a:gd name="connsiteX2" fmla="*/ 353969 w 413467"/>
                <a:gd name="connsiteY2" fmla="*/ 450937 h 1284962"/>
                <a:gd name="connsiteX3" fmla="*/ 222338 w 413467"/>
                <a:gd name="connsiteY3" fmla="*/ 567846 h 1284962"/>
                <a:gd name="connsiteX4" fmla="*/ 191021 w 413467"/>
                <a:gd name="connsiteY4" fmla="*/ 1197279 h 1284962"/>
                <a:gd name="connsiteX5" fmla="*/ 87682 w 413467"/>
                <a:gd name="connsiteY5" fmla="*/ 1284962 h 1284962"/>
                <a:gd name="connsiteX6" fmla="*/ 0 w 413467"/>
                <a:gd name="connsiteY6" fmla="*/ 1184752 h 1284962"/>
                <a:gd name="connsiteX7" fmla="*/ 172234 w 413467"/>
                <a:gd name="connsiteY7" fmla="*/ 555320 h 1284962"/>
                <a:gd name="connsiteX8" fmla="*/ 82463 w 413467"/>
                <a:gd name="connsiteY8" fmla="*/ 457200 h 1284962"/>
                <a:gd name="connsiteX9" fmla="*/ 106439 w 413467"/>
                <a:gd name="connsiteY9" fmla="*/ 341085 h 1284962"/>
                <a:gd name="connsiteX10" fmla="*/ 88295 w 413467"/>
                <a:gd name="connsiteY10" fmla="*/ 229810 h 1284962"/>
                <a:gd name="connsiteX0" fmla="*/ 88295 w 413467"/>
                <a:gd name="connsiteY0" fmla="*/ 229810 h 1284962"/>
                <a:gd name="connsiteX1" fmla="*/ 413467 w 413467"/>
                <a:gd name="connsiteY1" fmla="*/ 0 h 1284962"/>
                <a:gd name="connsiteX2" fmla="*/ 353969 w 413467"/>
                <a:gd name="connsiteY2" fmla="*/ 450937 h 1284962"/>
                <a:gd name="connsiteX3" fmla="*/ 222338 w 413467"/>
                <a:gd name="connsiteY3" fmla="*/ 567846 h 1284962"/>
                <a:gd name="connsiteX4" fmla="*/ 191021 w 413467"/>
                <a:gd name="connsiteY4" fmla="*/ 1197279 h 1284962"/>
                <a:gd name="connsiteX5" fmla="*/ 87682 w 413467"/>
                <a:gd name="connsiteY5" fmla="*/ 1284962 h 1284962"/>
                <a:gd name="connsiteX6" fmla="*/ 0 w 413467"/>
                <a:gd name="connsiteY6" fmla="*/ 1184752 h 1284962"/>
                <a:gd name="connsiteX7" fmla="*/ 172234 w 413467"/>
                <a:gd name="connsiteY7" fmla="*/ 555320 h 1284962"/>
                <a:gd name="connsiteX8" fmla="*/ 82463 w 413467"/>
                <a:gd name="connsiteY8" fmla="*/ 457200 h 1284962"/>
                <a:gd name="connsiteX9" fmla="*/ 106439 w 413467"/>
                <a:gd name="connsiteY9" fmla="*/ 341085 h 1284962"/>
                <a:gd name="connsiteX10" fmla="*/ 88295 w 413467"/>
                <a:gd name="connsiteY10" fmla="*/ 229810 h 1284962"/>
                <a:gd name="connsiteX0" fmla="*/ 88295 w 413467"/>
                <a:gd name="connsiteY0" fmla="*/ 229810 h 1284962"/>
                <a:gd name="connsiteX1" fmla="*/ 413467 w 413467"/>
                <a:gd name="connsiteY1" fmla="*/ 0 h 1284962"/>
                <a:gd name="connsiteX2" fmla="*/ 353969 w 413467"/>
                <a:gd name="connsiteY2" fmla="*/ 450937 h 1284962"/>
                <a:gd name="connsiteX3" fmla="*/ 222338 w 413467"/>
                <a:gd name="connsiteY3" fmla="*/ 567846 h 1284962"/>
                <a:gd name="connsiteX4" fmla="*/ 191021 w 413467"/>
                <a:gd name="connsiteY4" fmla="*/ 1197279 h 1284962"/>
                <a:gd name="connsiteX5" fmla="*/ 87682 w 413467"/>
                <a:gd name="connsiteY5" fmla="*/ 1284962 h 1284962"/>
                <a:gd name="connsiteX6" fmla="*/ 0 w 413467"/>
                <a:gd name="connsiteY6" fmla="*/ 1184752 h 1284962"/>
                <a:gd name="connsiteX7" fmla="*/ 172234 w 413467"/>
                <a:gd name="connsiteY7" fmla="*/ 555320 h 1284962"/>
                <a:gd name="connsiteX8" fmla="*/ 82463 w 413467"/>
                <a:gd name="connsiteY8" fmla="*/ 459619 h 1284962"/>
                <a:gd name="connsiteX9" fmla="*/ 106439 w 413467"/>
                <a:gd name="connsiteY9" fmla="*/ 341085 h 1284962"/>
                <a:gd name="connsiteX10" fmla="*/ 88295 w 413467"/>
                <a:gd name="connsiteY10" fmla="*/ 229810 h 1284962"/>
                <a:gd name="connsiteX0" fmla="*/ 88295 w 413467"/>
                <a:gd name="connsiteY0" fmla="*/ 229810 h 1284962"/>
                <a:gd name="connsiteX1" fmla="*/ 413467 w 413467"/>
                <a:gd name="connsiteY1" fmla="*/ 0 h 1284962"/>
                <a:gd name="connsiteX2" fmla="*/ 353969 w 413467"/>
                <a:gd name="connsiteY2" fmla="*/ 450937 h 1284962"/>
                <a:gd name="connsiteX3" fmla="*/ 222338 w 413467"/>
                <a:gd name="connsiteY3" fmla="*/ 567846 h 1284962"/>
                <a:gd name="connsiteX4" fmla="*/ 191021 w 413467"/>
                <a:gd name="connsiteY4" fmla="*/ 1197279 h 1284962"/>
                <a:gd name="connsiteX5" fmla="*/ 87682 w 413467"/>
                <a:gd name="connsiteY5" fmla="*/ 1284962 h 1284962"/>
                <a:gd name="connsiteX6" fmla="*/ 0 w 413467"/>
                <a:gd name="connsiteY6" fmla="*/ 1184752 h 1284962"/>
                <a:gd name="connsiteX7" fmla="*/ 172234 w 413467"/>
                <a:gd name="connsiteY7" fmla="*/ 555320 h 1284962"/>
                <a:gd name="connsiteX8" fmla="*/ 82463 w 413467"/>
                <a:gd name="connsiteY8" fmla="*/ 459619 h 1284962"/>
                <a:gd name="connsiteX9" fmla="*/ 106439 w 413467"/>
                <a:gd name="connsiteY9" fmla="*/ 341085 h 1284962"/>
                <a:gd name="connsiteX10" fmla="*/ 88295 w 413467"/>
                <a:gd name="connsiteY10" fmla="*/ 229810 h 1284962"/>
                <a:gd name="connsiteX0" fmla="*/ 88295 w 413467"/>
                <a:gd name="connsiteY0" fmla="*/ 229810 h 1284962"/>
                <a:gd name="connsiteX1" fmla="*/ 413467 w 413467"/>
                <a:gd name="connsiteY1" fmla="*/ 0 h 1284962"/>
                <a:gd name="connsiteX2" fmla="*/ 353969 w 413467"/>
                <a:gd name="connsiteY2" fmla="*/ 450937 h 1284962"/>
                <a:gd name="connsiteX3" fmla="*/ 222338 w 413467"/>
                <a:gd name="connsiteY3" fmla="*/ 567846 h 1284962"/>
                <a:gd name="connsiteX4" fmla="*/ 191021 w 413467"/>
                <a:gd name="connsiteY4" fmla="*/ 1197279 h 1284962"/>
                <a:gd name="connsiteX5" fmla="*/ 87682 w 413467"/>
                <a:gd name="connsiteY5" fmla="*/ 1284962 h 1284962"/>
                <a:gd name="connsiteX6" fmla="*/ 0 w 413467"/>
                <a:gd name="connsiteY6" fmla="*/ 1184752 h 1284962"/>
                <a:gd name="connsiteX7" fmla="*/ 172234 w 413467"/>
                <a:gd name="connsiteY7" fmla="*/ 555320 h 1284962"/>
                <a:gd name="connsiteX8" fmla="*/ 82463 w 413467"/>
                <a:gd name="connsiteY8" fmla="*/ 459619 h 1284962"/>
                <a:gd name="connsiteX9" fmla="*/ 106439 w 413467"/>
                <a:gd name="connsiteY9" fmla="*/ 341085 h 1284962"/>
                <a:gd name="connsiteX10" fmla="*/ 88295 w 413467"/>
                <a:gd name="connsiteY10" fmla="*/ 229810 h 1284962"/>
                <a:gd name="connsiteX0" fmla="*/ 88295 w 389277"/>
                <a:gd name="connsiteY0" fmla="*/ 2419 h 1057571"/>
                <a:gd name="connsiteX1" fmla="*/ 389277 w 389277"/>
                <a:gd name="connsiteY1" fmla="*/ 0 h 1057571"/>
                <a:gd name="connsiteX2" fmla="*/ 353969 w 389277"/>
                <a:gd name="connsiteY2" fmla="*/ 223546 h 1057571"/>
                <a:gd name="connsiteX3" fmla="*/ 222338 w 389277"/>
                <a:gd name="connsiteY3" fmla="*/ 340455 h 1057571"/>
                <a:gd name="connsiteX4" fmla="*/ 191021 w 389277"/>
                <a:gd name="connsiteY4" fmla="*/ 969888 h 1057571"/>
                <a:gd name="connsiteX5" fmla="*/ 87682 w 389277"/>
                <a:gd name="connsiteY5" fmla="*/ 1057571 h 1057571"/>
                <a:gd name="connsiteX6" fmla="*/ 0 w 389277"/>
                <a:gd name="connsiteY6" fmla="*/ 957361 h 1057571"/>
                <a:gd name="connsiteX7" fmla="*/ 172234 w 389277"/>
                <a:gd name="connsiteY7" fmla="*/ 327929 h 1057571"/>
                <a:gd name="connsiteX8" fmla="*/ 82463 w 389277"/>
                <a:gd name="connsiteY8" fmla="*/ 232228 h 1057571"/>
                <a:gd name="connsiteX9" fmla="*/ 106439 w 389277"/>
                <a:gd name="connsiteY9" fmla="*/ 113694 h 1057571"/>
                <a:gd name="connsiteX10" fmla="*/ 88295 w 389277"/>
                <a:gd name="connsiteY10" fmla="*/ 2419 h 1057571"/>
                <a:gd name="connsiteX0" fmla="*/ 88295 w 389277"/>
                <a:gd name="connsiteY0" fmla="*/ 2419 h 1057571"/>
                <a:gd name="connsiteX1" fmla="*/ 389277 w 389277"/>
                <a:gd name="connsiteY1" fmla="*/ 0 h 1057571"/>
                <a:gd name="connsiteX2" fmla="*/ 355601 w 389277"/>
                <a:gd name="connsiteY2" fmla="*/ 128208 h 1057571"/>
                <a:gd name="connsiteX3" fmla="*/ 353969 w 389277"/>
                <a:gd name="connsiteY3" fmla="*/ 223546 h 1057571"/>
                <a:gd name="connsiteX4" fmla="*/ 222338 w 389277"/>
                <a:gd name="connsiteY4" fmla="*/ 340455 h 1057571"/>
                <a:gd name="connsiteX5" fmla="*/ 191021 w 389277"/>
                <a:gd name="connsiteY5" fmla="*/ 969888 h 1057571"/>
                <a:gd name="connsiteX6" fmla="*/ 87682 w 389277"/>
                <a:gd name="connsiteY6" fmla="*/ 1057571 h 1057571"/>
                <a:gd name="connsiteX7" fmla="*/ 0 w 389277"/>
                <a:gd name="connsiteY7" fmla="*/ 957361 h 1057571"/>
                <a:gd name="connsiteX8" fmla="*/ 172234 w 389277"/>
                <a:gd name="connsiteY8" fmla="*/ 327929 h 1057571"/>
                <a:gd name="connsiteX9" fmla="*/ 82463 w 389277"/>
                <a:gd name="connsiteY9" fmla="*/ 232228 h 1057571"/>
                <a:gd name="connsiteX10" fmla="*/ 106439 w 389277"/>
                <a:gd name="connsiteY10" fmla="*/ 113694 h 1057571"/>
                <a:gd name="connsiteX11" fmla="*/ 88295 w 389277"/>
                <a:gd name="connsiteY11" fmla="*/ 2419 h 1057571"/>
                <a:gd name="connsiteX0" fmla="*/ 88295 w 389277"/>
                <a:gd name="connsiteY0" fmla="*/ 2419 h 1057571"/>
                <a:gd name="connsiteX1" fmla="*/ 389277 w 389277"/>
                <a:gd name="connsiteY1" fmla="*/ 0 h 1057571"/>
                <a:gd name="connsiteX2" fmla="*/ 355601 w 389277"/>
                <a:gd name="connsiteY2" fmla="*/ 128208 h 1057571"/>
                <a:gd name="connsiteX3" fmla="*/ 353969 w 389277"/>
                <a:gd name="connsiteY3" fmla="*/ 223546 h 1057571"/>
                <a:gd name="connsiteX4" fmla="*/ 222338 w 389277"/>
                <a:gd name="connsiteY4" fmla="*/ 340455 h 1057571"/>
                <a:gd name="connsiteX5" fmla="*/ 191021 w 389277"/>
                <a:gd name="connsiteY5" fmla="*/ 969888 h 1057571"/>
                <a:gd name="connsiteX6" fmla="*/ 87682 w 389277"/>
                <a:gd name="connsiteY6" fmla="*/ 1057571 h 1057571"/>
                <a:gd name="connsiteX7" fmla="*/ 0 w 389277"/>
                <a:gd name="connsiteY7" fmla="*/ 957361 h 1057571"/>
                <a:gd name="connsiteX8" fmla="*/ 172234 w 389277"/>
                <a:gd name="connsiteY8" fmla="*/ 327929 h 1057571"/>
                <a:gd name="connsiteX9" fmla="*/ 82463 w 389277"/>
                <a:gd name="connsiteY9" fmla="*/ 232228 h 1057571"/>
                <a:gd name="connsiteX10" fmla="*/ 106439 w 389277"/>
                <a:gd name="connsiteY10" fmla="*/ 113694 h 1057571"/>
                <a:gd name="connsiteX11" fmla="*/ 88295 w 389277"/>
                <a:gd name="connsiteY11" fmla="*/ 2419 h 1057571"/>
                <a:gd name="connsiteX0" fmla="*/ 88295 w 389277"/>
                <a:gd name="connsiteY0" fmla="*/ 2419 h 1057571"/>
                <a:gd name="connsiteX1" fmla="*/ 389277 w 389277"/>
                <a:gd name="connsiteY1" fmla="*/ 0 h 1057571"/>
                <a:gd name="connsiteX2" fmla="*/ 355601 w 389277"/>
                <a:gd name="connsiteY2" fmla="*/ 128208 h 1057571"/>
                <a:gd name="connsiteX3" fmla="*/ 353969 w 389277"/>
                <a:gd name="connsiteY3" fmla="*/ 223546 h 1057571"/>
                <a:gd name="connsiteX4" fmla="*/ 222338 w 389277"/>
                <a:gd name="connsiteY4" fmla="*/ 340455 h 1057571"/>
                <a:gd name="connsiteX5" fmla="*/ 191021 w 389277"/>
                <a:gd name="connsiteY5" fmla="*/ 969888 h 1057571"/>
                <a:gd name="connsiteX6" fmla="*/ 87682 w 389277"/>
                <a:gd name="connsiteY6" fmla="*/ 1057571 h 1057571"/>
                <a:gd name="connsiteX7" fmla="*/ 0 w 389277"/>
                <a:gd name="connsiteY7" fmla="*/ 957361 h 1057571"/>
                <a:gd name="connsiteX8" fmla="*/ 172234 w 389277"/>
                <a:gd name="connsiteY8" fmla="*/ 327929 h 1057571"/>
                <a:gd name="connsiteX9" fmla="*/ 82463 w 389277"/>
                <a:gd name="connsiteY9" fmla="*/ 232228 h 1057571"/>
                <a:gd name="connsiteX10" fmla="*/ 106439 w 389277"/>
                <a:gd name="connsiteY10" fmla="*/ 113694 h 1057571"/>
                <a:gd name="connsiteX11" fmla="*/ 88295 w 389277"/>
                <a:gd name="connsiteY11" fmla="*/ 2419 h 1057571"/>
                <a:gd name="connsiteX0" fmla="*/ 88295 w 404838"/>
                <a:gd name="connsiteY0" fmla="*/ 2419 h 1057571"/>
                <a:gd name="connsiteX1" fmla="*/ 389277 w 404838"/>
                <a:gd name="connsiteY1" fmla="*/ 0 h 1057571"/>
                <a:gd name="connsiteX2" fmla="*/ 355601 w 404838"/>
                <a:gd name="connsiteY2" fmla="*/ 128208 h 1057571"/>
                <a:gd name="connsiteX3" fmla="*/ 353969 w 404838"/>
                <a:gd name="connsiteY3" fmla="*/ 223546 h 1057571"/>
                <a:gd name="connsiteX4" fmla="*/ 222338 w 404838"/>
                <a:gd name="connsiteY4" fmla="*/ 340455 h 1057571"/>
                <a:gd name="connsiteX5" fmla="*/ 191021 w 404838"/>
                <a:gd name="connsiteY5" fmla="*/ 969888 h 1057571"/>
                <a:gd name="connsiteX6" fmla="*/ 87682 w 404838"/>
                <a:gd name="connsiteY6" fmla="*/ 1057571 h 1057571"/>
                <a:gd name="connsiteX7" fmla="*/ 0 w 404838"/>
                <a:gd name="connsiteY7" fmla="*/ 957361 h 1057571"/>
                <a:gd name="connsiteX8" fmla="*/ 172234 w 404838"/>
                <a:gd name="connsiteY8" fmla="*/ 327929 h 1057571"/>
                <a:gd name="connsiteX9" fmla="*/ 82463 w 404838"/>
                <a:gd name="connsiteY9" fmla="*/ 232228 h 1057571"/>
                <a:gd name="connsiteX10" fmla="*/ 106439 w 404838"/>
                <a:gd name="connsiteY10" fmla="*/ 113694 h 1057571"/>
                <a:gd name="connsiteX11" fmla="*/ 88295 w 404838"/>
                <a:gd name="connsiteY11" fmla="*/ 2419 h 1057571"/>
                <a:gd name="connsiteX0" fmla="*/ 88295 w 404838"/>
                <a:gd name="connsiteY0" fmla="*/ 111277 h 1166429"/>
                <a:gd name="connsiteX1" fmla="*/ 389277 w 404838"/>
                <a:gd name="connsiteY1" fmla="*/ 108858 h 1166429"/>
                <a:gd name="connsiteX2" fmla="*/ 355601 w 404838"/>
                <a:gd name="connsiteY2" fmla="*/ 237066 h 1166429"/>
                <a:gd name="connsiteX3" fmla="*/ 353969 w 404838"/>
                <a:gd name="connsiteY3" fmla="*/ 332404 h 1166429"/>
                <a:gd name="connsiteX4" fmla="*/ 222338 w 404838"/>
                <a:gd name="connsiteY4" fmla="*/ 449313 h 1166429"/>
                <a:gd name="connsiteX5" fmla="*/ 191021 w 404838"/>
                <a:gd name="connsiteY5" fmla="*/ 1078746 h 1166429"/>
                <a:gd name="connsiteX6" fmla="*/ 87682 w 404838"/>
                <a:gd name="connsiteY6" fmla="*/ 1166429 h 1166429"/>
                <a:gd name="connsiteX7" fmla="*/ 0 w 404838"/>
                <a:gd name="connsiteY7" fmla="*/ 1066219 h 1166429"/>
                <a:gd name="connsiteX8" fmla="*/ 172234 w 404838"/>
                <a:gd name="connsiteY8" fmla="*/ 436787 h 1166429"/>
                <a:gd name="connsiteX9" fmla="*/ 82463 w 404838"/>
                <a:gd name="connsiteY9" fmla="*/ 341086 h 1166429"/>
                <a:gd name="connsiteX10" fmla="*/ 106439 w 404838"/>
                <a:gd name="connsiteY10" fmla="*/ 222552 h 1166429"/>
                <a:gd name="connsiteX11" fmla="*/ 88295 w 404838"/>
                <a:gd name="connsiteY11" fmla="*/ 111277 h 1166429"/>
                <a:gd name="connsiteX0" fmla="*/ 88295 w 404838"/>
                <a:gd name="connsiteY0" fmla="*/ 189903 h 1245055"/>
                <a:gd name="connsiteX1" fmla="*/ 389277 w 404838"/>
                <a:gd name="connsiteY1" fmla="*/ 187484 h 1245055"/>
                <a:gd name="connsiteX2" fmla="*/ 355601 w 404838"/>
                <a:gd name="connsiteY2" fmla="*/ 315692 h 1245055"/>
                <a:gd name="connsiteX3" fmla="*/ 353969 w 404838"/>
                <a:gd name="connsiteY3" fmla="*/ 411030 h 1245055"/>
                <a:gd name="connsiteX4" fmla="*/ 222338 w 404838"/>
                <a:gd name="connsiteY4" fmla="*/ 527939 h 1245055"/>
                <a:gd name="connsiteX5" fmla="*/ 191021 w 404838"/>
                <a:gd name="connsiteY5" fmla="*/ 1157372 h 1245055"/>
                <a:gd name="connsiteX6" fmla="*/ 87682 w 404838"/>
                <a:gd name="connsiteY6" fmla="*/ 1245055 h 1245055"/>
                <a:gd name="connsiteX7" fmla="*/ 0 w 404838"/>
                <a:gd name="connsiteY7" fmla="*/ 1144845 h 1245055"/>
                <a:gd name="connsiteX8" fmla="*/ 172234 w 404838"/>
                <a:gd name="connsiteY8" fmla="*/ 515413 h 1245055"/>
                <a:gd name="connsiteX9" fmla="*/ 82463 w 404838"/>
                <a:gd name="connsiteY9" fmla="*/ 419712 h 1245055"/>
                <a:gd name="connsiteX10" fmla="*/ 106439 w 404838"/>
                <a:gd name="connsiteY10" fmla="*/ 301178 h 1245055"/>
                <a:gd name="connsiteX11" fmla="*/ 88295 w 404838"/>
                <a:gd name="connsiteY11" fmla="*/ 189903 h 1245055"/>
                <a:gd name="connsiteX0" fmla="*/ 88295 w 404838"/>
                <a:gd name="connsiteY0" fmla="*/ 188105 h 1243257"/>
                <a:gd name="connsiteX1" fmla="*/ 389277 w 404838"/>
                <a:gd name="connsiteY1" fmla="*/ 185686 h 1243257"/>
                <a:gd name="connsiteX2" fmla="*/ 355601 w 404838"/>
                <a:gd name="connsiteY2" fmla="*/ 313894 h 1243257"/>
                <a:gd name="connsiteX3" fmla="*/ 353969 w 404838"/>
                <a:gd name="connsiteY3" fmla="*/ 409232 h 1243257"/>
                <a:gd name="connsiteX4" fmla="*/ 222338 w 404838"/>
                <a:gd name="connsiteY4" fmla="*/ 526141 h 1243257"/>
                <a:gd name="connsiteX5" fmla="*/ 191021 w 404838"/>
                <a:gd name="connsiteY5" fmla="*/ 1155574 h 1243257"/>
                <a:gd name="connsiteX6" fmla="*/ 87682 w 404838"/>
                <a:gd name="connsiteY6" fmla="*/ 1243257 h 1243257"/>
                <a:gd name="connsiteX7" fmla="*/ 0 w 404838"/>
                <a:gd name="connsiteY7" fmla="*/ 1143047 h 1243257"/>
                <a:gd name="connsiteX8" fmla="*/ 172234 w 404838"/>
                <a:gd name="connsiteY8" fmla="*/ 513615 h 1243257"/>
                <a:gd name="connsiteX9" fmla="*/ 82463 w 404838"/>
                <a:gd name="connsiteY9" fmla="*/ 417914 h 1243257"/>
                <a:gd name="connsiteX10" fmla="*/ 106439 w 404838"/>
                <a:gd name="connsiteY10" fmla="*/ 299380 h 1243257"/>
                <a:gd name="connsiteX11" fmla="*/ 88295 w 404838"/>
                <a:gd name="connsiteY11" fmla="*/ 188105 h 1243257"/>
                <a:gd name="connsiteX0" fmla="*/ 88295 w 404838"/>
                <a:gd name="connsiteY0" fmla="*/ 189943 h 1245095"/>
                <a:gd name="connsiteX1" fmla="*/ 389277 w 404838"/>
                <a:gd name="connsiteY1" fmla="*/ 187524 h 1245095"/>
                <a:gd name="connsiteX2" fmla="*/ 355601 w 404838"/>
                <a:gd name="connsiteY2" fmla="*/ 315732 h 1245095"/>
                <a:gd name="connsiteX3" fmla="*/ 353969 w 404838"/>
                <a:gd name="connsiteY3" fmla="*/ 411070 h 1245095"/>
                <a:gd name="connsiteX4" fmla="*/ 222338 w 404838"/>
                <a:gd name="connsiteY4" fmla="*/ 527979 h 1245095"/>
                <a:gd name="connsiteX5" fmla="*/ 191021 w 404838"/>
                <a:gd name="connsiteY5" fmla="*/ 1157412 h 1245095"/>
                <a:gd name="connsiteX6" fmla="*/ 87682 w 404838"/>
                <a:gd name="connsiteY6" fmla="*/ 1245095 h 1245095"/>
                <a:gd name="connsiteX7" fmla="*/ 0 w 404838"/>
                <a:gd name="connsiteY7" fmla="*/ 1144885 h 1245095"/>
                <a:gd name="connsiteX8" fmla="*/ 172234 w 404838"/>
                <a:gd name="connsiteY8" fmla="*/ 515453 h 1245095"/>
                <a:gd name="connsiteX9" fmla="*/ 82463 w 404838"/>
                <a:gd name="connsiteY9" fmla="*/ 419752 h 1245095"/>
                <a:gd name="connsiteX10" fmla="*/ 106439 w 404838"/>
                <a:gd name="connsiteY10" fmla="*/ 301218 h 1245095"/>
                <a:gd name="connsiteX11" fmla="*/ 88295 w 404838"/>
                <a:gd name="connsiteY11" fmla="*/ 189943 h 1245095"/>
                <a:gd name="connsiteX0" fmla="*/ 88295 w 404838"/>
                <a:gd name="connsiteY0" fmla="*/ 187277 h 1242429"/>
                <a:gd name="connsiteX1" fmla="*/ 389277 w 404838"/>
                <a:gd name="connsiteY1" fmla="*/ 184858 h 1242429"/>
                <a:gd name="connsiteX2" fmla="*/ 355601 w 404838"/>
                <a:gd name="connsiteY2" fmla="*/ 313066 h 1242429"/>
                <a:gd name="connsiteX3" fmla="*/ 353969 w 404838"/>
                <a:gd name="connsiteY3" fmla="*/ 408404 h 1242429"/>
                <a:gd name="connsiteX4" fmla="*/ 222338 w 404838"/>
                <a:gd name="connsiteY4" fmla="*/ 525313 h 1242429"/>
                <a:gd name="connsiteX5" fmla="*/ 191021 w 404838"/>
                <a:gd name="connsiteY5" fmla="*/ 1154746 h 1242429"/>
                <a:gd name="connsiteX6" fmla="*/ 87682 w 404838"/>
                <a:gd name="connsiteY6" fmla="*/ 1242429 h 1242429"/>
                <a:gd name="connsiteX7" fmla="*/ 0 w 404838"/>
                <a:gd name="connsiteY7" fmla="*/ 1142219 h 1242429"/>
                <a:gd name="connsiteX8" fmla="*/ 172234 w 404838"/>
                <a:gd name="connsiteY8" fmla="*/ 512787 h 1242429"/>
                <a:gd name="connsiteX9" fmla="*/ 82463 w 404838"/>
                <a:gd name="connsiteY9" fmla="*/ 417086 h 1242429"/>
                <a:gd name="connsiteX10" fmla="*/ 106439 w 404838"/>
                <a:gd name="connsiteY10" fmla="*/ 298552 h 1242429"/>
                <a:gd name="connsiteX11" fmla="*/ 88295 w 404838"/>
                <a:gd name="connsiteY11" fmla="*/ 187277 h 124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4838" h="1242429">
                  <a:moveTo>
                    <a:pt x="88295" y="187277"/>
                  </a:moveTo>
                  <a:cubicBezTo>
                    <a:pt x="55574" y="-74787"/>
                    <a:pt x="455864" y="-48982"/>
                    <a:pt x="389277" y="184858"/>
                  </a:cubicBezTo>
                  <a:cubicBezTo>
                    <a:pt x="427238" y="198566"/>
                    <a:pt x="387791" y="277587"/>
                    <a:pt x="355601" y="313066"/>
                  </a:cubicBezTo>
                  <a:cubicBezTo>
                    <a:pt x="333286" y="366616"/>
                    <a:pt x="354513" y="376625"/>
                    <a:pt x="353969" y="408404"/>
                  </a:cubicBezTo>
                  <a:cubicBezTo>
                    <a:pt x="318983" y="471207"/>
                    <a:pt x="253149" y="442676"/>
                    <a:pt x="222338" y="525313"/>
                  </a:cubicBezTo>
                  <a:cubicBezTo>
                    <a:pt x="213448" y="645527"/>
                    <a:pt x="197806" y="1028442"/>
                    <a:pt x="191021" y="1154746"/>
                  </a:cubicBezTo>
                  <a:cubicBezTo>
                    <a:pt x="168039" y="1192498"/>
                    <a:pt x="106992" y="1233035"/>
                    <a:pt x="87682" y="1242429"/>
                  </a:cubicBezTo>
                  <a:cubicBezTo>
                    <a:pt x="67849" y="1209026"/>
                    <a:pt x="13570" y="1185017"/>
                    <a:pt x="0" y="1142219"/>
                  </a:cubicBezTo>
                  <a:cubicBezTo>
                    <a:pt x="16702" y="967898"/>
                    <a:pt x="86639" y="752870"/>
                    <a:pt x="172234" y="512787"/>
                  </a:cubicBezTo>
                  <a:cubicBezTo>
                    <a:pt x="148573" y="464423"/>
                    <a:pt x="112387" y="449793"/>
                    <a:pt x="82463" y="417086"/>
                  </a:cubicBezTo>
                  <a:cubicBezTo>
                    <a:pt x="84400" y="384606"/>
                    <a:pt x="127238" y="367897"/>
                    <a:pt x="106439" y="298552"/>
                  </a:cubicBezTo>
                  <a:cubicBezTo>
                    <a:pt x="97735" y="270330"/>
                    <a:pt x="33092" y="201388"/>
                    <a:pt x="88295" y="187277"/>
                  </a:cubicBez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114" name="Rectangle 111">
              <a:extLst>
                <a:ext uri="{FF2B5EF4-FFF2-40B4-BE49-F238E27FC236}">
                  <a16:creationId xmlns:a16="http://schemas.microsoft.com/office/drawing/2014/main" id="{07FF8D84-7AE9-4776-B923-138AF81047E1}"/>
                </a:ext>
              </a:extLst>
            </p:cNvPr>
            <p:cNvSpPr/>
            <p:nvPr/>
          </p:nvSpPr>
          <p:spPr>
            <a:xfrm>
              <a:off x="6753438" y="1113384"/>
              <a:ext cx="1864452" cy="3425770"/>
            </a:xfrm>
            <a:custGeom>
              <a:avLst/>
              <a:gdLst>
                <a:gd name="connsiteX0" fmla="*/ 0 w 1031735"/>
                <a:gd name="connsiteY0" fmla="*/ 0 h 3468206"/>
                <a:gd name="connsiteX1" fmla="*/ 1031735 w 1031735"/>
                <a:gd name="connsiteY1" fmla="*/ 0 h 3468206"/>
                <a:gd name="connsiteX2" fmla="*/ 1031735 w 1031735"/>
                <a:gd name="connsiteY2" fmla="*/ 3468206 h 3468206"/>
                <a:gd name="connsiteX3" fmla="*/ 0 w 1031735"/>
                <a:gd name="connsiteY3" fmla="*/ 3468206 h 3468206"/>
                <a:gd name="connsiteX4" fmla="*/ 0 w 1031735"/>
                <a:gd name="connsiteY4" fmla="*/ 0 h 3468206"/>
                <a:gd name="connsiteX0" fmla="*/ 0 w 1934229"/>
                <a:gd name="connsiteY0" fmla="*/ 0 h 3468206"/>
                <a:gd name="connsiteX1" fmla="*/ 1934229 w 1934229"/>
                <a:gd name="connsiteY1" fmla="*/ 16669 h 3468206"/>
                <a:gd name="connsiteX2" fmla="*/ 1031735 w 1934229"/>
                <a:gd name="connsiteY2" fmla="*/ 3468206 h 3468206"/>
                <a:gd name="connsiteX3" fmla="*/ 0 w 1934229"/>
                <a:gd name="connsiteY3" fmla="*/ 3468206 h 3468206"/>
                <a:gd name="connsiteX4" fmla="*/ 0 w 1934229"/>
                <a:gd name="connsiteY4" fmla="*/ 0 h 3468206"/>
                <a:gd name="connsiteX0" fmla="*/ 0 w 1934229"/>
                <a:gd name="connsiteY0" fmla="*/ 0 h 3468206"/>
                <a:gd name="connsiteX1" fmla="*/ 1050441 w 1934229"/>
                <a:gd name="connsiteY1" fmla="*/ 735806 h 3468206"/>
                <a:gd name="connsiteX2" fmla="*/ 1934229 w 1934229"/>
                <a:gd name="connsiteY2" fmla="*/ 16669 h 3468206"/>
                <a:gd name="connsiteX3" fmla="*/ 1031735 w 1934229"/>
                <a:gd name="connsiteY3" fmla="*/ 3468206 h 3468206"/>
                <a:gd name="connsiteX4" fmla="*/ 0 w 1934229"/>
                <a:gd name="connsiteY4" fmla="*/ 3468206 h 3468206"/>
                <a:gd name="connsiteX5" fmla="*/ 0 w 1934229"/>
                <a:gd name="connsiteY5" fmla="*/ 0 h 3468206"/>
                <a:gd name="connsiteX0" fmla="*/ 0 w 1934229"/>
                <a:gd name="connsiteY0" fmla="*/ 0 h 3468206"/>
                <a:gd name="connsiteX1" fmla="*/ 1050441 w 1934229"/>
                <a:gd name="connsiteY1" fmla="*/ 735806 h 3468206"/>
                <a:gd name="connsiteX2" fmla="*/ 1338572 w 1934229"/>
                <a:gd name="connsiteY2" fmla="*/ 697706 h 3468206"/>
                <a:gd name="connsiteX3" fmla="*/ 1934229 w 1934229"/>
                <a:gd name="connsiteY3" fmla="*/ 16669 h 3468206"/>
                <a:gd name="connsiteX4" fmla="*/ 1031735 w 1934229"/>
                <a:gd name="connsiteY4" fmla="*/ 3468206 h 3468206"/>
                <a:gd name="connsiteX5" fmla="*/ 0 w 1934229"/>
                <a:gd name="connsiteY5" fmla="*/ 3468206 h 3468206"/>
                <a:gd name="connsiteX6" fmla="*/ 0 w 1934229"/>
                <a:gd name="connsiteY6" fmla="*/ 0 h 3468206"/>
                <a:gd name="connsiteX0" fmla="*/ 0 w 1934229"/>
                <a:gd name="connsiteY0" fmla="*/ 0 h 3468206"/>
                <a:gd name="connsiteX1" fmla="*/ 1050441 w 1934229"/>
                <a:gd name="connsiteY1" fmla="*/ 735806 h 3468206"/>
                <a:gd name="connsiteX2" fmla="*/ 1214747 w 1934229"/>
                <a:gd name="connsiteY2" fmla="*/ 650081 h 3468206"/>
                <a:gd name="connsiteX3" fmla="*/ 1338572 w 1934229"/>
                <a:gd name="connsiteY3" fmla="*/ 697706 h 3468206"/>
                <a:gd name="connsiteX4" fmla="*/ 1934229 w 1934229"/>
                <a:gd name="connsiteY4" fmla="*/ 16669 h 3468206"/>
                <a:gd name="connsiteX5" fmla="*/ 1031735 w 1934229"/>
                <a:gd name="connsiteY5" fmla="*/ 3468206 h 3468206"/>
                <a:gd name="connsiteX6" fmla="*/ 0 w 1934229"/>
                <a:gd name="connsiteY6" fmla="*/ 3468206 h 3468206"/>
                <a:gd name="connsiteX7" fmla="*/ 0 w 1934229"/>
                <a:gd name="connsiteY7" fmla="*/ 0 h 3468206"/>
                <a:gd name="connsiteX0" fmla="*/ 0 w 1934229"/>
                <a:gd name="connsiteY0" fmla="*/ 0 h 3468206"/>
                <a:gd name="connsiteX1" fmla="*/ 1050441 w 1934229"/>
                <a:gd name="connsiteY1" fmla="*/ 735806 h 3468206"/>
                <a:gd name="connsiteX2" fmla="*/ 1214747 w 1934229"/>
                <a:gd name="connsiteY2" fmla="*/ 650081 h 3468206"/>
                <a:gd name="connsiteX3" fmla="*/ 1338572 w 1934229"/>
                <a:gd name="connsiteY3" fmla="*/ 697706 h 3468206"/>
                <a:gd name="connsiteX4" fmla="*/ 1934229 w 1934229"/>
                <a:gd name="connsiteY4" fmla="*/ 16669 h 3468206"/>
                <a:gd name="connsiteX5" fmla="*/ 1031735 w 1934229"/>
                <a:gd name="connsiteY5" fmla="*/ 3468206 h 3468206"/>
                <a:gd name="connsiteX6" fmla="*/ 0 w 1934229"/>
                <a:gd name="connsiteY6" fmla="*/ 3468206 h 3468206"/>
                <a:gd name="connsiteX7" fmla="*/ 0 w 1934229"/>
                <a:gd name="connsiteY7" fmla="*/ 0 h 3468206"/>
                <a:gd name="connsiteX0" fmla="*/ 0 w 1934229"/>
                <a:gd name="connsiteY0" fmla="*/ 0 h 3468206"/>
                <a:gd name="connsiteX1" fmla="*/ 936141 w 1934229"/>
                <a:gd name="connsiteY1" fmla="*/ 847724 h 3468206"/>
                <a:gd name="connsiteX2" fmla="*/ 1214747 w 1934229"/>
                <a:gd name="connsiteY2" fmla="*/ 650081 h 3468206"/>
                <a:gd name="connsiteX3" fmla="*/ 1338572 w 1934229"/>
                <a:gd name="connsiteY3" fmla="*/ 697706 h 3468206"/>
                <a:gd name="connsiteX4" fmla="*/ 1934229 w 1934229"/>
                <a:gd name="connsiteY4" fmla="*/ 16669 h 3468206"/>
                <a:gd name="connsiteX5" fmla="*/ 1031735 w 1934229"/>
                <a:gd name="connsiteY5" fmla="*/ 3468206 h 3468206"/>
                <a:gd name="connsiteX6" fmla="*/ 0 w 1934229"/>
                <a:gd name="connsiteY6" fmla="*/ 3468206 h 3468206"/>
                <a:gd name="connsiteX7" fmla="*/ 0 w 1934229"/>
                <a:gd name="connsiteY7" fmla="*/ 0 h 3468206"/>
                <a:gd name="connsiteX0" fmla="*/ 0 w 1934229"/>
                <a:gd name="connsiteY0" fmla="*/ 0 h 3468206"/>
                <a:gd name="connsiteX1" fmla="*/ 1040916 w 1934229"/>
                <a:gd name="connsiteY1" fmla="*/ 733424 h 3468206"/>
                <a:gd name="connsiteX2" fmla="*/ 1214747 w 1934229"/>
                <a:gd name="connsiteY2" fmla="*/ 650081 h 3468206"/>
                <a:gd name="connsiteX3" fmla="*/ 1338572 w 1934229"/>
                <a:gd name="connsiteY3" fmla="*/ 697706 h 3468206"/>
                <a:gd name="connsiteX4" fmla="*/ 1934229 w 1934229"/>
                <a:gd name="connsiteY4" fmla="*/ 16669 h 3468206"/>
                <a:gd name="connsiteX5" fmla="*/ 1031735 w 1934229"/>
                <a:gd name="connsiteY5" fmla="*/ 3468206 h 3468206"/>
                <a:gd name="connsiteX6" fmla="*/ 0 w 1934229"/>
                <a:gd name="connsiteY6" fmla="*/ 3468206 h 3468206"/>
                <a:gd name="connsiteX7" fmla="*/ 0 w 1934229"/>
                <a:gd name="connsiteY7" fmla="*/ 0 h 3468206"/>
                <a:gd name="connsiteX0" fmla="*/ 0 w 1934229"/>
                <a:gd name="connsiteY0" fmla="*/ 105041 h 3573247"/>
                <a:gd name="connsiteX1" fmla="*/ 931378 w 1934229"/>
                <a:gd name="connsiteY1" fmla="*/ 952766 h 3573247"/>
                <a:gd name="connsiteX2" fmla="*/ 1040916 w 1934229"/>
                <a:gd name="connsiteY2" fmla="*/ 838465 h 3573247"/>
                <a:gd name="connsiteX3" fmla="*/ 1214747 w 1934229"/>
                <a:gd name="connsiteY3" fmla="*/ 755122 h 3573247"/>
                <a:gd name="connsiteX4" fmla="*/ 1338572 w 1934229"/>
                <a:gd name="connsiteY4" fmla="*/ 802747 h 3573247"/>
                <a:gd name="connsiteX5" fmla="*/ 1934229 w 1934229"/>
                <a:gd name="connsiteY5" fmla="*/ 121710 h 3573247"/>
                <a:gd name="connsiteX6" fmla="*/ 1031735 w 1934229"/>
                <a:gd name="connsiteY6" fmla="*/ 3573247 h 3573247"/>
                <a:gd name="connsiteX7" fmla="*/ 0 w 1934229"/>
                <a:gd name="connsiteY7" fmla="*/ 3573247 h 3573247"/>
                <a:gd name="connsiteX8" fmla="*/ 0 w 1934229"/>
                <a:gd name="connsiteY8" fmla="*/ 105041 h 3573247"/>
                <a:gd name="connsiteX0" fmla="*/ 0 w 1934229"/>
                <a:gd name="connsiteY0" fmla="*/ 105041 h 3573247"/>
                <a:gd name="connsiteX1" fmla="*/ 931378 w 1934229"/>
                <a:gd name="connsiteY1" fmla="*/ 952766 h 3573247"/>
                <a:gd name="connsiteX2" fmla="*/ 1040916 w 1934229"/>
                <a:gd name="connsiteY2" fmla="*/ 838465 h 3573247"/>
                <a:gd name="connsiteX3" fmla="*/ 1214747 w 1934229"/>
                <a:gd name="connsiteY3" fmla="*/ 755122 h 3573247"/>
                <a:gd name="connsiteX4" fmla="*/ 1338572 w 1934229"/>
                <a:gd name="connsiteY4" fmla="*/ 802747 h 3573247"/>
                <a:gd name="connsiteX5" fmla="*/ 1934229 w 1934229"/>
                <a:gd name="connsiteY5" fmla="*/ 121710 h 3573247"/>
                <a:gd name="connsiteX6" fmla="*/ 1031735 w 1934229"/>
                <a:gd name="connsiteY6" fmla="*/ 3573247 h 3573247"/>
                <a:gd name="connsiteX7" fmla="*/ 0 w 1934229"/>
                <a:gd name="connsiteY7" fmla="*/ 3573247 h 3573247"/>
                <a:gd name="connsiteX8" fmla="*/ 0 w 1934229"/>
                <a:gd name="connsiteY8" fmla="*/ 105041 h 3573247"/>
                <a:gd name="connsiteX0" fmla="*/ 0 w 1934229"/>
                <a:gd name="connsiteY0" fmla="*/ 105041 h 3573247"/>
                <a:gd name="connsiteX1" fmla="*/ 931378 w 1934229"/>
                <a:gd name="connsiteY1" fmla="*/ 952766 h 3573247"/>
                <a:gd name="connsiteX2" fmla="*/ 1040916 w 1934229"/>
                <a:gd name="connsiteY2" fmla="*/ 838465 h 3573247"/>
                <a:gd name="connsiteX3" fmla="*/ 1214747 w 1934229"/>
                <a:gd name="connsiteY3" fmla="*/ 755122 h 3573247"/>
                <a:gd name="connsiteX4" fmla="*/ 1338572 w 1934229"/>
                <a:gd name="connsiteY4" fmla="*/ 802747 h 3573247"/>
                <a:gd name="connsiteX5" fmla="*/ 1934229 w 1934229"/>
                <a:gd name="connsiteY5" fmla="*/ 121710 h 3573247"/>
                <a:gd name="connsiteX6" fmla="*/ 1031735 w 1934229"/>
                <a:gd name="connsiteY6" fmla="*/ 3573247 h 3573247"/>
                <a:gd name="connsiteX7" fmla="*/ 0 w 1934229"/>
                <a:gd name="connsiteY7" fmla="*/ 3573247 h 3573247"/>
                <a:gd name="connsiteX8" fmla="*/ 0 w 1934229"/>
                <a:gd name="connsiteY8" fmla="*/ 105041 h 3573247"/>
                <a:gd name="connsiteX0" fmla="*/ 0 w 1934229"/>
                <a:gd name="connsiteY0" fmla="*/ 105041 h 3573247"/>
                <a:gd name="connsiteX1" fmla="*/ 931378 w 1934229"/>
                <a:gd name="connsiteY1" fmla="*/ 952766 h 3573247"/>
                <a:gd name="connsiteX2" fmla="*/ 1040916 w 1934229"/>
                <a:gd name="connsiteY2" fmla="*/ 838465 h 3573247"/>
                <a:gd name="connsiteX3" fmla="*/ 1214747 w 1934229"/>
                <a:gd name="connsiteY3" fmla="*/ 755122 h 3573247"/>
                <a:gd name="connsiteX4" fmla="*/ 1343334 w 1934229"/>
                <a:gd name="connsiteY4" fmla="*/ 783697 h 3573247"/>
                <a:gd name="connsiteX5" fmla="*/ 1934229 w 1934229"/>
                <a:gd name="connsiteY5" fmla="*/ 121710 h 3573247"/>
                <a:gd name="connsiteX6" fmla="*/ 1031735 w 1934229"/>
                <a:gd name="connsiteY6" fmla="*/ 3573247 h 3573247"/>
                <a:gd name="connsiteX7" fmla="*/ 0 w 1934229"/>
                <a:gd name="connsiteY7" fmla="*/ 3573247 h 3573247"/>
                <a:gd name="connsiteX8" fmla="*/ 0 w 1934229"/>
                <a:gd name="connsiteY8" fmla="*/ 105041 h 3573247"/>
                <a:gd name="connsiteX0" fmla="*/ 0 w 1934229"/>
                <a:gd name="connsiteY0" fmla="*/ 105041 h 3573247"/>
                <a:gd name="connsiteX1" fmla="*/ 931378 w 1934229"/>
                <a:gd name="connsiteY1" fmla="*/ 952766 h 3573247"/>
                <a:gd name="connsiteX2" fmla="*/ 1040916 w 1934229"/>
                <a:gd name="connsiteY2" fmla="*/ 838465 h 3573247"/>
                <a:gd name="connsiteX3" fmla="*/ 1214747 w 1934229"/>
                <a:gd name="connsiteY3" fmla="*/ 755122 h 3573247"/>
                <a:gd name="connsiteX4" fmla="*/ 1343334 w 1934229"/>
                <a:gd name="connsiteY4" fmla="*/ 783697 h 3573247"/>
                <a:gd name="connsiteX5" fmla="*/ 1934229 w 1934229"/>
                <a:gd name="connsiteY5" fmla="*/ 121710 h 3573247"/>
                <a:gd name="connsiteX6" fmla="*/ 1031735 w 1934229"/>
                <a:gd name="connsiteY6" fmla="*/ 3573247 h 3573247"/>
                <a:gd name="connsiteX7" fmla="*/ 0 w 1934229"/>
                <a:gd name="connsiteY7" fmla="*/ 3573247 h 3573247"/>
                <a:gd name="connsiteX8" fmla="*/ 0 w 1934229"/>
                <a:gd name="connsiteY8" fmla="*/ 105041 h 3573247"/>
                <a:gd name="connsiteX0" fmla="*/ 0 w 1934229"/>
                <a:gd name="connsiteY0" fmla="*/ 105041 h 3573247"/>
                <a:gd name="connsiteX1" fmla="*/ 931378 w 1934229"/>
                <a:gd name="connsiteY1" fmla="*/ 952766 h 3573247"/>
                <a:gd name="connsiteX2" fmla="*/ 1040916 w 1934229"/>
                <a:gd name="connsiteY2" fmla="*/ 838465 h 3573247"/>
                <a:gd name="connsiteX3" fmla="*/ 1214747 w 1934229"/>
                <a:gd name="connsiteY3" fmla="*/ 755122 h 3573247"/>
                <a:gd name="connsiteX4" fmla="*/ 1343334 w 1934229"/>
                <a:gd name="connsiteY4" fmla="*/ 783697 h 3573247"/>
                <a:gd name="connsiteX5" fmla="*/ 1850541 w 1934229"/>
                <a:gd name="connsiteY5" fmla="*/ 305067 h 3573247"/>
                <a:gd name="connsiteX6" fmla="*/ 1934229 w 1934229"/>
                <a:gd name="connsiteY6" fmla="*/ 121710 h 3573247"/>
                <a:gd name="connsiteX7" fmla="*/ 1031735 w 1934229"/>
                <a:gd name="connsiteY7" fmla="*/ 3573247 h 3573247"/>
                <a:gd name="connsiteX8" fmla="*/ 0 w 1934229"/>
                <a:gd name="connsiteY8" fmla="*/ 3573247 h 3573247"/>
                <a:gd name="connsiteX9" fmla="*/ 0 w 1934229"/>
                <a:gd name="connsiteY9" fmla="*/ 105041 h 3573247"/>
                <a:gd name="connsiteX0" fmla="*/ 0 w 1936221"/>
                <a:gd name="connsiteY0" fmla="*/ 105041 h 3573247"/>
                <a:gd name="connsiteX1" fmla="*/ 931378 w 1936221"/>
                <a:gd name="connsiteY1" fmla="*/ 952766 h 3573247"/>
                <a:gd name="connsiteX2" fmla="*/ 1040916 w 1936221"/>
                <a:gd name="connsiteY2" fmla="*/ 838465 h 3573247"/>
                <a:gd name="connsiteX3" fmla="*/ 1214747 w 1936221"/>
                <a:gd name="connsiteY3" fmla="*/ 755122 h 3573247"/>
                <a:gd name="connsiteX4" fmla="*/ 1343334 w 1936221"/>
                <a:gd name="connsiteY4" fmla="*/ 783697 h 3573247"/>
                <a:gd name="connsiteX5" fmla="*/ 1850541 w 1936221"/>
                <a:gd name="connsiteY5" fmla="*/ 305067 h 3573247"/>
                <a:gd name="connsiteX6" fmla="*/ 1934229 w 1936221"/>
                <a:gd name="connsiteY6" fmla="*/ 121710 h 3573247"/>
                <a:gd name="connsiteX7" fmla="*/ 1929122 w 1936221"/>
                <a:gd name="connsiteY7" fmla="*/ 436036 h 3573247"/>
                <a:gd name="connsiteX8" fmla="*/ 1031735 w 1936221"/>
                <a:gd name="connsiteY8" fmla="*/ 3573247 h 3573247"/>
                <a:gd name="connsiteX9" fmla="*/ 0 w 1936221"/>
                <a:gd name="connsiteY9" fmla="*/ 3573247 h 3573247"/>
                <a:gd name="connsiteX10" fmla="*/ 0 w 1936221"/>
                <a:gd name="connsiteY10" fmla="*/ 105041 h 3573247"/>
                <a:gd name="connsiteX0" fmla="*/ 0 w 1936221"/>
                <a:gd name="connsiteY0" fmla="*/ 105041 h 3573247"/>
                <a:gd name="connsiteX1" fmla="*/ 931378 w 1936221"/>
                <a:gd name="connsiteY1" fmla="*/ 952766 h 3573247"/>
                <a:gd name="connsiteX2" fmla="*/ 1040916 w 1936221"/>
                <a:gd name="connsiteY2" fmla="*/ 838465 h 3573247"/>
                <a:gd name="connsiteX3" fmla="*/ 1214747 w 1936221"/>
                <a:gd name="connsiteY3" fmla="*/ 755122 h 3573247"/>
                <a:gd name="connsiteX4" fmla="*/ 1343334 w 1936221"/>
                <a:gd name="connsiteY4" fmla="*/ 783697 h 3573247"/>
                <a:gd name="connsiteX5" fmla="*/ 1860066 w 1936221"/>
                <a:gd name="connsiteY5" fmla="*/ 312211 h 3573247"/>
                <a:gd name="connsiteX6" fmla="*/ 1934229 w 1936221"/>
                <a:gd name="connsiteY6" fmla="*/ 121710 h 3573247"/>
                <a:gd name="connsiteX7" fmla="*/ 1929122 w 1936221"/>
                <a:gd name="connsiteY7" fmla="*/ 436036 h 3573247"/>
                <a:gd name="connsiteX8" fmla="*/ 1031735 w 1936221"/>
                <a:gd name="connsiteY8" fmla="*/ 3573247 h 3573247"/>
                <a:gd name="connsiteX9" fmla="*/ 0 w 1936221"/>
                <a:gd name="connsiteY9" fmla="*/ 3573247 h 3573247"/>
                <a:gd name="connsiteX10" fmla="*/ 0 w 1936221"/>
                <a:gd name="connsiteY10" fmla="*/ 105041 h 3573247"/>
                <a:gd name="connsiteX0" fmla="*/ 0 w 1936221"/>
                <a:gd name="connsiteY0" fmla="*/ 105041 h 3573247"/>
                <a:gd name="connsiteX1" fmla="*/ 931378 w 1936221"/>
                <a:gd name="connsiteY1" fmla="*/ 952766 h 3573247"/>
                <a:gd name="connsiteX2" fmla="*/ 1040916 w 1936221"/>
                <a:gd name="connsiteY2" fmla="*/ 838465 h 3573247"/>
                <a:gd name="connsiteX3" fmla="*/ 1214747 w 1936221"/>
                <a:gd name="connsiteY3" fmla="*/ 755122 h 3573247"/>
                <a:gd name="connsiteX4" fmla="*/ 1343334 w 1936221"/>
                <a:gd name="connsiteY4" fmla="*/ 783697 h 3573247"/>
                <a:gd name="connsiteX5" fmla="*/ 1860066 w 1936221"/>
                <a:gd name="connsiteY5" fmla="*/ 312211 h 3573247"/>
                <a:gd name="connsiteX6" fmla="*/ 1934229 w 1936221"/>
                <a:gd name="connsiteY6" fmla="*/ 121710 h 3573247"/>
                <a:gd name="connsiteX7" fmla="*/ 1929122 w 1936221"/>
                <a:gd name="connsiteY7" fmla="*/ 436036 h 3573247"/>
                <a:gd name="connsiteX8" fmla="*/ 1031735 w 1936221"/>
                <a:gd name="connsiteY8" fmla="*/ 3573247 h 3573247"/>
                <a:gd name="connsiteX9" fmla="*/ 0 w 1936221"/>
                <a:gd name="connsiteY9" fmla="*/ 3573247 h 3573247"/>
                <a:gd name="connsiteX10" fmla="*/ 0 w 1936221"/>
                <a:gd name="connsiteY10" fmla="*/ 105041 h 3573247"/>
                <a:gd name="connsiteX0" fmla="*/ 0 w 1936221"/>
                <a:gd name="connsiteY0" fmla="*/ 105041 h 3573247"/>
                <a:gd name="connsiteX1" fmla="*/ 931378 w 1936221"/>
                <a:gd name="connsiteY1" fmla="*/ 952766 h 3573247"/>
                <a:gd name="connsiteX2" fmla="*/ 1040916 w 1936221"/>
                <a:gd name="connsiteY2" fmla="*/ 838465 h 3573247"/>
                <a:gd name="connsiteX3" fmla="*/ 1214747 w 1936221"/>
                <a:gd name="connsiteY3" fmla="*/ 755122 h 3573247"/>
                <a:gd name="connsiteX4" fmla="*/ 1343334 w 1936221"/>
                <a:gd name="connsiteY4" fmla="*/ 783697 h 3573247"/>
                <a:gd name="connsiteX5" fmla="*/ 1860066 w 1936221"/>
                <a:gd name="connsiteY5" fmla="*/ 312211 h 3573247"/>
                <a:gd name="connsiteX6" fmla="*/ 1934229 w 1936221"/>
                <a:gd name="connsiteY6" fmla="*/ 121710 h 3573247"/>
                <a:gd name="connsiteX7" fmla="*/ 1929122 w 1936221"/>
                <a:gd name="connsiteY7" fmla="*/ 436036 h 3573247"/>
                <a:gd name="connsiteX8" fmla="*/ 1031735 w 1936221"/>
                <a:gd name="connsiteY8" fmla="*/ 3573247 h 3573247"/>
                <a:gd name="connsiteX9" fmla="*/ 0 w 1936221"/>
                <a:gd name="connsiteY9" fmla="*/ 3573247 h 3573247"/>
                <a:gd name="connsiteX10" fmla="*/ 0 w 1936221"/>
                <a:gd name="connsiteY10" fmla="*/ 105041 h 3573247"/>
                <a:gd name="connsiteX0" fmla="*/ 0 w 1936221"/>
                <a:gd name="connsiteY0" fmla="*/ 105041 h 3573247"/>
                <a:gd name="connsiteX1" fmla="*/ 931378 w 1936221"/>
                <a:gd name="connsiteY1" fmla="*/ 952766 h 3573247"/>
                <a:gd name="connsiteX2" fmla="*/ 1040916 w 1936221"/>
                <a:gd name="connsiteY2" fmla="*/ 838465 h 3573247"/>
                <a:gd name="connsiteX3" fmla="*/ 1214747 w 1936221"/>
                <a:gd name="connsiteY3" fmla="*/ 755122 h 3573247"/>
                <a:gd name="connsiteX4" fmla="*/ 1343334 w 1936221"/>
                <a:gd name="connsiteY4" fmla="*/ 783697 h 3573247"/>
                <a:gd name="connsiteX5" fmla="*/ 1860066 w 1936221"/>
                <a:gd name="connsiteY5" fmla="*/ 312211 h 3573247"/>
                <a:gd name="connsiteX6" fmla="*/ 1934229 w 1936221"/>
                <a:gd name="connsiteY6" fmla="*/ 121710 h 3573247"/>
                <a:gd name="connsiteX7" fmla="*/ 1929122 w 1936221"/>
                <a:gd name="connsiteY7" fmla="*/ 436036 h 3573247"/>
                <a:gd name="connsiteX8" fmla="*/ 1031735 w 1936221"/>
                <a:gd name="connsiteY8" fmla="*/ 3573247 h 3573247"/>
                <a:gd name="connsiteX9" fmla="*/ 0 w 1936221"/>
                <a:gd name="connsiteY9" fmla="*/ 3573247 h 3573247"/>
                <a:gd name="connsiteX10" fmla="*/ 0 w 1936221"/>
                <a:gd name="connsiteY10" fmla="*/ 105041 h 3573247"/>
                <a:gd name="connsiteX0" fmla="*/ 0 w 1936221"/>
                <a:gd name="connsiteY0" fmla="*/ 74883 h 3543089"/>
                <a:gd name="connsiteX1" fmla="*/ 428935 w 1936221"/>
                <a:gd name="connsiteY1" fmla="*/ 1625078 h 3543089"/>
                <a:gd name="connsiteX2" fmla="*/ 931378 w 1936221"/>
                <a:gd name="connsiteY2" fmla="*/ 922608 h 3543089"/>
                <a:gd name="connsiteX3" fmla="*/ 1040916 w 1936221"/>
                <a:gd name="connsiteY3" fmla="*/ 808307 h 3543089"/>
                <a:gd name="connsiteX4" fmla="*/ 1214747 w 1936221"/>
                <a:gd name="connsiteY4" fmla="*/ 724964 h 3543089"/>
                <a:gd name="connsiteX5" fmla="*/ 1343334 w 1936221"/>
                <a:gd name="connsiteY5" fmla="*/ 753539 h 3543089"/>
                <a:gd name="connsiteX6" fmla="*/ 1860066 w 1936221"/>
                <a:gd name="connsiteY6" fmla="*/ 282053 h 3543089"/>
                <a:gd name="connsiteX7" fmla="*/ 1934229 w 1936221"/>
                <a:gd name="connsiteY7" fmla="*/ 91552 h 3543089"/>
                <a:gd name="connsiteX8" fmla="*/ 1929122 w 1936221"/>
                <a:gd name="connsiteY8" fmla="*/ 405878 h 3543089"/>
                <a:gd name="connsiteX9" fmla="*/ 1031735 w 1936221"/>
                <a:gd name="connsiteY9" fmla="*/ 3543089 h 3543089"/>
                <a:gd name="connsiteX10" fmla="*/ 0 w 1936221"/>
                <a:gd name="connsiteY10" fmla="*/ 3543089 h 3543089"/>
                <a:gd name="connsiteX11" fmla="*/ 0 w 1936221"/>
                <a:gd name="connsiteY11" fmla="*/ 74883 h 3543089"/>
                <a:gd name="connsiteX0" fmla="*/ 0 w 1936221"/>
                <a:gd name="connsiteY0" fmla="*/ 74883 h 3543089"/>
                <a:gd name="connsiteX1" fmla="*/ 428935 w 1936221"/>
                <a:gd name="connsiteY1" fmla="*/ 1625078 h 3543089"/>
                <a:gd name="connsiteX2" fmla="*/ 1055203 w 1936221"/>
                <a:gd name="connsiteY2" fmla="*/ 1686990 h 3543089"/>
                <a:gd name="connsiteX3" fmla="*/ 931378 w 1936221"/>
                <a:gd name="connsiteY3" fmla="*/ 922608 h 3543089"/>
                <a:gd name="connsiteX4" fmla="*/ 1040916 w 1936221"/>
                <a:gd name="connsiteY4" fmla="*/ 808307 h 3543089"/>
                <a:gd name="connsiteX5" fmla="*/ 1214747 w 1936221"/>
                <a:gd name="connsiteY5" fmla="*/ 724964 h 3543089"/>
                <a:gd name="connsiteX6" fmla="*/ 1343334 w 1936221"/>
                <a:gd name="connsiteY6" fmla="*/ 753539 h 3543089"/>
                <a:gd name="connsiteX7" fmla="*/ 1860066 w 1936221"/>
                <a:gd name="connsiteY7" fmla="*/ 282053 h 3543089"/>
                <a:gd name="connsiteX8" fmla="*/ 1934229 w 1936221"/>
                <a:gd name="connsiteY8" fmla="*/ 91552 h 3543089"/>
                <a:gd name="connsiteX9" fmla="*/ 1929122 w 1936221"/>
                <a:gd name="connsiteY9" fmla="*/ 405878 h 3543089"/>
                <a:gd name="connsiteX10" fmla="*/ 1031735 w 1936221"/>
                <a:gd name="connsiteY10" fmla="*/ 3543089 h 3543089"/>
                <a:gd name="connsiteX11" fmla="*/ 0 w 1936221"/>
                <a:gd name="connsiteY11" fmla="*/ 3543089 h 3543089"/>
                <a:gd name="connsiteX12" fmla="*/ 0 w 1936221"/>
                <a:gd name="connsiteY12" fmla="*/ 74883 h 3543089"/>
                <a:gd name="connsiteX0" fmla="*/ 0 w 1936221"/>
                <a:gd name="connsiteY0" fmla="*/ 74883 h 3543089"/>
                <a:gd name="connsiteX1" fmla="*/ 428935 w 1936221"/>
                <a:gd name="connsiteY1" fmla="*/ 1625078 h 3543089"/>
                <a:gd name="connsiteX2" fmla="*/ 1055203 w 1936221"/>
                <a:gd name="connsiteY2" fmla="*/ 1686990 h 3543089"/>
                <a:gd name="connsiteX3" fmla="*/ 1124260 w 1936221"/>
                <a:gd name="connsiteY3" fmla="*/ 1429815 h 3543089"/>
                <a:gd name="connsiteX4" fmla="*/ 931378 w 1936221"/>
                <a:gd name="connsiteY4" fmla="*/ 922608 h 3543089"/>
                <a:gd name="connsiteX5" fmla="*/ 1040916 w 1936221"/>
                <a:gd name="connsiteY5" fmla="*/ 808307 h 3543089"/>
                <a:gd name="connsiteX6" fmla="*/ 1214747 w 1936221"/>
                <a:gd name="connsiteY6" fmla="*/ 724964 h 3543089"/>
                <a:gd name="connsiteX7" fmla="*/ 1343334 w 1936221"/>
                <a:gd name="connsiteY7" fmla="*/ 753539 h 3543089"/>
                <a:gd name="connsiteX8" fmla="*/ 1860066 w 1936221"/>
                <a:gd name="connsiteY8" fmla="*/ 282053 h 3543089"/>
                <a:gd name="connsiteX9" fmla="*/ 1934229 w 1936221"/>
                <a:gd name="connsiteY9" fmla="*/ 91552 h 3543089"/>
                <a:gd name="connsiteX10" fmla="*/ 1929122 w 1936221"/>
                <a:gd name="connsiteY10" fmla="*/ 405878 h 3543089"/>
                <a:gd name="connsiteX11" fmla="*/ 1031735 w 1936221"/>
                <a:gd name="connsiteY11" fmla="*/ 3543089 h 3543089"/>
                <a:gd name="connsiteX12" fmla="*/ 0 w 1936221"/>
                <a:gd name="connsiteY12" fmla="*/ 3543089 h 3543089"/>
                <a:gd name="connsiteX13" fmla="*/ 0 w 1936221"/>
                <a:gd name="connsiteY13" fmla="*/ 74883 h 3543089"/>
                <a:gd name="connsiteX0" fmla="*/ 0 w 1936221"/>
                <a:gd name="connsiteY0" fmla="*/ 74883 h 3543089"/>
                <a:gd name="connsiteX1" fmla="*/ 428935 w 1936221"/>
                <a:gd name="connsiteY1" fmla="*/ 1625078 h 3543089"/>
                <a:gd name="connsiteX2" fmla="*/ 1055203 w 1936221"/>
                <a:gd name="connsiteY2" fmla="*/ 1686990 h 3543089"/>
                <a:gd name="connsiteX3" fmla="*/ 1124260 w 1936221"/>
                <a:gd name="connsiteY3" fmla="*/ 1429815 h 3543089"/>
                <a:gd name="connsiteX4" fmla="*/ 931378 w 1936221"/>
                <a:gd name="connsiteY4" fmla="*/ 922608 h 3543089"/>
                <a:gd name="connsiteX5" fmla="*/ 1040916 w 1936221"/>
                <a:gd name="connsiteY5" fmla="*/ 808307 h 3543089"/>
                <a:gd name="connsiteX6" fmla="*/ 1214747 w 1936221"/>
                <a:gd name="connsiteY6" fmla="*/ 724964 h 3543089"/>
                <a:gd name="connsiteX7" fmla="*/ 1343334 w 1936221"/>
                <a:gd name="connsiteY7" fmla="*/ 753539 h 3543089"/>
                <a:gd name="connsiteX8" fmla="*/ 1860066 w 1936221"/>
                <a:gd name="connsiteY8" fmla="*/ 282053 h 3543089"/>
                <a:gd name="connsiteX9" fmla="*/ 1934229 w 1936221"/>
                <a:gd name="connsiteY9" fmla="*/ 91552 h 3543089"/>
                <a:gd name="connsiteX10" fmla="*/ 1929122 w 1936221"/>
                <a:gd name="connsiteY10" fmla="*/ 405878 h 3543089"/>
                <a:gd name="connsiteX11" fmla="*/ 1031735 w 1936221"/>
                <a:gd name="connsiteY11" fmla="*/ 3543089 h 3543089"/>
                <a:gd name="connsiteX12" fmla="*/ 0 w 1936221"/>
                <a:gd name="connsiteY12" fmla="*/ 3543089 h 3543089"/>
                <a:gd name="connsiteX13" fmla="*/ 0 w 1936221"/>
                <a:gd name="connsiteY13" fmla="*/ 74883 h 3543089"/>
                <a:gd name="connsiteX0" fmla="*/ 0 w 1936221"/>
                <a:gd name="connsiteY0" fmla="*/ 74883 h 3543089"/>
                <a:gd name="connsiteX1" fmla="*/ 428935 w 1936221"/>
                <a:gd name="connsiteY1" fmla="*/ 1625078 h 3543089"/>
                <a:gd name="connsiteX2" fmla="*/ 1055203 w 1936221"/>
                <a:gd name="connsiteY2" fmla="*/ 1686990 h 3543089"/>
                <a:gd name="connsiteX3" fmla="*/ 1124260 w 1936221"/>
                <a:gd name="connsiteY3" fmla="*/ 1429815 h 3543089"/>
                <a:gd name="connsiteX4" fmla="*/ 931378 w 1936221"/>
                <a:gd name="connsiteY4" fmla="*/ 922608 h 3543089"/>
                <a:gd name="connsiteX5" fmla="*/ 1040916 w 1936221"/>
                <a:gd name="connsiteY5" fmla="*/ 808307 h 3543089"/>
                <a:gd name="connsiteX6" fmla="*/ 1214747 w 1936221"/>
                <a:gd name="connsiteY6" fmla="*/ 724964 h 3543089"/>
                <a:gd name="connsiteX7" fmla="*/ 1343334 w 1936221"/>
                <a:gd name="connsiteY7" fmla="*/ 753539 h 3543089"/>
                <a:gd name="connsiteX8" fmla="*/ 1860066 w 1936221"/>
                <a:gd name="connsiteY8" fmla="*/ 282053 h 3543089"/>
                <a:gd name="connsiteX9" fmla="*/ 1934229 w 1936221"/>
                <a:gd name="connsiteY9" fmla="*/ 91552 h 3543089"/>
                <a:gd name="connsiteX10" fmla="*/ 1929122 w 1936221"/>
                <a:gd name="connsiteY10" fmla="*/ 405878 h 3543089"/>
                <a:gd name="connsiteX11" fmla="*/ 1031735 w 1936221"/>
                <a:gd name="connsiteY11" fmla="*/ 3543089 h 3543089"/>
                <a:gd name="connsiteX12" fmla="*/ 0 w 1936221"/>
                <a:gd name="connsiteY12" fmla="*/ 3543089 h 3543089"/>
                <a:gd name="connsiteX13" fmla="*/ 0 w 1936221"/>
                <a:gd name="connsiteY13" fmla="*/ 74883 h 3543089"/>
                <a:gd name="connsiteX0" fmla="*/ 0 w 1936221"/>
                <a:gd name="connsiteY0" fmla="*/ 74883 h 3543089"/>
                <a:gd name="connsiteX1" fmla="*/ 428935 w 1936221"/>
                <a:gd name="connsiteY1" fmla="*/ 1625078 h 3543089"/>
                <a:gd name="connsiteX2" fmla="*/ 1055203 w 1936221"/>
                <a:gd name="connsiteY2" fmla="*/ 1686990 h 3543089"/>
                <a:gd name="connsiteX3" fmla="*/ 1124260 w 1936221"/>
                <a:gd name="connsiteY3" fmla="*/ 1429815 h 3543089"/>
                <a:gd name="connsiteX4" fmla="*/ 931378 w 1936221"/>
                <a:gd name="connsiteY4" fmla="*/ 922608 h 3543089"/>
                <a:gd name="connsiteX5" fmla="*/ 1040916 w 1936221"/>
                <a:gd name="connsiteY5" fmla="*/ 808307 h 3543089"/>
                <a:gd name="connsiteX6" fmla="*/ 1214747 w 1936221"/>
                <a:gd name="connsiteY6" fmla="*/ 724964 h 3543089"/>
                <a:gd name="connsiteX7" fmla="*/ 1343334 w 1936221"/>
                <a:gd name="connsiteY7" fmla="*/ 753539 h 3543089"/>
                <a:gd name="connsiteX8" fmla="*/ 1860066 w 1936221"/>
                <a:gd name="connsiteY8" fmla="*/ 282053 h 3543089"/>
                <a:gd name="connsiteX9" fmla="*/ 1934229 w 1936221"/>
                <a:gd name="connsiteY9" fmla="*/ 91552 h 3543089"/>
                <a:gd name="connsiteX10" fmla="*/ 1929122 w 1936221"/>
                <a:gd name="connsiteY10" fmla="*/ 405878 h 3543089"/>
                <a:gd name="connsiteX11" fmla="*/ 1031735 w 1936221"/>
                <a:gd name="connsiteY11" fmla="*/ 3543089 h 3543089"/>
                <a:gd name="connsiteX12" fmla="*/ 0 w 1936221"/>
                <a:gd name="connsiteY12" fmla="*/ 3543089 h 3543089"/>
                <a:gd name="connsiteX13" fmla="*/ 0 w 1936221"/>
                <a:gd name="connsiteY13" fmla="*/ 74883 h 3543089"/>
                <a:gd name="connsiteX0" fmla="*/ 0 w 1936221"/>
                <a:gd name="connsiteY0" fmla="*/ 74883 h 3543089"/>
                <a:gd name="connsiteX1" fmla="*/ 428935 w 1936221"/>
                <a:gd name="connsiteY1" fmla="*/ 1625078 h 3543089"/>
                <a:gd name="connsiteX2" fmla="*/ 1055203 w 1936221"/>
                <a:gd name="connsiteY2" fmla="*/ 1686990 h 3543089"/>
                <a:gd name="connsiteX3" fmla="*/ 1124260 w 1936221"/>
                <a:gd name="connsiteY3" fmla="*/ 1429815 h 3543089"/>
                <a:gd name="connsiteX4" fmla="*/ 931378 w 1936221"/>
                <a:gd name="connsiteY4" fmla="*/ 922608 h 3543089"/>
                <a:gd name="connsiteX5" fmla="*/ 1040916 w 1936221"/>
                <a:gd name="connsiteY5" fmla="*/ 808307 h 3543089"/>
                <a:gd name="connsiteX6" fmla="*/ 1214747 w 1936221"/>
                <a:gd name="connsiteY6" fmla="*/ 724964 h 3543089"/>
                <a:gd name="connsiteX7" fmla="*/ 1343334 w 1936221"/>
                <a:gd name="connsiteY7" fmla="*/ 753539 h 3543089"/>
                <a:gd name="connsiteX8" fmla="*/ 1860066 w 1936221"/>
                <a:gd name="connsiteY8" fmla="*/ 282053 h 3543089"/>
                <a:gd name="connsiteX9" fmla="*/ 1934229 w 1936221"/>
                <a:gd name="connsiteY9" fmla="*/ 91552 h 3543089"/>
                <a:gd name="connsiteX10" fmla="*/ 1929122 w 1936221"/>
                <a:gd name="connsiteY10" fmla="*/ 405878 h 3543089"/>
                <a:gd name="connsiteX11" fmla="*/ 1031735 w 1936221"/>
                <a:gd name="connsiteY11" fmla="*/ 3543089 h 3543089"/>
                <a:gd name="connsiteX12" fmla="*/ 0 w 1936221"/>
                <a:gd name="connsiteY12" fmla="*/ 3543089 h 3543089"/>
                <a:gd name="connsiteX13" fmla="*/ 0 w 1936221"/>
                <a:gd name="connsiteY13" fmla="*/ 74883 h 3543089"/>
                <a:gd name="connsiteX0" fmla="*/ 0 w 1936221"/>
                <a:gd name="connsiteY0" fmla="*/ 74883 h 3543089"/>
                <a:gd name="connsiteX1" fmla="*/ 428935 w 1936221"/>
                <a:gd name="connsiteY1" fmla="*/ 1625078 h 3543089"/>
                <a:gd name="connsiteX2" fmla="*/ 1055203 w 1936221"/>
                <a:gd name="connsiteY2" fmla="*/ 1686990 h 3543089"/>
                <a:gd name="connsiteX3" fmla="*/ 1124260 w 1936221"/>
                <a:gd name="connsiteY3" fmla="*/ 1429815 h 3543089"/>
                <a:gd name="connsiteX4" fmla="*/ 931378 w 1936221"/>
                <a:gd name="connsiteY4" fmla="*/ 922608 h 3543089"/>
                <a:gd name="connsiteX5" fmla="*/ 1040916 w 1936221"/>
                <a:gd name="connsiteY5" fmla="*/ 808307 h 3543089"/>
                <a:gd name="connsiteX6" fmla="*/ 1214747 w 1936221"/>
                <a:gd name="connsiteY6" fmla="*/ 724964 h 3543089"/>
                <a:gd name="connsiteX7" fmla="*/ 1343334 w 1936221"/>
                <a:gd name="connsiteY7" fmla="*/ 753539 h 3543089"/>
                <a:gd name="connsiteX8" fmla="*/ 1860066 w 1936221"/>
                <a:gd name="connsiteY8" fmla="*/ 282053 h 3543089"/>
                <a:gd name="connsiteX9" fmla="*/ 1934229 w 1936221"/>
                <a:gd name="connsiteY9" fmla="*/ 91552 h 3543089"/>
                <a:gd name="connsiteX10" fmla="*/ 1929122 w 1936221"/>
                <a:gd name="connsiteY10" fmla="*/ 405878 h 3543089"/>
                <a:gd name="connsiteX11" fmla="*/ 1031735 w 1936221"/>
                <a:gd name="connsiteY11" fmla="*/ 3543089 h 3543089"/>
                <a:gd name="connsiteX12" fmla="*/ 0 w 1936221"/>
                <a:gd name="connsiteY12" fmla="*/ 3543089 h 3543089"/>
                <a:gd name="connsiteX13" fmla="*/ 0 w 1936221"/>
                <a:gd name="connsiteY13" fmla="*/ 74883 h 3543089"/>
                <a:gd name="connsiteX0" fmla="*/ 0 w 1936221"/>
                <a:gd name="connsiteY0" fmla="*/ 77937 h 3546143"/>
                <a:gd name="connsiteX1" fmla="*/ 478941 w 1936221"/>
                <a:gd name="connsiteY1" fmla="*/ 1147119 h 3546143"/>
                <a:gd name="connsiteX2" fmla="*/ 428935 w 1936221"/>
                <a:gd name="connsiteY2" fmla="*/ 1628132 h 3546143"/>
                <a:gd name="connsiteX3" fmla="*/ 1055203 w 1936221"/>
                <a:gd name="connsiteY3" fmla="*/ 1690044 h 3546143"/>
                <a:gd name="connsiteX4" fmla="*/ 1124260 w 1936221"/>
                <a:gd name="connsiteY4" fmla="*/ 1432869 h 3546143"/>
                <a:gd name="connsiteX5" fmla="*/ 931378 w 1936221"/>
                <a:gd name="connsiteY5" fmla="*/ 925662 h 3546143"/>
                <a:gd name="connsiteX6" fmla="*/ 1040916 w 1936221"/>
                <a:gd name="connsiteY6" fmla="*/ 811361 h 3546143"/>
                <a:gd name="connsiteX7" fmla="*/ 1214747 w 1936221"/>
                <a:gd name="connsiteY7" fmla="*/ 728018 h 3546143"/>
                <a:gd name="connsiteX8" fmla="*/ 1343334 w 1936221"/>
                <a:gd name="connsiteY8" fmla="*/ 756593 h 3546143"/>
                <a:gd name="connsiteX9" fmla="*/ 1860066 w 1936221"/>
                <a:gd name="connsiteY9" fmla="*/ 285107 h 3546143"/>
                <a:gd name="connsiteX10" fmla="*/ 1934229 w 1936221"/>
                <a:gd name="connsiteY10" fmla="*/ 94606 h 3546143"/>
                <a:gd name="connsiteX11" fmla="*/ 1929122 w 1936221"/>
                <a:gd name="connsiteY11" fmla="*/ 408932 h 3546143"/>
                <a:gd name="connsiteX12" fmla="*/ 1031735 w 1936221"/>
                <a:gd name="connsiteY12" fmla="*/ 3546143 h 3546143"/>
                <a:gd name="connsiteX13" fmla="*/ 0 w 1936221"/>
                <a:gd name="connsiteY13" fmla="*/ 3546143 h 3546143"/>
                <a:gd name="connsiteX14" fmla="*/ 0 w 1936221"/>
                <a:gd name="connsiteY14" fmla="*/ 77937 h 3546143"/>
                <a:gd name="connsiteX0" fmla="*/ 0 w 1936221"/>
                <a:gd name="connsiteY0" fmla="*/ 77937 h 3546143"/>
                <a:gd name="connsiteX1" fmla="*/ 478941 w 1936221"/>
                <a:gd name="connsiteY1" fmla="*/ 1147119 h 3546143"/>
                <a:gd name="connsiteX2" fmla="*/ 428935 w 1936221"/>
                <a:gd name="connsiteY2" fmla="*/ 1628132 h 3546143"/>
                <a:gd name="connsiteX3" fmla="*/ 1055203 w 1936221"/>
                <a:gd name="connsiteY3" fmla="*/ 1690044 h 3546143"/>
                <a:gd name="connsiteX4" fmla="*/ 1124260 w 1936221"/>
                <a:gd name="connsiteY4" fmla="*/ 1432869 h 3546143"/>
                <a:gd name="connsiteX5" fmla="*/ 931378 w 1936221"/>
                <a:gd name="connsiteY5" fmla="*/ 925662 h 3546143"/>
                <a:gd name="connsiteX6" fmla="*/ 1040916 w 1936221"/>
                <a:gd name="connsiteY6" fmla="*/ 811361 h 3546143"/>
                <a:gd name="connsiteX7" fmla="*/ 1214747 w 1936221"/>
                <a:gd name="connsiteY7" fmla="*/ 728018 h 3546143"/>
                <a:gd name="connsiteX8" fmla="*/ 1343334 w 1936221"/>
                <a:gd name="connsiteY8" fmla="*/ 756593 h 3546143"/>
                <a:gd name="connsiteX9" fmla="*/ 1860066 w 1936221"/>
                <a:gd name="connsiteY9" fmla="*/ 285107 h 3546143"/>
                <a:gd name="connsiteX10" fmla="*/ 1934229 w 1936221"/>
                <a:gd name="connsiteY10" fmla="*/ 94606 h 3546143"/>
                <a:gd name="connsiteX11" fmla="*/ 1929122 w 1936221"/>
                <a:gd name="connsiteY11" fmla="*/ 408932 h 3546143"/>
                <a:gd name="connsiteX12" fmla="*/ 1031735 w 1936221"/>
                <a:gd name="connsiteY12" fmla="*/ 3546143 h 3546143"/>
                <a:gd name="connsiteX13" fmla="*/ 0 w 1936221"/>
                <a:gd name="connsiteY13" fmla="*/ 3546143 h 3546143"/>
                <a:gd name="connsiteX14" fmla="*/ 0 w 1936221"/>
                <a:gd name="connsiteY14" fmla="*/ 77937 h 3546143"/>
                <a:gd name="connsiteX0" fmla="*/ 0 w 1936221"/>
                <a:gd name="connsiteY0" fmla="*/ 77937 h 3546143"/>
                <a:gd name="connsiteX1" fmla="*/ 478941 w 1936221"/>
                <a:gd name="connsiteY1" fmla="*/ 1147119 h 3546143"/>
                <a:gd name="connsiteX2" fmla="*/ 428935 w 1936221"/>
                <a:gd name="connsiteY2" fmla="*/ 1628132 h 3546143"/>
                <a:gd name="connsiteX3" fmla="*/ 1055203 w 1936221"/>
                <a:gd name="connsiteY3" fmla="*/ 1690044 h 3546143"/>
                <a:gd name="connsiteX4" fmla="*/ 1124260 w 1936221"/>
                <a:gd name="connsiteY4" fmla="*/ 1432869 h 3546143"/>
                <a:gd name="connsiteX5" fmla="*/ 931378 w 1936221"/>
                <a:gd name="connsiteY5" fmla="*/ 925662 h 3546143"/>
                <a:gd name="connsiteX6" fmla="*/ 1040916 w 1936221"/>
                <a:gd name="connsiteY6" fmla="*/ 811361 h 3546143"/>
                <a:gd name="connsiteX7" fmla="*/ 1214747 w 1936221"/>
                <a:gd name="connsiteY7" fmla="*/ 728018 h 3546143"/>
                <a:gd name="connsiteX8" fmla="*/ 1343334 w 1936221"/>
                <a:gd name="connsiteY8" fmla="*/ 756593 h 3546143"/>
                <a:gd name="connsiteX9" fmla="*/ 1860066 w 1936221"/>
                <a:gd name="connsiteY9" fmla="*/ 285107 h 3546143"/>
                <a:gd name="connsiteX10" fmla="*/ 1934229 w 1936221"/>
                <a:gd name="connsiteY10" fmla="*/ 94606 h 3546143"/>
                <a:gd name="connsiteX11" fmla="*/ 1929122 w 1936221"/>
                <a:gd name="connsiteY11" fmla="*/ 408932 h 3546143"/>
                <a:gd name="connsiteX12" fmla="*/ 1031735 w 1936221"/>
                <a:gd name="connsiteY12" fmla="*/ 3546143 h 3546143"/>
                <a:gd name="connsiteX13" fmla="*/ 0 w 1936221"/>
                <a:gd name="connsiteY13" fmla="*/ 3546143 h 3546143"/>
                <a:gd name="connsiteX14" fmla="*/ 0 w 1936221"/>
                <a:gd name="connsiteY14" fmla="*/ 77937 h 3546143"/>
                <a:gd name="connsiteX0" fmla="*/ 0 w 1936221"/>
                <a:gd name="connsiteY0" fmla="*/ 77937 h 3546143"/>
                <a:gd name="connsiteX1" fmla="*/ 478941 w 1936221"/>
                <a:gd name="connsiteY1" fmla="*/ 1147119 h 3546143"/>
                <a:gd name="connsiteX2" fmla="*/ 428935 w 1936221"/>
                <a:gd name="connsiteY2" fmla="*/ 1628132 h 3546143"/>
                <a:gd name="connsiteX3" fmla="*/ 1055203 w 1936221"/>
                <a:gd name="connsiteY3" fmla="*/ 1690044 h 3546143"/>
                <a:gd name="connsiteX4" fmla="*/ 1124260 w 1936221"/>
                <a:gd name="connsiteY4" fmla="*/ 1432869 h 3546143"/>
                <a:gd name="connsiteX5" fmla="*/ 931378 w 1936221"/>
                <a:gd name="connsiteY5" fmla="*/ 925662 h 3546143"/>
                <a:gd name="connsiteX6" fmla="*/ 1040916 w 1936221"/>
                <a:gd name="connsiteY6" fmla="*/ 811361 h 3546143"/>
                <a:gd name="connsiteX7" fmla="*/ 1214747 w 1936221"/>
                <a:gd name="connsiteY7" fmla="*/ 728018 h 3546143"/>
                <a:gd name="connsiteX8" fmla="*/ 1343334 w 1936221"/>
                <a:gd name="connsiteY8" fmla="*/ 756593 h 3546143"/>
                <a:gd name="connsiteX9" fmla="*/ 1860066 w 1936221"/>
                <a:gd name="connsiteY9" fmla="*/ 285107 h 3546143"/>
                <a:gd name="connsiteX10" fmla="*/ 1934229 w 1936221"/>
                <a:gd name="connsiteY10" fmla="*/ 94606 h 3546143"/>
                <a:gd name="connsiteX11" fmla="*/ 1929122 w 1936221"/>
                <a:gd name="connsiteY11" fmla="*/ 408932 h 3546143"/>
                <a:gd name="connsiteX12" fmla="*/ 1031735 w 1936221"/>
                <a:gd name="connsiteY12" fmla="*/ 3546143 h 3546143"/>
                <a:gd name="connsiteX13" fmla="*/ 0 w 1936221"/>
                <a:gd name="connsiteY13" fmla="*/ 3546143 h 3546143"/>
                <a:gd name="connsiteX14" fmla="*/ 0 w 1936221"/>
                <a:gd name="connsiteY14" fmla="*/ 77937 h 3546143"/>
                <a:gd name="connsiteX0" fmla="*/ 0 w 1936221"/>
                <a:gd name="connsiteY0" fmla="*/ 77937 h 3546143"/>
                <a:gd name="connsiteX1" fmla="*/ 478941 w 1936221"/>
                <a:gd name="connsiteY1" fmla="*/ 1147119 h 3546143"/>
                <a:gd name="connsiteX2" fmla="*/ 428935 w 1936221"/>
                <a:gd name="connsiteY2" fmla="*/ 1628132 h 3546143"/>
                <a:gd name="connsiteX3" fmla="*/ 1055203 w 1936221"/>
                <a:gd name="connsiteY3" fmla="*/ 1690044 h 3546143"/>
                <a:gd name="connsiteX4" fmla="*/ 1124260 w 1936221"/>
                <a:gd name="connsiteY4" fmla="*/ 1432869 h 3546143"/>
                <a:gd name="connsiteX5" fmla="*/ 931378 w 1936221"/>
                <a:gd name="connsiteY5" fmla="*/ 925662 h 3546143"/>
                <a:gd name="connsiteX6" fmla="*/ 1040916 w 1936221"/>
                <a:gd name="connsiteY6" fmla="*/ 811361 h 3546143"/>
                <a:gd name="connsiteX7" fmla="*/ 1214747 w 1936221"/>
                <a:gd name="connsiteY7" fmla="*/ 728018 h 3546143"/>
                <a:gd name="connsiteX8" fmla="*/ 1343334 w 1936221"/>
                <a:gd name="connsiteY8" fmla="*/ 756593 h 3546143"/>
                <a:gd name="connsiteX9" fmla="*/ 1860066 w 1936221"/>
                <a:gd name="connsiteY9" fmla="*/ 285107 h 3546143"/>
                <a:gd name="connsiteX10" fmla="*/ 1934229 w 1936221"/>
                <a:gd name="connsiteY10" fmla="*/ 94606 h 3546143"/>
                <a:gd name="connsiteX11" fmla="*/ 1929122 w 1936221"/>
                <a:gd name="connsiteY11" fmla="*/ 408932 h 3546143"/>
                <a:gd name="connsiteX12" fmla="*/ 1031735 w 1936221"/>
                <a:gd name="connsiteY12" fmla="*/ 3546143 h 3546143"/>
                <a:gd name="connsiteX13" fmla="*/ 0 w 1936221"/>
                <a:gd name="connsiteY13" fmla="*/ 3546143 h 3546143"/>
                <a:gd name="connsiteX14" fmla="*/ 0 w 1936221"/>
                <a:gd name="connsiteY14" fmla="*/ 77937 h 3546143"/>
                <a:gd name="connsiteX0" fmla="*/ 0 w 1936221"/>
                <a:gd name="connsiteY0" fmla="*/ 121162 h 3589368"/>
                <a:gd name="connsiteX1" fmla="*/ 759928 w 1936221"/>
                <a:gd name="connsiteY1" fmla="*/ 804582 h 3589368"/>
                <a:gd name="connsiteX2" fmla="*/ 478941 w 1936221"/>
                <a:gd name="connsiteY2" fmla="*/ 1190344 h 3589368"/>
                <a:gd name="connsiteX3" fmla="*/ 428935 w 1936221"/>
                <a:gd name="connsiteY3" fmla="*/ 1671357 h 3589368"/>
                <a:gd name="connsiteX4" fmla="*/ 1055203 w 1936221"/>
                <a:gd name="connsiteY4" fmla="*/ 1733269 h 3589368"/>
                <a:gd name="connsiteX5" fmla="*/ 1124260 w 1936221"/>
                <a:gd name="connsiteY5" fmla="*/ 1476094 h 3589368"/>
                <a:gd name="connsiteX6" fmla="*/ 931378 w 1936221"/>
                <a:gd name="connsiteY6" fmla="*/ 968887 h 3589368"/>
                <a:gd name="connsiteX7" fmla="*/ 1040916 w 1936221"/>
                <a:gd name="connsiteY7" fmla="*/ 854586 h 3589368"/>
                <a:gd name="connsiteX8" fmla="*/ 1214747 w 1936221"/>
                <a:gd name="connsiteY8" fmla="*/ 771243 h 3589368"/>
                <a:gd name="connsiteX9" fmla="*/ 1343334 w 1936221"/>
                <a:gd name="connsiteY9" fmla="*/ 799818 h 3589368"/>
                <a:gd name="connsiteX10" fmla="*/ 1860066 w 1936221"/>
                <a:gd name="connsiteY10" fmla="*/ 328332 h 3589368"/>
                <a:gd name="connsiteX11" fmla="*/ 1934229 w 1936221"/>
                <a:gd name="connsiteY11" fmla="*/ 137831 h 3589368"/>
                <a:gd name="connsiteX12" fmla="*/ 1929122 w 1936221"/>
                <a:gd name="connsiteY12" fmla="*/ 452157 h 3589368"/>
                <a:gd name="connsiteX13" fmla="*/ 1031735 w 1936221"/>
                <a:gd name="connsiteY13" fmla="*/ 3589368 h 3589368"/>
                <a:gd name="connsiteX14" fmla="*/ 0 w 1936221"/>
                <a:gd name="connsiteY14" fmla="*/ 3589368 h 3589368"/>
                <a:gd name="connsiteX15" fmla="*/ 0 w 1936221"/>
                <a:gd name="connsiteY15" fmla="*/ 121162 h 3589368"/>
                <a:gd name="connsiteX0" fmla="*/ 0 w 1936221"/>
                <a:gd name="connsiteY0" fmla="*/ 121162 h 3589368"/>
                <a:gd name="connsiteX1" fmla="*/ 759928 w 1936221"/>
                <a:gd name="connsiteY1" fmla="*/ 804582 h 3589368"/>
                <a:gd name="connsiteX2" fmla="*/ 478941 w 1936221"/>
                <a:gd name="connsiteY2" fmla="*/ 1190344 h 3589368"/>
                <a:gd name="connsiteX3" fmla="*/ 428935 w 1936221"/>
                <a:gd name="connsiteY3" fmla="*/ 1671357 h 3589368"/>
                <a:gd name="connsiteX4" fmla="*/ 1055203 w 1936221"/>
                <a:gd name="connsiteY4" fmla="*/ 1733269 h 3589368"/>
                <a:gd name="connsiteX5" fmla="*/ 1124260 w 1936221"/>
                <a:gd name="connsiteY5" fmla="*/ 1476094 h 3589368"/>
                <a:gd name="connsiteX6" fmla="*/ 931378 w 1936221"/>
                <a:gd name="connsiteY6" fmla="*/ 968887 h 3589368"/>
                <a:gd name="connsiteX7" fmla="*/ 1040916 w 1936221"/>
                <a:gd name="connsiteY7" fmla="*/ 854586 h 3589368"/>
                <a:gd name="connsiteX8" fmla="*/ 1214747 w 1936221"/>
                <a:gd name="connsiteY8" fmla="*/ 771243 h 3589368"/>
                <a:gd name="connsiteX9" fmla="*/ 1343334 w 1936221"/>
                <a:gd name="connsiteY9" fmla="*/ 799818 h 3589368"/>
                <a:gd name="connsiteX10" fmla="*/ 1860066 w 1936221"/>
                <a:gd name="connsiteY10" fmla="*/ 328332 h 3589368"/>
                <a:gd name="connsiteX11" fmla="*/ 1934229 w 1936221"/>
                <a:gd name="connsiteY11" fmla="*/ 137831 h 3589368"/>
                <a:gd name="connsiteX12" fmla="*/ 1929122 w 1936221"/>
                <a:gd name="connsiteY12" fmla="*/ 452157 h 3589368"/>
                <a:gd name="connsiteX13" fmla="*/ 1031735 w 1936221"/>
                <a:gd name="connsiteY13" fmla="*/ 3589368 h 3589368"/>
                <a:gd name="connsiteX14" fmla="*/ 0 w 1936221"/>
                <a:gd name="connsiteY14" fmla="*/ 3589368 h 3589368"/>
                <a:gd name="connsiteX15" fmla="*/ 0 w 1936221"/>
                <a:gd name="connsiteY15" fmla="*/ 121162 h 3589368"/>
                <a:gd name="connsiteX0" fmla="*/ 0 w 1936221"/>
                <a:gd name="connsiteY0" fmla="*/ 121162 h 3589368"/>
                <a:gd name="connsiteX1" fmla="*/ 759928 w 1936221"/>
                <a:gd name="connsiteY1" fmla="*/ 804582 h 3589368"/>
                <a:gd name="connsiteX2" fmla="*/ 478941 w 1936221"/>
                <a:gd name="connsiteY2" fmla="*/ 1190344 h 3589368"/>
                <a:gd name="connsiteX3" fmla="*/ 428935 w 1936221"/>
                <a:gd name="connsiteY3" fmla="*/ 1671357 h 3589368"/>
                <a:gd name="connsiteX4" fmla="*/ 1055203 w 1936221"/>
                <a:gd name="connsiteY4" fmla="*/ 1733269 h 3589368"/>
                <a:gd name="connsiteX5" fmla="*/ 1124260 w 1936221"/>
                <a:gd name="connsiteY5" fmla="*/ 1476094 h 3589368"/>
                <a:gd name="connsiteX6" fmla="*/ 931378 w 1936221"/>
                <a:gd name="connsiteY6" fmla="*/ 968887 h 3589368"/>
                <a:gd name="connsiteX7" fmla="*/ 1040916 w 1936221"/>
                <a:gd name="connsiteY7" fmla="*/ 854586 h 3589368"/>
                <a:gd name="connsiteX8" fmla="*/ 1214747 w 1936221"/>
                <a:gd name="connsiteY8" fmla="*/ 771243 h 3589368"/>
                <a:gd name="connsiteX9" fmla="*/ 1343334 w 1936221"/>
                <a:gd name="connsiteY9" fmla="*/ 799818 h 3589368"/>
                <a:gd name="connsiteX10" fmla="*/ 1860066 w 1936221"/>
                <a:gd name="connsiteY10" fmla="*/ 328332 h 3589368"/>
                <a:gd name="connsiteX11" fmla="*/ 1934229 w 1936221"/>
                <a:gd name="connsiteY11" fmla="*/ 137831 h 3589368"/>
                <a:gd name="connsiteX12" fmla="*/ 1929122 w 1936221"/>
                <a:gd name="connsiteY12" fmla="*/ 452157 h 3589368"/>
                <a:gd name="connsiteX13" fmla="*/ 1031735 w 1936221"/>
                <a:gd name="connsiteY13" fmla="*/ 3589368 h 3589368"/>
                <a:gd name="connsiteX14" fmla="*/ 0 w 1936221"/>
                <a:gd name="connsiteY14" fmla="*/ 3589368 h 3589368"/>
                <a:gd name="connsiteX15" fmla="*/ 0 w 1936221"/>
                <a:gd name="connsiteY15" fmla="*/ 121162 h 3589368"/>
                <a:gd name="connsiteX0" fmla="*/ 0 w 1936221"/>
                <a:gd name="connsiteY0" fmla="*/ 121162 h 3589368"/>
                <a:gd name="connsiteX1" fmla="*/ 759928 w 1936221"/>
                <a:gd name="connsiteY1" fmla="*/ 804582 h 3589368"/>
                <a:gd name="connsiteX2" fmla="*/ 481322 w 1936221"/>
                <a:gd name="connsiteY2" fmla="*/ 1192725 h 3589368"/>
                <a:gd name="connsiteX3" fmla="*/ 428935 w 1936221"/>
                <a:gd name="connsiteY3" fmla="*/ 1671357 h 3589368"/>
                <a:gd name="connsiteX4" fmla="*/ 1055203 w 1936221"/>
                <a:gd name="connsiteY4" fmla="*/ 1733269 h 3589368"/>
                <a:gd name="connsiteX5" fmla="*/ 1124260 w 1936221"/>
                <a:gd name="connsiteY5" fmla="*/ 1476094 h 3589368"/>
                <a:gd name="connsiteX6" fmla="*/ 931378 w 1936221"/>
                <a:gd name="connsiteY6" fmla="*/ 968887 h 3589368"/>
                <a:gd name="connsiteX7" fmla="*/ 1040916 w 1936221"/>
                <a:gd name="connsiteY7" fmla="*/ 854586 h 3589368"/>
                <a:gd name="connsiteX8" fmla="*/ 1214747 w 1936221"/>
                <a:gd name="connsiteY8" fmla="*/ 771243 h 3589368"/>
                <a:gd name="connsiteX9" fmla="*/ 1343334 w 1936221"/>
                <a:gd name="connsiteY9" fmla="*/ 799818 h 3589368"/>
                <a:gd name="connsiteX10" fmla="*/ 1860066 w 1936221"/>
                <a:gd name="connsiteY10" fmla="*/ 328332 h 3589368"/>
                <a:gd name="connsiteX11" fmla="*/ 1934229 w 1936221"/>
                <a:gd name="connsiteY11" fmla="*/ 137831 h 3589368"/>
                <a:gd name="connsiteX12" fmla="*/ 1929122 w 1936221"/>
                <a:gd name="connsiteY12" fmla="*/ 452157 h 3589368"/>
                <a:gd name="connsiteX13" fmla="*/ 1031735 w 1936221"/>
                <a:gd name="connsiteY13" fmla="*/ 3589368 h 3589368"/>
                <a:gd name="connsiteX14" fmla="*/ 0 w 1936221"/>
                <a:gd name="connsiteY14" fmla="*/ 3589368 h 3589368"/>
                <a:gd name="connsiteX15" fmla="*/ 0 w 1936221"/>
                <a:gd name="connsiteY15" fmla="*/ 121162 h 3589368"/>
                <a:gd name="connsiteX0" fmla="*/ 0 w 1936221"/>
                <a:gd name="connsiteY0" fmla="*/ 121162 h 3589368"/>
                <a:gd name="connsiteX1" fmla="*/ 759928 w 1936221"/>
                <a:gd name="connsiteY1" fmla="*/ 804582 h 3589368"/>
                <a:gd name="connsiteX2" fmla="*/ 481322 w 1936221"/>
                <a:gd name="connsiteY2" fmla="*/ 1192725 h 3589368"/>
                <a:gd name="connsiteX3" fmla="*/ 428935 w 1936221"/>
                <a:gd name="connsiteY3" fmla="*/ 1671357 h 3589368"/>
                <a:gd name="connsiteX4" fmla="*/ 1055203 w 1936221"/>
                <a:gd name="connsiteY4" fmla="*/ 1733269 h 3589368"/>
                <a:gd name="connsiteX5" fmla="*/ 1124260 w 1936221"/>
                <a:gd name="connsiteY5" fmla="*/ 1476094 h 3589368"/>
                <a:gd name="connsiteX6" fmla="*/ 931378 w 1936221"/>
                <a:gd name="connsiteY6" fmla="*/ 968887 h 3589368"/>
                <a:gd name="connsiteX7" fmla="*/ 1040916 w 1936221"/>
                <a:gd name="connsiteY7" fmla="*/ 854586 h 3589368"/>
                <a:gd name="connsiteX8" fmla="*/ 1214747 w 1936221"/>
                <a:gd name="connsiteY8" fmla="*/ 771243 h 3589368"/>
                <a:gd name="connsiteX9" fmla="*/ 1343334 w 1936221"/>
                <a:gd name="connsiteY9" fmla="*/ 799818 h 3589368"/>
                <a:gd name="connsiteX10" fmla="*/ 1860066 w 1936221"/>
                <a:gd name="connsiteY10" fmla="*/ 328332 h 3589368"/>
                <a:gd name="connsiteX11" fmla="*/ 1934229 w 1936221"/>
                <a:gd name="connsiteY11" fmla="*/ 137831 h 3589368"/>
                <a:gd name="connsiteX12" fmla="*/ 1929122 w 1936221"/>
                <a:gd name="connsiteY12" fmla="*/ 452157 h 3589368"/>
                <a:gd name="connsiteX13" fmla="*/ 1031735 w 1936221"/>
                <a:gd name="connsiteY13" fmla="*/ 3589368 h 3589368"/>
                <a:gd name="connsiteX14" fmla="*/ 0 w 1936221"/>
                <a:gd name="connsiteY14" fmla="*/ 3589368 h 3589368"/>
                <a:gd name="connsiteX15" fmla="*/ 0 w 1936221"/>
                <a:gd name="connsiteY15" fmla="*/ 121162 h 3589368"/>
                <a:gd name="connsiteX0" fmla="*/ 0 w 1936221"/>
                <a:gd name="connsiteY0" fmla="*/ 147400 h 3615606"/>
                <a:gd name="connsiteX1" fmla="*/ 533710 w 1936221"/>
                <a:gd name="connsiteY1" fmla="*/ 728426 h 3615606"/>
                <a:gd name="connsiteX2" fmla="*/ 759928 w 1936221"/>
                <a:gd name="connsiteY2" fmla="*/ 830820 h 3615606"/>
                <a:gd name="connsiteX3" fmla="*/ 481322 w 1936221"/>
                <a:gd name="connsiteY3" fmla="*/ 1218963 h 3615606"/>
                <a:gd name="connsiteX4" fmla="*/ 428935 w 1936221"/>
                <a:gd name="connsiteY4" fmla="*/ 1697595 h 3615606"/>
                <a:gd name="connsiteX5" fmla="*/ 1055203 w 1936221"/>
                <a:gd name="connsiteY5" fmla="*/ 1759507 h 3615606"/>
                <a:gd name="connsiteX6" fmla="*/ 1124260 w 1936221"/>
                <a:gd name="connsiteY6" fmla="*/ 1502332 h 3615606"/>
                <a:gd name="connsiteX7" fmla="*/ 931378 w 1936221"/>
                <a:gd name="connsiteY7" fmla="*/ 995125 h 3615606"/>
                <a:gd name="connsiteX8" fmla="*/ 1040916 w 1936221"/>
                <a:gd name="connsiteY8" fmla="*/ 880824 h 3615606"/>
                <a:gd name="connsiteX9" fmla="*/ 1214747 w 1936221"/>
                <a:gd name="connsiteY9" fmla="*/ 797481 h 3615606"/>
                <a:gd name="connsiteX10" fmla="*/ 1343334 w 1936221"/>
                <a:gd name="connsiteY10" fmla="*/ 826056 h 3615606"/>
                <a:gd name="connsiteX11" fmla="*/ 1860066 w 1936221"/>
                <a:gd name="connsiteY11" fmla="*/ 354570 h 3615606"/>
                <a:gd name="connsiteX12" fmla="*/ 1934229 w 1936221"/>
                <a:gd name="connsiteY12" fmla="*/ 164069 h 3615606"/>
                <a:gd name="connsiteX13" fmla="*/ 1929122 w 1936221"/>
                <a:gd name="connsiteY13" fmla="*/ 478395 h 3615606"/>
                <a:gd name="connsiteX14" fmla="*/ 1031735 w 1936221"/>
                <a:gd name="connsiteY14" fmla="*/ 3615606 h 3615606"/>
                <a:gd name="connsiteX15" fmla="*/ 0 w 1936221"/>
                <a:gd name="connsiteY15" fmla="*/ 3615606 h 3615606"/>
                <a:gd name="connsiteX16" fmla="*/ 0 w 1936221"/>
                <a:gd name="connsiteY16" fmla="*/ 147400 h 3615606"/>
                <a:gd name="connsiteX0" fmla="*/ 0 w 1936221"/>
                <a:gd name="connsiteY0" fmla="*/ 147400 h 3615606"/>
                <a:gd name="connsiteX1" fmla="*/ 533710 w 1936221"/>
                <a:gd name="connsiteY1" fmla="*/ 728426 h 3615606"/>
                <a:gd name="connsiteX2" fmla="*/ 759928 w 1936221"/>
                <a:gd name="connsiteY2" fmla="*/ 830820 h 3615606"/>
                <a:gd name="connsiteX3" fmla="*/ 481322 w 1936221"/>
                <a:gd name="connsiteY3" fmla="*/ 1218963 h 3615606"/>
                <a:gd name="connsiteX4" fmla="*/ 428935 w 1936221"/>
                <a:gd name="connsiteY4" fmla="*/ 1697595 h 3615606"/>
                <a:gd name="connsiteX5" fmla="*/ 1055203 w 1936221"/>
                <a:gd name="connsiteY5" fmla="*/ 1759507 h 3615606"/>
                <a:gd name="connsiteX6" fmla="*/ 1124260 w 1936221"/>
                <a:gd name="connsiteY6" fmla="*/ 1502332 h 3615606"/>
                <a:gd name="connsiteX7" fmla="*/ 931378 w 1936221"/>
                <a:gd name="connsiteY7" fmla="*/ 995125 h 3615606"/>
                <a:gd name="connsiteX8" fmla="*/ 1040916 w 1936221"/>
                <a:gd name="connsiteY8" fmla="*/ 880824 h 3615606"/>
                <a:gd name="connsiteX9" fmla="*/ 1214747 w 1936221"/>
                <a:gd name="connsiteY9" fmla="*/ 797481 h 3615606"/>
                <a:gd name="connsiteX10" fmla="*/ 1343334 w 1936221"/>
                <a:gd name="connsiteY10" fmla="*/ 826056 h 3615606"/>
                <a:gd name="connsiteX11" fmla="*/ 1860066 w 1936221"/>
                <a:gd name="connsiteY11" fmla="*/ 354570 h 3615606"/>
                <a:gd name="connsiteX12" fmla="*/ 1934229 w 1936221"/>
                <a:gd name="connsiteY12" fmla="*/ 164069 h 3615606"/>
                <a:gd name="connsiteX13" fmla="*/ 1929122 w 1936221"/>
                <a:gd name="connsiteY13" fmla="*/ 478395 h 3615606"/>
                <a:gd name="connsiteX14" fmla="*/ 1031735 w 1936221"/>
                <a:gd name="connsiteY14" fmla="*/ 3615606 h 3615606"/>
                <a:gd name="connsiteX15" fmla="*/ 0 w 1936221"/>
                <a:gd name="connsiteY15" fmla="*/ 3615606 h 3615606"/>
                <a:gd name="connsiteX16" fmla="*/ 0 w 1936221"/>
                <a:gd name="connsiteY16" fmla="*/ 147400 h 3615606"/>
                <a:gd name="connsiteX0" fmla="*/ 0 w 1936221"/>
                <a:gd name="connsiteY0" fmla="*/ 147400 h 3615606"/>
                <a:gd name="connsiteX1" fmla="*/ 533710 w 1936221"/>
                <a:gd name="connsiteY1" fmla="*/ 728426 h 3615606"/>
                <a:gd name="connsiteX2" fmla="*/ 759928 w 1936221"/>
                <a:gd name="connsiteY2" fmla="*/ 830820 h 3615606"/>
                <a:gd name="connsiteX3" fmla="*/ 481322 w 1936221"/>
                <a:gd name="connsiteY3" fmla="*/ 1218963 h 3615606"/>
                <a:gd name="connsiteX4" fmla="*/ 428935 w 1936221"/>
                <a:gd name="connsiteY4" fmla="*/ 1697595 h 3615606"/>
                <a:gd name="connsiteX5" fmla="*/ 1055203 w 1936221"/>
                <a:gd name="connsiteY5" fmla="*/ 1759507 h 3615606"/>
                <a:gd name="connsiteX6" fmla="*/ 1124260 w 1936221"/>
                <a:gd name="connsiteY6" fmla="*/ 1502332 h 3615606"/>
                <a:gd name="connsiteX7" fmla="*/ 931378 w 1936221"/>
                <a:gd name="connsiteY7" fmla="*/ 995125 h 3615606"/>
                <a:gd name="connsiteX8" fmla="*/ 1040916 w 1936221"/>
                <a:gd name="connsiteY8" fmla="*/ 880824 h 3615606"/>
                <a:gd name="connsiteX9" fmla="*/ 1214747 w 1936221"/>
                <a:gd name="connsiteY9" fmla="*/ 797481 h 3615606"/>
                <a:gd name="connsiteX10" fmla="*/ 1343334 w 1936221"/>
                <a:gd name="connsiteY10" fmla="*/ 826056 h 3615606"/>
                <a:gd name="connsiteX11" fmla="*/ 1860066 w 1936221"/>
                <a:gd name="connsiteY11" fmla="*/ 354570 h 3615606"/>
                <a:gd name="connsiteX12" fmla="*/ 1934229 w 1936221"/>
                <a:gd name="connsiteY12" fmla="*/ 164069 h 3615606"/>
                <a:gd name="connsiteX13" fmla="*/ 1929122 w 1936221"/>
                <a:gd name="connsiteY13" fmla="*/ 478395 h 3615606"/>
                <a:gd name="connsiteX14" fmla="*/ 1031735 w 1936221"/>
                <a:gd name="connsiteY14" fmla="*/ 3615606 h 3615606"/>
                <a:gd name="connsiteX15" fmla="*/ 0 w 1936221"/>
                <a:gd name="connsiteY15" fmla="*/ 3615606 h 3615606"/>
                <a:gd name="connsiteX16" fmla="*/ 0 w 1936221"/>
                <a:gd name="connsiteY16" fmla="*/ 147400 h 3615606"/>
                <a:gd name="connsiteX0" fmla="*/ 0 w 1936221"/>
                <a:gd name="connsiteY0" fmla="*/ 145451 h 3613657"/>
                <a:gd name="connsiteX1" fmla="*/ 433697 w 1936221"/>
                <a:gd name="connsiteY1" fmla="*/ 707427 h 3613657"/>
                <a:gd name="connsiteX2" fmla="*/ 533710 w 1936221"/>
                <a:gd name="connsiteY2" fmla="*/ 726477 h 3613657"/>
                <a:gd name="connsiteX3" fmla="*/ 759928 w 1936221"/>
                <a:gd name="connsiteY3" fmla="*/ 828871 h 3613657"/>
                <a:gd name="connsiteX4" fmla="*/ 481322 w 1936221"/>
                <a:gd name="connsiteY4" fmla="*/ 1217014 h 3613657"/>
                <a:gd name="connsiteX5" fmla="*/ 428935 w 1936221"/>
                <a:gd name="connsiteY5" fmla="*/ 1695646 h 3613657"/>
                <a:gd name="connsiteX6" fmla="*/ 1055203 w 1936221"/>
                <a:gd name="connsiteY6" fmla="*/ 1757558 h 3613657"/>
                <a:gd name="connsiteX7" fmla="*/ 1124260 w 1936221"/>
                <a:gd name="connsiteY7" fmla="*/ 1500383 h 3613657"/>
                <a:gd name="connsiteX8" fmla="*/ 931378 w 1936221"/>
                <a:gd name="connsiteY8" fmla="*/ 993176 h 3613657"/>
                <a:gd name="connsiteX9" fmla="*/ 1040916 w 1936221"/>
                <a:gd name="connsiteY9" fmla="*/ 878875 h 3613657"/>
                <a:gd name="connsiteX10" fmla="*/ 1214747 w 1936221"/>
                <a:gd name="connsiteY10" fmla="*/ 795532 h 3613657"/>
                <a:gd name="connsiteX11" fmla="*/ 1343334 w 1936221"/>
                <a:gd name="connsiteY11" fmla="*/ 824107 h 3613657"/>
                <a:gd name="connsiteX12" fmla="*/ 1860066 w 1936221"/>
                <a:gd name="connsiteY12" fmla="*/ 352621 h 3613657"/>
                <a:gd name="connsiteX13" fmla="*/ 1934229 w 1936221"/>
                <a:gd name="connsiteY13" fmla="*/ 162120 h 3613657"/>
                <a:gd name="connsiteX14" fmla="*/ 1929122 w 1936221"/>
                <a:gd name="connsiteY14" fmla="*/ 476446 h 3613657"/>
                <a:gd name="connsiteX15" fmla="*/ 1031735 w 1936221"/>
                <a:gd name="connsiteY15" fmla="*/ 3613657 h 3613657"/>
                <a:gd name="connsiteX16" fmla="*/ 0 w 1936221"/>
                <a:gd name="connsiteY16" fmla="*/ 3613657 h 3613657"/>
                <a:gd name="connsiteX17" fmla="*/ 0 w 1936221"/>
                <a:gd name="connsiteY17" fmla="*/ 145451 h 3613657"/>
                <a:gd name="connsiteX0" fmla="*/ 0 w 1936221"/>
                <a:gd name="connsiteY0" fmla="*/ 145451 h 3613657"/>
                <a:gd name="connsiteX1" fmla="*/ 433697 w 1936221"/>
                <a:gd name="connsiteY1" fmla="*/ 707427 h 3613657"/>
                <a:gd name="connsiteX2" fmla="*/ 533710 w 1936221"/>
                <a:gd name="connsiteY2" fmla="*/ 726477 h 3613657"/>
                <a:gd name="connsiteX3" fmla="*/ 759928 w 1936221"/>
                <a:gd name="connsiteY3" fmla="*/ 828871 h 3613657"/>
                <a:gd name="connsiteX4" fmla="*/ 481322 w 1936221"/>
                <a:gd name="connsiteY4" fmla="*/ 1217014 h 3613657"/>
                <a:gd name="connsiteX5" fmla="*/ 428935 w 1936221"/>
                <a:gd name="connsiteY5" fmla="*/ 1695646 h 3613657"/>
                <a:gd name="connsiteX6" fmla="*/ 1055203 w 1936221"/>
                <a:gd name="connsiteY6" fmla="*/ 1757558 h 3613657"/>
                <a:gd name="connsiteX7" fmla="*/ 1124260 w 1936221"/>
                <a:gd name="connsiteY7" fmla="*/ 1500383 h 3613657"/>
                <a:gd name="connsiteX8" fmla="*/ 931378 w 1936221"/>
                <a:gd name="connsiteY8" fmla="*/ 993176 h 3613657"/>
                <a:gd name="connsiteX9" fmla="*/ 1040916 w 1936221"/>
                <a:gd name="connsiteY9" fmla="*/ 878875 h 3613657"/>
                <a:gd name="connsiteX10" fmla="*/ 1214747 w 1936221"/>
                <a:gd name="connsiteY10" fmla="*/ 795532 h 3613657"/>
                <a:gd name="connsiteX11" fmla="*/ 1343334 w 1936221"/>
                <a:gd name="connsiteY11" fmla="*/ 824107 h 3613657"/>
                <a:gd name="connsiteX12" fmla="*/ 1860066 w 1936221"/>
                <a:gd name="connsiteY12" fmla="*/ 352621 h 3613657"/>
                <a:gd name="connsiteX13" fmla="*/ 1934229 w 1936221"/>
                <a:gd name="connsiteY13" fmla="*/ 162120 h 3613657"/>
                <a:gd name="connsiteX14" fmla="*/ 1929122 w 1936221"/>
                <a:gd name="connsiteY14" fmla="*/ 476446 h 3613657"/>
                <a:gd name="connsiteX15" fmla="*/ 1031735 w 1936221"/>
                <a:gd name="connsiteY15" fmla="*/ 3613657 h 3613657"/>
                <a:gd name="connsiteX16" fmla="*/ 0 w 1936221"/>
                <a:gd name="connsiteY16" fmla="*/ 3613657 h 3613657"/>
                <a:gd name="connsiteX17" fmla="*/ 0 w 1936221"/>
                <a:gd name="connsiteY17" fmla="*/ 145451 h 3613657"/>
                <a:gd name="connsiteX0" fmla="*/ 0 w 1936221"/>
                <a:gd name="connsiteY0" fmla="*/ 238559 h 3706765"/>
                <a:gd name="connsiteX1" fmla="*/ 169378 w 1936221"/>
                <a:gd name="connsiteY1" fmla="*/ 381435 h 3706765"/>
                <a:gd name="connsiteX2" fmla="*/ 433697 w 1936221"/>
                <a:gd name="connsiteY2" fmla="*/ 800535 h 3706765"/>
                <a:gd name="connsiteX3" fmla="*/ 533710 w 1936221"/>
                <a:gd name="connsiteY3" fmla="*/ 819585 h 3706765"/>
                <a:gd name="connsiteX4" fmla="*/ 759928 w 1936221"/>
                <a:gd name="connsiteY4" fmla="*/ 921979 h 3706765"/>
                <a:gd name="connsiteX5" fmla="*/ 481322 w 1936221"/>
                <a:gd name="connsiteY5" fmla="*/ 1310122 h 3706765"/>
                <a:gd name="connsiteX6" fmla="*/ 428935 w 1936221"/>
                <a:gd name="connsiteY6" fmla="*/ 1788754 h 3706765"/>
                <a:gd name="connsiteX7" fmla="*/ 1055203 w 1936221"/>
                <a:gd name="connsiteY7" fmla="*/ 1850666 h 3706765"/>
                <a:gd name="connsiteX8" fmla="*/ 1124260 w 1936221"/>
                <a:gd name="connsiteY8" fmla="*/ 1593491 h 3706765"/>
                <a:gd name="connsiteX9" fmla="*/ 931378 w 1936221"/>
                <a:gd name="connsiteY9" fmla="*/ 1086284 h 3706765"/>
                <a:gd name="connsiteX10" fmla="*/ 1040916 w 1936221"/>
                <a:gd name="connsiteY10" fmla="*/ 971983 h 3706765"/>
                <a:gd name="connsiteX11" fmla="*/ 1214747 w 1936221"/>
                <a:gd name="connsiteY11" fmla="*/ 888640 h 3706765"/>
                <a:gd name="connsiteX12" fmla="*/ 1343334 w 1936221"/>
                <a:gd name="connsiteY12" fmla="*/ 917215 h 3706765"/>
                <a:gd name="connsiteX13" fmla="*/ 1860066 w 1936221"/>
                <a:gd name="connsiteY13" fmla="*/ 445729 h 3706765"/>
                <a:gd name="connsiteX14" fmla="*/ 1934229 w 1936221"/>
                <a:gd name="connsiteY14" fmla="*/ 255228 h 3706765"/>
                <a:gd name="connsiteX15" fmla="*/ 1929122 w 1936221"/>
                <a:gd name="connsiteY15" fmla="*/ 569554 h 3706765"/>
                <a:gd name="connsiteX16" fmla="*/ 1031735 w 1936221"/>
                <a:gd name="connsiteY16" fmla="*/ 3706765 h 3706765"/>
                <a:gd name="connsiteX17" fmla="*/ 0 w 1936221"/>
                <a:gd name="connsiteY17" fmla="*/ 3706765 h 3706765"/>
                <a:gd name="connsiteX18" fmla="*/ 0 w 1936221"/>
                <a:gd name="connsiteY18" fmla="*/ 238559 h 3706765"/>
                <a:gd name="connsiteX0" fmla="*/ 0 w 1936221"/>
                <a:gd name="connsiteY0" fmla="*/ 238559 h 3706765"/>
                <a:gd name="connsiteX1" fmla="*/ 169378 w 1936221"/>
                <a:gd name="connsiteY1" fmla="*/ 381435 h 3706765"/>
                <a:gd name="connsiteX2" fmla="*/ 433697 w 1936221"/>
                <a:gd name="connsiteY2" fmla="*/ 800535 h 3706765"/>
                <a:gd name="connsiteX3" fmla="*/ 533710 w 1936221"/>
                <a:gd name="connsiteY3" fmla="*/ 819585 h 3706765"/>
                <a:gd name="connsiteX4" fmla="*/ 759928 w 1936221"/>
                <a:gd name="connsiteY4" fmla="*/ 921979 h 3706765"/>
                <a:gd name="connsiteX5" fmla="*/ 481322 w 1936221"/>
                <a:gd name="connsiteY5" fmla="*/ 1310122 h 3706765"/>
                <a:gd name="connsiteX6" fmla="*/ 428935 w 1936221"/>
                <a:gd name="connsiteY6" fmla="*/ 1788754 h 3706765"/>
                <a:gd name="connsiteX7" fmla="*/ 1055203 w 1936221"/>
                <a:gd name="connsiteY7" fmla="*/ 1850666 h 3706765"/>
                <a:gd name="connsiteX8" fmla="*/ 1124260 w 1936221"/>
                <a:gd name="connsiteY8" fmla="*/ 1593491 h 3706765"/>
                <a:gd name="connsiteX9" fmla="*/ 931378 w 1936221"/>
                <a:gd name="connsiteY9" fmla="*/ 1086284 h 3706765"/>
                <a:gd name="connsiteX10" fmla="*/ 1040916 w 1936221"/>
                <a:gd name="connsiteY10" fmla="*/ 971983 h 3706765"/>
                <a:gd name="connsiteX11" fmla="*/ 1214747 w 1936221"/>
                <a:gd name="connsiteY11" fmla="*/ 888640 h 3706765"/>
                <a:gd name="connsiteX12" fmla="*/ 1343334 w 1936221"/>
                <a:gd name="connsiteY12" fmla="*/ 917215 h 3706765"/>
                <a:gd name="connsiteX13" fmla="*/ 1860066 w 1936221"/>
                <a:gd name="connsiteY13" fmla="*/ 445729 h 3706765"/>
                <a:gd name="connsiteX14" fmla="*/ 1934229 w 1936221"/>
                <a:gd name="connsiteY14" fmla="*/ 255228 h 3706765"/>
                <a:gd name="connsiteX15" fmla="*/ 1929122 w 1936221"/>
                <a:gd name="connsiteY15" fmla="*/ 569554 h 3706765"/>
                <a:gd name="connsiteX16" fmla="*/ 1031735 w 1936221"/>
                <a:gd name="connsiteY16" fmla="*/ 3706765 h 3706765"/>
                <a:gd name="connsiteX17" fmla="*/ 0 w 1936221"/>
                <a:gd name="connsiteY17" fmla="*/ 3706765 h 3706765"/>
                <a:gd name="connsiteX18" fmla="*/ 0 w 1936221"/>
                <a:gd name="connsiteY18" fmla="*/ 238559 h 3706765"/>
                <a:gd name="connsiteX0" fmla="*/ 0 w 1936221"/>
                <a:gd name="connsiteY0" fmla="*/ 68045 h 3536251"/>
                <a:gd name="connsiteX1" fmla="*/ 169378 w 1936221"/>
                <a:gd name="connsiteY1" fmla="*/ 210921 h 3536251"/>
                <a:gd name="connsiteX2" fmla="*/ 433697 w 1936221"/>
                <a:gd name="connsiteY2" fmla="*/ 630021 h 3536251"/>
                <a:gd name="connsiteX3" fmla="*/ 533710 w 1936221"/>
                <a:gd name="connsiteY3" fmla="*/ 649071 h 3536251"/>
                <a:gd name="connsiteX4" fmla="*/ 759928 w 1936221"/>
                <a:gd name="connsiteY4" fmla="*/ 751465 h 3536251"/>
                <a:gd name="connsiteX5" fmla="*/ 481322 w 1936221"/>
                <a:gd name="connsiteY5" fmla="*/ 1139608 h 3536251"/>
                <a:gd name="connsiteX6" fmla="*/ 428935 w 1936221"/>
                <a:gd name="connsiteY6" fmla="*/ 1618240 h 3536251"/>
                <a:gd name="connsiteX7" fmla="*/ 1055203 w 1936221"/>
                <a:gd name="connsiteY7" fmla="*/ 1680152 h 3536251"/>
                <a:gd name="connsiteX8" fmla="*/ 1124260 w 1936221"/>
                <a:gd name="connsiteY8" fmla="*/ 1422977 h 3536251"/>
                <a:gd name="connsiteX9" fmla="*/ 931378 w 1936221"/>
                <a:gd name="connsiteY9" fmla="*/ 915770 h 3536251"/>
                <a:gd name="connsiteX10" fmla="*/ 1040916 w 1936221"/>
                <a:gd name="connsiteY10" fmla="*/ 801469 h 3536251"/>
                <a:gd name="connsiteX11" fmla="*/ 1214747 w 1936221"/>
                <a:gd name="connsiteY11" fmla="*/ 718126 h 3536251"/>
                <a:gd name="connsiteX12" fmla="*/ 1343334 w 1936221"/>
                <a:gd name="connsiteY12" fmla="*/ 746701 h 3536251"/>
                <a:gd name="connsiteX13" fmla="*/ 1860066 w 1936221"/>
                <a:gd name="connsiteY13" fmla="*/ 275215 h 3536251"/>
                <a:gd name="connsiteX14" fmla="*/ 1934229 w 1936221"/>
                <a:gd name="connsiteY14" fmla="*/ 84714 h 3536251"/>
                <a:gd name="connsiteX15" fmla="*/ 1929122 w 1936221"/>
                <a:gd name="connsiteY15" fmla="*/ 399040 h 3536251"/>
                <a:gd name="connsiteX16" fmla="*/ 1031735 w 1936221"/>
                <a:gd name="connsiteY16" fmla="*/ 3536251 h 3536251"/>
                <a:gd name="connsiteX17" fmla="*/ 0 w 1936221"/>
                <a:gd name="connsiteY17" fmla="*/ 3536251 h 3536251"/>
                <a:gd name="connsiteX18" fmla="*/ 0 w 1936221"/>
                <a:gd name="connsiteY18" fmla="*/ 68045 h 3536251"/>
                <a:gd name="connsiteX0" fmla="*/ 0 w 1936221"/>
                <a:gd name="connsiteY0" fmla="*/ 264321 h 3732527"/>
                <a:gd name="connsiteX1" fmla="*/ 195572 w 1936221"/>
                <a:gd name="connsiteY1" fmla="*/ 245272 h 3732527"/>
                <a:gd name="connsiteX2" fmla="*/ 169378 w 1936221"/>
                <a:gd name="connsiteY2" fmla="*/ 407197 h 3732527"/>
                <a:gd name="connsiteX3" fmla="*/ 433697 w 1936221"/>
                <a:gd name="connsiteY3" fmla="*/ 826297 h 3732527"/>
                <a:gd name="connsiteX4" fmla="*/ 533710 w 1936221"/>
                <a:gd name="connsiteY4" fmla="*/ 845347 h 3732527"/>
                <a:gd name="connsiteX5" fmla="*/ 759928 w 1936221"/>
                <a:gd name="connsiteY5" fmla="*/ 947741 h 3732527"/>
                <a:gd name="connsiteX6" fmla="*/ 481322 w 1936221"/>
                <a:gd name="connsiteY6" fmla="*/ 1335884 h 3732527"/>
                <a:gd name="connsiteX7" fmla="*/ 428935 w 1936221"/>
                <a:gd name="connsiteY7" fmla="*/ 1814516 h 3732527"/>
                <a:gd name="connsiteX8" fmla="*/ 1055203 w 1936221"/>
                <a:gd name="connsiteY8" fmla="*/ 1876428 h 3732527"/>
                <a:gd name="connsiteX9" fmla="*/ 1124260 w 1936221"/>
                <a:gd name="connsiteY9" fmla="*/ 1619253 h 3732527"/>
                <a:gd name="connsiteX10" fmla="*/ 931378 w 1936221"/>
                <a:gd name="connsiteY10" fmla="*/ 1112046 h 3732527"/>
                <a:gd name="connsiteX11" fmla="*/ 1040916 w 1936221"/>
                <a:gd name="connsiteY11" fmla="*/ 997745 h 3732527"/>
                <a:gd name="connsiteX12" fmla="*/ 1214747 w 1936221"/>
                <a:gd name="connsiteY12" fmla="*/ 914402 h 3732527"/>
                <a:gd name="connsiteX13" fmla="*/ 1343334 w 1936221"/>
                <a:gd name="connsiteY13" fmla="*/ 942977 h 3732527"/>
                <a:gd name="connsiteX14" fmla="*/ 1860066 w 1936221"/>
                <a:gd name="connsiteY14" fmla="*/ 471491 h 3732527"/>
                <a:gd name="connsiteX15" fmla="*/ 1934229 w 1936221"/>
                <a:gd name="connsiteY15" fmla="*/ 280990 h 3732527"/>
                <a:gd name="connsiteX16" fmla="*/ 1929122 w 1936221"/>
                <a:gd name="connsiteY16" fmla="*/ 595316 h 3732527"/>
                <a:gd name="connsiteX17" fmla="*/ 1031735 w 1936221"/>
                <a:gd name="connsiteY17" fmla="*/ 3732527 h 3732527"/>
                <a:gd name="connsiteX18" fmla="*/ 0 w 1936221"/>
                <a:gd name="connsiteY18" fmla="*/ 3732527 h 3732527"/>
                <a:gd name="connsiteX19" fmla="*/ 0 w 1936221"/>
                <a:gd name="connsiteY19" fmla="*/ 264321 h 3732527"/>
                <a:gd name="connsiteX0" fmla="*/ 0 w 1936221"/>
                <a:gd name="connsiteY0" fmla="*/ 146122 h 3614328"/>
                <a:gd name="connsiteX1" fmla="*/ 195572 w 1936221"/>
                <a:gd name="connsiteY1" fmla="*/ 127073 h 3614328"/>
                <a:gd name="connsiteX2" fmla="*/ 169378 w 1936221"/>
                <a:gd name="connsiteY2" fmla="*/ 288998 h 3614328"/>
                <a:gd name="connsiteX3" fmla="*/ 433697 w 1936221"/>
                <a:gd name="connsiteY3" fmla="*/ 708098 h 3614328"/>
                <a:gd name="connsiteX4" fmla="*/ 533710 w 1936221"/>
                <a:gd name="connsiteY4" fmla="*/ 727148 h 3614328"/>
                <a:gd name="connsiteX5" fmla="*/ 759928 w 1936221"/>
                <a:gd name="connsiteY5" fmla="*/ 829542 h 3614328"/>
                <a:gd name="connsiteX6" fmla="*/ 481322 w 1936221"/>
                <a:gd name="connsiteY6" fmla="*/ 1217685 h 3614328"/>
                <a:gd name="connsiteX7" fmla="*/ 428935 w 1936221"/>
                <a:gd name="connsiteY7" fmla="*/ 1696317 h 3614328"/>
                <a:gd name="connsiteX8" fmla="*/ 1055203 w 1936221"/>
                <a:gd name="connsiteY8" fmla="*/ 1758229 h 3614328"/>
                <a:gd name="connsiteX9" fmla="*/ 1124260 w 1936221"/>
                <a:gd name="connsiteY9" fmla="*/ 1501054 h 3614328"/>
                <a:gd name="connsiteX10" fmla="*/ 931378 w 1936221"/>
                <a:gd name="connsiteY10" fmla="*/ 993847 h 3614328"/>
                <a:gd name="connsiteX11" fmla="*/ 1040916 w 1936221"/>
                <a:gd name="connsiteY11" fmla="*/ 879546 h 3614328"/>
                <a:gd name="connsiteX12" fmla="*/ 1214747 w 1936221"/>
                <a:gd name="connsiteY12" fmla="*/ 796203 h 3614328"/>
                <a:gd name="connsiteX13" fmla="*/ 1343334 w 1936221"/>
                <a:gd name="connsiteY13" fmla="*/ 824778 h 3614328"/>
                <a:gd name="connsiteX14" fmla="*/ 1860066 w 1936221"/>
                <a:gd name="connsiteY14" fmla="*/ 353292 h 3614328"/>
                <a:gd name="connsiteX15" fmla="*/ 1934229 w 1936221"/>
                <a:gd name="connsiteY15" fmla="*/ 162791 h 3614328"/>
                <a:gd name="connsiteX16" fmla="*/ 1929122 w 1936221"/>
                <a:gd name="connsiteY16" fmla="*/ 477117 h 3614328"/>
                <a:gd name="connsiteX17" fmla="*/ 1031735 w 1936221"/>
                <a:gd name="connsiteY17" fmla="*/ 3614328 h 3614328"/>
                <a:gd name="connsiteX18" fmla="*/ 0 w 1936221"/>
                <a:gd name="connsiteY18" fmla="*/ 3614328 h 3614328"/>
                <a:gd name="connsiteX19" fmla="*/ 0 w 1936221"/>
                <a:gd name="connsiteY19" fmla="*/ 146122 h 3614328"/>
                <a:gd name="connsiteX0" fmla="*/ 0 w 1936221"/>
                <a:gd name="connsiteY0" fmla="*/ 146834 h 3615040"/>
                <a:gd name="connsiteX1" fmla="*/ 205097 w 1936221"/>
                <a:gd name="connsiteY1" fmla="*/ 125404 h 3615040"/>
                <a:gd name="connsiteX2" fmla="*/ 169378 w 1936221"/>
                <a:gd name="connsiteY2" fmla="*/ 289710 h 3615040"/>
                <a:gd name="connsiteX3" fmla="*/ 433697 w 1936221"/>
                <a:gd name="connsiteY3" fmla="*/ 708810 h 3615040"/>
                <a:gd name="connsiteX4" fmla="*/ 533710 w 1936221"/>
                <a:gd name="connsiteY4" fmla="*/ 727860 h 3615040"/>
                <a:gd name="connsiteX5" fmla="*/ 759928 w 1936221"/>
                <a:gd name="connsiteY5" fmla="*/ 830254 h 3615040"/>
                <a:gd name="connsiteX6" fmla="*/ 481322 w 1936221"/>
                <a:gd name="connsiteY6" fmla="*/ 1218397 h 3615040"/>
                <a:gd name="connsiteX7" fmla="*/ 428935 w 1936221"/>
                <a:gd name="connsiteY7" fmla="*/ 1697029 h 3615040"/>
                <a:gd name="connsiteX8" fmla="*/ 1055203 w 1936221"/>
                <a:gd name="connsiteY8" fmla="*/ 1758941 h 3615040"/>
                <a:gd name="connsiteX9" fmla="*/ 1124260 w 1936221"/>
                <a:gd name="connsiteY9" fmla="*/ 1501766 h 3615040"/>
                <a:gd name="connsiteX10" fmla="*/ 931378 w 1936221"/>
                <a:gd name="connsiteY10" fmla="*/ 994559 h 3615040"/>
                <a:gd name="connsiteX11" fmla="*/ 1040916 w 1936221"/>
                <a:gd name="connsiteY11" fmla="*/ 880258 h 3615040"/>
                <a:gd name="connsiteX12" fmla="*/ 1214747 w 1936221"/>
                <a:gd name="connsiteY12" fmla="*/ 796915 h 3615040"/>
                <a:gd name="connsiteX13" fmla="*/ 1343334 w 1936221"/>
                <a:gd name="connsiteY13" fmla="*/ 825490 h 3615040"/>
                <a:gd name="connsiteX14" fmla="*/ 1860066 w 1936221"/>
                <a:gd name="connsiteY14" fmla="*/ 354004 h 3615040"/>
                <a:gd name="connsiteX15" fmla="*/ 1934229 w 1936221"/>
                <a:gd name="connsiteY15" fmla="*/ 163503 h 3615040"/>
                <a:gd name="connsiteX16" fmla="*/ 1929122 w 1936221"/>
                <a:gd name="connsiteY16" fmla="*/ 477829 h 3615040"/>
                <a:gd name="connsiteX17" fmla="*/ 1031735 w 1936221"/>
                <a:gd name="connsiteY17" fmla="*/ 3615040 h 3615040"/>
                <a:gd name="connsiteX18" fmla="*/ 0 w 1936221"/>
                <a:gd name="connsiteY18" fmla="*/ 3615040 h 3615040"/>
                <a:gd name="connsiteX19" fmla="*/ 0 w 1936221"/>
                <a:gd name="connsiteY19" fmla="*/ 146834 h 3615040"/>
                <a:gd name="connsiteX0" fmla="*/ 0 w 1936221"/>
                <a:gd name="connsiteY0" fmla="*/ 296114 h 3764320"/>
                <a:gd name="connsiteX1" fmla="*/ 121753 w 1936221"/>
                <a:gd name="connsiteY1" fmla="*/ 193720 h 3764320"/>
                <a:gd name="connsiteX2" fmla="*/ 205097 w 1936221"/>
                <a:gd name="connsiteY2" fmla="*/ 274684 h 3764320"/>
                <a:gd name="connsiteX3" fmla="*/ 169378 w 1936221"/>
                <a:gd name="connsiteY3" fmla="*/ 438990 h 3764320"/>
                <a:gd name="connsiteX4" fmla="*/ 433697 w 1936221"/>
                <a:gd name="connsiteY4" fmla="*/ 858090 h 3764320"/>
                <a:gd name="connsiteX5" fmla="*/ 533710 w 1936221"/>
                <a:gd name="connsiteY5" fmla="*/ 877140 h 3764320"/>
                <a:gd name="connsiteX6" fmla="*/ 759928 w 1936221"/>
                <a:gd name="connsiteY6" fmla="*/ 979534 h 3764320"/>
                <a:gd name="connsiteX7" fmla="*/ 481322 w 1936221"/>
                <a:gd name="connsiteY7" fmla="*/ 1367677 h 3764320"/>
                <a:gd name="connsiteX8" fmla="*/ 428935 w 1936221"/>
                <a:gd name="connsiteY8" fmla="*/ 1846309 h 3764320"/>
                <a:gd name="connsiteX9" fmla="*/ 1055203 w 1936221"/>
                <a:gd name="connsiteY9" fmla="*/ 1908221 h 3764320"/>
                <a:gd name="connsiteX10" fmla="*/ 1124260 w 1936221"/>
                <a:gd name="connsiteY10" fmla="*/ 1651046 h 3764320"/>
                <a:gd name="connsiteX11" fmla="*/ 931378 w 1936221"/>
                <a:gd name="connsiteY11" fmla="*/ 1143839 h 3764320"/>
                <a:gd name="connsiteX12" fmla="*/ 1040916 w 1936221"/>
                <a:gd name="connsiteY12" fmla="*/ 1029538 h 3764320"/>
                <a:gd name="connsiteX13" fmla="*/ 1214747 w 1936221"/>
                <a:gd name="connsiteY13" fmla="*/ 946195 h 3764320"/>
                <a:gd name="connsiteX14" fmla="*/ 1343334 w 1936221"/>
                <a:gd name="connsiteY14" fmla="*/ 974770 h 3764320"/>
                <a:gd name="connsiteX15" fmla="*/ 1860066 w 1936221"/>
                <a:gd name="connsiteY15" fmla="*/ 503284 h 3764320"/>
                <a:gd name="connsiteX16" fmla="*/ 1934229 w 1936221"/>
                <a:gd name="connsiteY16" fmla="*/ 312783 h 3764320"/>
                <a:gd name="connsiteX17" fmla="*/ 1929122 w 1936221"/>
                <a:gd name="connsiteY17" fmla="*/ 627109 h 3764320"/>
                <a:gd name="connsiteX18" fmla="*/ 1031735 w 1936221"/>
                <a:gd name="connsiteY18" fmla="*/ 3764320 h 3764320"/>
                <a:gd name="connsiteX19" fmla="*/ 0 w 1936221"/>
                <a:gd name="connsiteY19" fmla="*/ 3764320 h 3764320"/>
                <a:gd name="connsiteX20" fmla="*/ 0 w 1936221"/>
                <a:gd name="connsiteY20" fmla="*/ 296114 h 3764320"/>
                <a:gd name="connsiteX0" fmla="*/ 0 w 1940983"/>
                <a:gd name="connsiteY0" fmla="*/ 299925 h 3756225"/>
                <a:gd name="connsiteX1" fmla="*/ 126515 w 1940983"/>
                <a:gd name="connsiteY1" fmla="*/ 185625 h 3756225"/>
                <a:gd name="connsiteX2" fmla="*/ 209859 w 1940983"/>
                <a:gd name="connsiteY2" fmla="*/ 266589 h 3756225"/>
                <a:gd name="connsiteX3" fmla="*/ 174140 w 1940983"/>
                <a:gd name="connsiteY3" fmla="*/ 430895 h 3756225"/>
                <a:gd name="connsiteX4" fmla="*/ 438459 w 1940983"/>
                <a:gd name="connsiteY4" fmla="*/ 849995 h 3756225"/>
                <a:gd name="connsiteX5" fmla="*/ 538472 w 1940983"/>
                <a:gd name="connsiteY5" fmla="*/ 869045 h 3756225"/>
                <a:gd name="connsiteX6" fmla="*/ 764690 w 1940983"/>
                <a:gd name="connsiteY6" fmla="*/ 971439 h 3756225"/>
                <a:gd name="connsiteX7" fmla="*/ 486084 w 1940983"/>
                <a:gd name="connsiteY7" fmla="*/ 1359582 h 3756225"/>
                <a:gd name="connsiteX8" fmla="*/ 433697 w 1940983"/>
                <a:gd name="connsiteY8" fmla="*/ 1838214 h 3756225"/>
                <a:gd name="connsiteX9" fmla="*/ 1059965 w 1940983"/>
                <a:gd name="connsiteY9" fmla="*/ 1900126 h 3756225"/>
                <a:gd name="connsiteX10" fmla="*/ 1129022 w 1940983"/>
                <a:gd name="connsiteY10" fmla="*/ 1642951 h 3756225"/>
                <a:gd name="connsiteX11" fmla="*/ 936140 w 1940983"/>
                <a:gd name="connsiteY11" fmla="*/ 1135744 h 3756225"/>
                <a:gd name="connsiteX12" fmla="*/ 1045678 w 1940983"/>
                <a:gd name="connsiteY12" fmla="*/ 1021443 h 3756225"/>
                <a:gd name="connsiteX13" fmla="*/ 1219509 w 1940983"/>
                <a:gd name="connsiteY13" fmla="*/ 938100 h 3756225"/>
                <a:gd name="connsiteX14" fmla="*/ 1348096 w 1940983"/>
                <a:gd name="connsiteY14" fmla="*/ 966675 h 3756225"/>
                <a:gd name="connsiteX15" fmla="*/ 1864828 w 1940983"/>
                <a:gd name="connsiteY15" fmla="*/ 495189 h 3756225"/>
                <a:gd name="connsiteX16" fmla="*/ 1938991 w 1940983"/>
                <a:gd name="connsiteY16" fmla="*/ 304688 h 3756225"/>
                <a:gd name="connsiteX17" fmla="*/ 1933884 w 1940983"/>
                <a:gd name="connsiteY17" fmla="*/ 619014 h 3756225"/>
                <a:gd name="connsiteX18" fmla="*/ 1036497 w 1940983"/>
                <a:gd name="connsiteY18" fmla="*/ 3756225 h 3756225"/>
                <a:gd name="connsiteX19" fmla="*/ 4762 w 1940983"/>
                <a:gd name="connsiteY19" fmla="*/ 3756225 h 3756225"/>
                <a:gd name="connsiteX20" fmla="*/ 0 w 1940983"/>
                <a:gd name="connsiteY20" fmla="*/ 299925 h 3756225"/>
                <a:gd name="connsiteX0" fmla="*/ 0 w 1940983"/>
                <a:gd name="connsiteY0" fmla="*/ 131890 h 3588190"/>
                <a:gd name="connsiteX1" fmla="*/ 126515 w 1940983"/>
                <a:gd name="connsiteY1" fmla="*/ 17590 h 3588190"/>
                <a:gd name="connsiteX2" fmla="*/ 209859 w 1940983"/>
                <a:gd name="connsiteY2" fmla="*/ 98554 h 3588190"/>
                <a:gd name="connsiteX3" fmla="*/ 174140 w 1940983"/>
                <a:gd name="connsiteY3" fmla="*/ 262860 h 3588190"/>
                <a:gd name="connsiteX4" fmla="*/ 438459 w 1940983"/>
                <a:gd name="connsiteY4" fmla="*/ 681960 h 3588190"/>
                <a:gd name="connsiteX5" fmla="*/ 538472 w 1940983"/>
                <a:gd name="connsiteY5" fmla="*/ 701010 h 3588190"/>
                <a:gd name="connsiteX6" fmla="*/ 764690 w 1940983"/>
                <a:gd name="connsiteY6" fmla="*/ 803404 h 3588190"/>
                <a:gd name="connsiteX7" fmla="*/ 486084 w 1940983"/>
                <a:gd name="connsiteY7" fmla="*/ 1191547 h 3588190"/>
                <a:gd name="connsiteX8" fmla="*/ 433697 w 1940983"/>
                <a:gd name="connsiteY8" fmla="*/ 1670179 h 3588190"/>
                <a:gd name="connsiteX9" fmla="*/ 1059965 w 1940983"/>
                <a:gd name="connsiteY9" fmla="*/ 1732091 h 3588190"/>
                <a:gd name="connsiteX10" fmla="*/ 1129022 w 1940983"/>
                <a:gd name="connsiteY10" fmla="*/ 1474916 h 3588190"/>
                <a:gd name="connsiteX11" fmla="*/ 936140 w 1940983"/>
                <a:gd name="connsiteY11" fmla="*/ 967709 h 3588190"/>
                <a:gd name="connsiteX12" fmla="*/ 1045678 w 1940983"/>
                <a:gd name="connsiteY12" fmla="*/ 853408 h 3588190"/>
                <a:gd name="connsiteX13" fmla="*/ 1219509 w 1940983"/>
                <a:gd name="connsiteY13" fmla="*/ 770065 h 3588190"/>
                <a:gd name="connsiteX14" fmla="*/ 1348096 w 1940983"/>
                <a:gd name="connsiteY14" fmla="*/ 798640 h 3588190"/>
                <a:gd name="connsiteX15" fmla="*/ 1864828 w 1940983"/>
                <a:gd name="connsiteY15" fmla="*/ 327154 h 3588190"/>
                <a:gd name="connsiteX16" fmla="*/ 1938991 w 1940983"/>
                <a:gd name="connsiteY16" fmla="*/ 136653 h 3588190"/>
                <a:gd name="connsiteX17" fmla="*/ 1933884 w 1940983"/>
                <a:gd name="connsiteY17" fmla="*/ 450979 h 3588190"/>
                <a:gd name="connsiteX18" fmla="*/ 1036497 w 1940983"/>
                <a:gd name="connsiteY18" fmla="*/ 3588190 h 3588190"/>
                <a:gd name="connsiteX19" fmla="*/ 4762 w 1940983"/>
                <a:gd name="connsiteY19" fmla="*/ 3588190 h 3588190"/>
                <a:gd name="connsiteX20" fmla="*/ 0 w 1940983"/>
                <a:gd name="connsiteY20" fmla="*/ 131890 h 3588190"/>
                <a:gd name="connsiteX0" fmla="*/ 0 w 1940983"/>
                <a:gd name="connsiteY0" fmla="*/ 283494 h 3739794"/>
                <a:gd name="connsiteX1" fmla="*/ 69365 w 1940983"/>
                <a:gd name="connsiteY1" fmla="*/ 200150 h 3739794"/>
                <a:gd name="connsiteX2" fmla="*/ 126515 w 1940983"/>
                <a:gd name="connsiteY2" fmla="*/ 169194 h 3739794"/>
                <a:gd name="connsiteX3" fmla="*/ 209859 w 1940983"/>
                <a:gd name="connsiteY3" fmla="*/ 250158 h 3739794"/>
                <a:gd name="connsiteX4" fmla="*/ 174140 w 1940983"/>
                <a:gd name="connsiteY4" fmla="*/ 414464 h 3739794"/>
                <a:gd name="connsiteX5" fmla="*/ 438459 w 1940983"/>
                <a:gd name="connsiteY5" fmla="*/ 833564 h 3739794"/>
                <a:gd name="connsiteX6" fmla="*/ 538472 w 1940983"/>
                <a:gd name="connsiteY6" fmla="*/ 852614 h 3739794"/>
                <a:gd name="connsiteX7" fmla="*/ 764690 w 1940983"/>
                <a:gd name="connsiteY7" fmla="*/ 955008 h 3739794"/>
                <a:gd name="connsiteX8" fmla="*/ 486084 w 1940983"/>
                <a:gd name="connsiteY8" fmla="*/ 1343151 h 3739794"/>
                <a:gd name="connsiteX9" fmla="*/ 433697 w 1940983"/>
                <a:gd name="connsiteY9" fmla="*/ 1821783 h 3739794"/>
                <a:gd name="connsiteX10" fmla="*/ 1059965 w 1940983"/>
                <a:gd name="connsiteY10" fmla="*/ 1883695 h 3739794"/>
                <a:gd name="connsiteX11" fmla="*/ 1129022 w 1940983"/>
                <a:gd name="connsiteY11" fmla="*/ 1626520 h 3739794"/>
                <a:gd name="connsiteX12" fmla="*/ 936140 w 1940983"/>
                <a:gd name="connsiteY12" fmla="*/ 1119313 h 3739794"/>
                <a:gd name="connsiteX13" fmla="*/ 1045678 w 1940983"/>
                <a:gd name="connsiteY13" fmla="*/ 1005012 h 3739794"/>
                <a:gd name="connsiteX14" fmla="*/ 1219509 w 1940983"/>
                <a:gd name="connsiteY14" fmla="*/ 921669 h 3739794"/>
                <a:gd name="connsiteX15" fmla="*/ 1348096 w 1940983"/>
                <a:gd name="connsiteY15" fmla="*/ 950244 h 3739794"/>
                <a:gd name="connsiteX16" fmla="*/ 1864828 w 1940983"/>
                <a:gd name="connsiteY16" fmla="*/ 478758 h 3739794"/>
                <a:gd name="connsiteX17" fmla="*/ 1938991 w 1940983"/>
                <a:gd name="connsiteY17" fmla="*/ 288257 h 3739794"/>
                <a:gd name="connsiteX18" fmla="*/ 1933884 w 1940983"/>
                <a:gd name="connsiteY18" fmla="*/ 602583 h 3739794"/>
                <a:gd name="connsiteX19" fmla="*/ 1036497 w 1940983"/>
                <a:gd name="connsiteY19" fmla="*/ 3739794 h 3739794"/>
                <a:gd name="connsiteX20" fmla="*/ 4762 w 1940983"/>
                <a:gd name="connsiteY20" fmla="*/ 3739794 h 3739794"/>
                <a:gd name="connsiteX21" fmla="*/ 0 w 1940983"/>
                <a:gd name="connsiteY21" fmla="*/ 283494 h 3739794"/>
                <a:gd name="connsiteX0" fmla="*/ 0 w 1940983"/>
                <a:gd name="connsiteY0" fmla="*/ 118396 h 3574696"/>
                <a:gd name="connsiteX1" fmla="*/ 69365 w 1940983"/>
                <a:gd name="connsiteY1" fmla="*/ 35052 h 3574696"/>
                <a:gd name="connsiteX2" fmla="*/ 126515 w 1940983"/>
                <a:gd name="connsiteY2" fmla="*/ 4096 h 3574696"/>
                <a:gd name="connsiteX3" fmla="*/ 209859 w 1940983"/>
                <a:gd name="connsiteY3" fmla="*/ 85060 h 3574696"/>
                <a:gd name="connsiteX4" fmla="*/ 174140 w 1940983"/>
                <a:gd name="connsiteY4" fmla="*/ 249366 h 3574696"/>
                <a:gd name="connsiteX5" fmla="*/ 438459 w 1940983"/>
                <a:gd name="connsiteY5" fmla="*/ 668466 h 3574696"/>
                <a:gd name="connsiteX6" fmla="*/ 538472 w 1940983"/>
                <a:gd name="connsiteY6" fmla="*/ 687516 h 3574696"/>
                <a:gd name="connsiteX7" fmla="*/ 764690 w 1940983"/>
                <a:gd name="connsiteY7" fmla="*/ 789910 h 3574696"/>
                <a:gd name="connsiteX8" fmla="*/ 486084 w 1940983"/>
                <a:gd name="connsiteY8" fmla="*/ 1178053 h 3574696"/>
                <a:gd name="connsiteX9" fmla="*/ 433697 w 1940983"/>
                <a:gd name="connsiteY9" fmla="*/ 1656685 h 3574696"/>
                <a:gd name="connsiteX10" fmla="*/ 1059965 w 1940983"/>
                <a:gd name="connsiteY10" fmla="*/ 1718597 h 3574696"/>
                <a:gd name="connsiteX11" fmla="*/ 1129022 w 1940983"/>
                <a:gd name="connsiteY11" fmla="*/ 1461422 h 3574696"/>
                <a:gd name="connsiteX12" fmla="*/ 936140 w 1940983"/>
                <a:gd name="connsiteY12" fmla="*/ 954215 h 3574696"/>
                <a:gd name="connsiteX13" fmla="*/ 1045678 w 1940983"/>
                <a:gd name="connsiteY13" fmla="*/ 839914 h 3574696"/>
                <a:gd name="connsiteX14" fmla="*/ 1219509 w 1940983"/>
                <a:gd name="connsiteY14" fmla="*/ 756571 h 3574696"/>
                <a:gd name="connsiteX15" fmla="*/ 1348096 w 1940983"/>
                <a:gd name="connsiteY15" fmla="*/ 785146 h 3574696"/>
                <a:gd name="connsiteX16" fmla="*/ 1864828 w 1940983"/>
                <a:gd name="connsiteY16" fmla="*/ 313660 h 3574696"/>
                <a:gd name="connsiteX17" fmla="*/ 1938991 w 1940983"/>
                <a:gd name="connsiteY17" fmla="*/ 123159 h 3574696"/>
                <a:gd name="connsiteX18" fmla="*/ 1933884 w 1940983"/>
                <a:gd name="connsiteY18" fmla="*/ 437485 h 3574696"/>
                <a:gd name="connsiteX19" fmla="*/ 1036497 w 1940983"/>
                <a:gd name="connsiteY19" fmla="*/ 3574696 h 3574696"/>
                <a:gd name="connsiteX20" fmla="*/ 4762 w 1940983"/>
                <a:gd name="connsiteY20" fmla="*/ 3574696 h 3574696"/>
                <a:gd name="connsiteX21" fmla="*/ 0 w 1940983"/>
                <a:gd name="connsiteY21" fmla="*/ 118396 h 3574696"/>
                <a:gd name="connsiteX0" fmla="*/ 7311 w 1936388"/>
                <a:gd name="connsiteY0" fmla="*/ 146971 h 3574696"/>
                <a:gd name="connsiteX1" fmla="*/ 64770 w 1936388"/>
                <a:gd name="connsiteY1" fmla="*/ 35052 h 3574696"/>
                <a:gd name="connsiteX2" fmla="*/ 121920 w 1936388"/>
                <a:gd name="connsiteY2" fmla="*/ 4096 h 3574696"/>
                <a:gd name="connsiteX3" fmla="*/ 205264 w 1936388"/>
                <a:gd name="connsiteY3" fmla="*/ 85060 h 3574696"/>
                <a:gd name="connsiteX4" fmla="*/ 169545 w 1936388"/>
                <a:gd name="connsiteY4" fmla="*/ 249366 h 3574696"/>
                <a:gd name="connsiteX5" fmla="*/ 433864 w 1936388"/>
                <a:gd name="connsiteY5" fmla="*/ 668466 h 3574696"/>
                <a:gd name="connsiteX6" fmla="*/ 533877 w 1936388"/>
                <a:gd name="connsiteY6" fmla="*/ 687516 h 3574696"/>
                <a:gd name="connsiteX7" fmla="*/ 760095 w 1936388"/>
                <a:gd name="connsiteY7" fmla="*/ 789910 h 3574696"/>
                <a:gd name="connsiteX8" fmla="*/ 481489 w 1936388"/>
                <a:gd name="connsiteY8" fmla="*/ 1178053 h 3574696"/>
                <a:gd name="connsiteX9" fmla="*/ 429102 w 1936388"/>
                <a:gd name="connsiteY9" fmla="*/ 1656685 h 3574696"/>
                <a:gd name="connsiteX10" fmla="*/ 1055370 w 1936388"/>
                <a:gd name="connsiteY10" fmla="*/ 1718597 h 3574696"/>
                <a:gd name="connsiteX11" fmla="*/ 1124427 w 1936388"/>
                <a:gd name="connsiteY11" fmla="*/ 1461422 h 3574696"/>
                <a:gd name="connsiteX12" fmla="*/ 931545 w 1936388"/>
                <a:gd name="connsiteY12" fmla="*/ 954215 h 3574696"/>
                <a:gd name="connsiteX13" fmla="*/ 1041083 w 1936388"/>
                <a:gd name="connsiteY13" fmla="*/ 839914 h 3574696"/>
                <a:gd name="connsiteX14" fmla="*/ 1214914 w 1936388"/>
                <a:gd name="connsiteY14" fmla="*/ 756571 h 3574696"/>
                <a:gd name="connsiteX15" fmla="*/ 1343501 w 1936388"/>
                <a:gd name="connsiteY15" fmla="*/ 785146 h 3574696"/>
                <a:gd name="connsiteX16" fmla="*/ 1860233 w 1936388"/>
                <a:gd name="connsiteY16" fmla="*/ 313660 h 3574696"/>
                <a:gd name="connsiteX17" fmla="*/ 1934396 w 1936388"/>
                <a:gd name="connsiteY17" fmla="*/ 123159 h 3574696"/>
                <a:gd name="connsiteX18" fmla="*/ 1929289 w 1936388"/>
                <a:gd name="connsiteY18" fmla="*/ 437485 h 3574696"/>
                <a:gd name="connsiteX19" fmla="*/ 1031902 w 1936388"/>
                <a:gd name="connsiteY19" fmla="*/ 3574696 h 3574696"/>
                <a:gd name="connsiteX20" fmla="*/ 167 w 1936388"/>
                <a:gd name="connsiteY20" fmla="*/ 3574696 h 3574696"/>
                <a:gd name="connsiteX21" fmla="*/ 7311 w 1936388"/>
                <a:gd name="connsiteY21" fmla="*/ 146971 h 3574696"/>
                <a:gd name="connsiteX0" fmla="*/ 0 w 1945746"/>
                <a:gd name="connsiteY0" fmla="*/ 108871 h 3574696"/>
                <a:gd name="connsiteX1" fmla="*/ 74128 w 1945746"/>
                <a:gd name="connsiteY1" fmla="*/ 35052 h 3574696"/>
                <a:gd name="connsiteX2" fmla="*/ 131278 w 1945746"/>
                <a:gd name="connsiteY2" fmla="*/ 4096 h 3574696"/>
                <a:gd name="connsiteX3" fmla="*/ 214622 w 1945746"/>
                <a:gd name="connsiteY3" fmla="*/ 85060 h 3574696"/>
                <a:gd name="connsiteX4" fmla="*/ 178903 w 1945746"/>
                <a:gd name="connsiteY4" fmla="*/ 249366 h 3574696"/>
                <a:gd name="connsiteX5" fmla="*/ 443222 w 1945746"/>
                <a:gd name="connsiteY5" fmla="*/ 668466 h 3574696"/>
                <a:gd name="connsiteX6" fmla="*/ 543235 w 1945746"/>
                <a:gd name="connsiteY6" fmla="*/ 687516 h 3574696"/>
                <a:gd name="connsiteX7" fmla="*/ 769453 w 1945746"/>
                <a:gd name="connsiteY7" fmla="*/ 789910 h 3574696"/>
                <a:gd name="connsiteX8" fmla="*/ 490847 w 1945746"/>
                <a:gd name="connsiteY8" fmla="*/ 1178053 h 3574696"/>
                <a:gd name="connsiteX9" fmla="*/ 438460 w 1945746"/>
                <a:gd name="connsiteY9" fmla="*/ 1656685 h 3574696"/>
                <a:gd name="connsiteX10" fmla="*/ 1064728 w 1945746"/>
                <a:gd name="connsiteY10" fmla="*/ 1718597 h 3574696"/>
                <a:gd name="connsiteX11" fmla="*/ 1133785 w 1945746"/>
                <a:gd name="connsiteY11" fmla="*/ 1461422 h 3574696"/>
                <a:gd name="connsiteX12" fmla="*/ 940903 w 1945746"/>
                <a:gd name="connsiteY12" fmla="*/ 954215 h 3574696"/>
                <a:gd name="connsiteX13" fmla="*/ 1050441 w 1945746"/>
                <a:gd name="connsiteY13" fmla="*/ 839914 h 3574696"/>
                <a:gd name="connsiteX14" fmla="*/ 1224272 w 1945746"/>
                <a:gd name="connsiteY14" fmla="*/ 756571 h 3574696"/>
                <a:gd name="connsiteX15" fmla="*/ 1352859 w 1945746"/>
                <a:gd name="connsiteY15" fmla="*/ 785146 h 3574696"/>
                <a:gd name="connsiteX16" fmla="*/ 1869591 w 1945746"/>
                <a:gd name="connsiteY16" fmla="*/ 313660 h 3574696"/>
                <a:gd name="connsiteX17" fmla="*/ 1943754 w 1945746"/>
                <a:gd name="connsiteY17" fmla="*/ 123159 h 3574696"/>
                <a:gd name="connsiteX18" fmla="*/ 1938647 w 1945746"/>
                <a:gd name="connsiteY18" fmla="*/ 437485 h 3574696"/>
                <a:gd name="connsiteX19" fmla="*/ 1041260 w 1945746"/>
                <a:gd name="connsiteY19" fmla="*/ 3574696 h 3574696"/>
                <a:gd name="connsiteX20" fmla="*/ 9525 w 1945746"/>
                <a:gd name="connsiteY20" fmla="*/ 3574696 h 3574696"/>
                <a:gd name="connsiteX21" fmla="*/ 0 w 1945746"/>
                <a:gd name="connsiteY21" fmla="*/ 108871 h 3574696"/>
                <a:gd name="connsiteX0" fmla="*/ 0 w 1945746"/>
                <a:gd name="connsiteY0" fmla="*/ 110144 h 3575969"/>
                <a:gd name="connsiteX1" fmla="*/ 93178 w 1945746"/>
                <a:gd name="connsiteY1" fmla="*/ 26800 h 3575969"/>
                <a:gd name="connsiteX2" fmla="*/ 131278 w 1945746"/>
                <a:gd name="connsiteY2" fmla="*/ 5369 h 3575969"/>
                <a:gd name="connsiteX3" fmla="*/ 214622 w 1945746"/>
                <a:gd name="connsiteY3" fmla="*/ 86333 h 3575969"/>
                <a:gd name="connsiteX4" fmla="*/ 178903 w 1945746"/>
                <a:gd name="connsiteY4" fmla="*/ 250639 h 3575969"/>
                <a:gd name="connsiteX5" fmla="*/ 443222 w 1945746"/>
                <a:gd name="connsiteY5" fmla="*/ 669739 h 3575969"/>
                <a:gd name="connsiteX6" fmla="*/ 543235 w 1945746"/>
                <a:gd name="connsiteY6" fmla="*/ 688789 h 3575969"/>
                <a:gd name="connsiteX7" fmla="*/ 769453 w 1945746"/>
                <a:gd name="connsiteY7" fmla="*/ 791183 h 3575969"/>
                <a:gd name="connsiteX8" fmla="*/ 490847 w 1945746"/>
                <a:gd name="connsiteY8" fmla="*/ 1179326 h 3575969"/>
                <a:gd name="connsiteX9" fmla="*/ 438460 w 1945746"/>
                <a:gd name="connsiteY9" fmla="*/ 1657958 h 3575969"/>
                <a:gd name="connsiteX10" fmla="*/ 1064728 w 1945746"/>
                <a:gd name="connsiteY10" fmla="*/ 1719870 h 3575969"/>
                <a:gd name="connsiteX11" fmla="*/ 1133785 w 1945746"/>
                <a:gd name="connsiteY11" fmla="*/ 1462695 h 3575969"/>
                <a:gd name="connsiteX12" fmla="*/ 940903 w 1945746"/>
                <a:gd name="connsiteY12" fmla="*/ 955488 h 3575969"/>
                <a:gd name="connsiteX13" fmla="*/ 1050441 w 1945746"/>
                <a:gd name="connsiteY13" fmla="*/ 841187 h 3575969"/>
                <a:gd name="connsiteX14" fmla="*/ 1224272 w 1945746"/>
                <a:gd name="connsiteY14" fmla="*/ 757844 h 3575969"/>
                <a:gd name="connsiteX15" fmla="*/ 1352859 w 1945746"/>
                <a:gd name="connsiteY15" fmla="*/ 786419 h 3575969"/>
                <a:gd name="connsiteX16" fmla="*/ 1869591 w 1945746"/>
                <a:gd name="connsiteY16" fmla="*/ 314933 h 3575969"/>
                <a:gd name="connsiteX17" fmla="*/ 1943754 w 1945746"/>
                <a:gd name="connsiteY17" fmla="*/ 124432 h 3575969"/>
                <a:gd name="connsiteX18" fmla="*/ 1938647 w 1945746"/>
                <a:gd name="connsiteY18" fmla="*/ 438758 h 3575969"/>
                <a:gd name="connsiteX19" fmla="*/ 1041260 w 1945746"/>
                <a:gd name="connsiteY19" fmla="*/ 3575969 h 3575969"/>
                <a:gd name="connsiteX20" fmla="*/ 9525 w 1945746"/>
                <a:gd name="connsiteY20" fmla="*/ 3575969 h 3575969"/>
                <a:gd name="connsiteX21" fmla="*/ 0 w 1945746"/>
                <a:gd name="connsiteY21" fmla="*/ 110144 h 3575969"/>
                <a:gd name="connsiteX0" fmla="*/ 0 w 1945746"/>
                <a:gd name="connsiteY0" fmla="*/ 268656 h 3734481"/>
                <a:gd name="connsiteX1" fmla="*/ 33646 w 1945746"/>
                <a:gd name="connsiteY1" fmla="*/ 230556 h 3734481"/>
                <a:gd name="connsiteX2" fmla="*/ 93178 w 1945746"/>
                <a:gd name="connsiteY2" fmla="*/ 185312 h 3734481"/>
                <a:gd name="connsiteX3" fmla="*/ 131278 w 1945746"/>
                <a:gd name="connsiteY3" fmla="*/ 163881 h 3734481"/>
                <a:gd name="connsiteX4" fmla="*/ 214622 w 1945746"/>
                <a:gd name="connsiteY4" fmla="*/ 244845 h 3734481"/>
                <a:gd name="connsiteX5" fmla="*/ 178903 w 1945746"/>
                <a:gd name="connsiteY5" fmla="*/ 409151 h 3734481"/>
                <a:gd name="connsiteX6" fmla="*/ 443222 w 1945746"/>
                <a:gd name="connsiteY6" fmla="*/ 828251 h 3734481"/>
                <a:gd name="connsiteX7" fmla="*/ 543235 w 1945746"/>
                <a:gd name="connsiteY7" fmla="*/ 847301 h 3734481"/>
                <a:gd name="connsiteX8" fmla="*/ 769453 w 1945746"/>
                <a:gd name="connsiteY8" fmla="*/ 949695 h 3734481"/>
                <a:gd name="connsiteX9" fmla="*/ 490847 w 1945746"/>
                <a:gd name="connsiteY9" fmla="*/ 1337838 h 3734481"/>
                <a:gd name="connsiteX10" fmla="*/ 438460 w 1945746"/>
                <a:gd name="connsiteY10" fmla="*/ 1816470 h 3734481"/>
                <a:gd name="connsiteX11" fmla="*/ 1064728 w 1945746"/>
                <a:gd name="connsiteY11" fmla="*/ 1878382 h 3734481"/>
                <a:gd name="connsiteX12" fmla="*/ 1133785 w 1945746"/>
                <a:gd name="connsiteY12" fmla="*/ 1621207 h 3734481"/>
                <a:gd name="connsiteX13" fmla="*/ 940903 w 1945746"/>
                <a:gd name="connsiteY13" fmla="*/ 1114000 h 3734481"/>
                <a:gd name="connsiteX14" fmla="*/ 1050441 w 1945746"/>
                <a:gd name="connsiteY14" fmla="*/ 999699 h 3734481"/>
                <a:gd name="connsiteX15" fmla="*/ 1224272 w 1945746"/>
                <a:gd name="connsiteY15" fmla="*/ 916356 h 3734481"/>
                <a:gd name="connsiteX16" fmla="*/ 1352859 w 1945746"/>
                <a:gd name="connsiteY16" fmla="*/ 944931 h 3734481"/>
                <a:gd name="connsiteX17" fmla="*/ 1869591 w 1945746"/>
                <a:gd name="connsiteY17" fmla="*/ 473445 h 3734481"/>
                <a:gd name="connsiteX18" fmla="*/ 1943754 w 1945746"/>
                <a:gd name="connsiteY18" fmla="*/ 282944 h 3734481"/>
                <a:gd name="connsiteX19" fmla="*/ 1938647 w 1945746"/>
                <a:gd name="connsiteY19" fmla="*/ 597270 h 3734481"/>
                <a:gd name="connsiteX20" fmla="*/ 1041260 w 1945746"/>
                <a:gd name="connsiteY20" fmla="*/ 3734481 h 3734481"/>
                <a:gd name="connsiteX21" fmla="*/ 9525 w 1945746"/>
                <a:gd name="connsiteY21" fmla="*/ 3734481 h 3734481"/>
                <a:gd name="connsiteX22" fmla="*/ 0 w 1945746"/>
                <a:gd name="connsiteY22" fmla="*/ 268656 h 3734481"/>
                <a:gd name="connsiteX0" fmla="*/ 0 w 1945746"/>
                <a:gd name="connsiteY0" fmla="*/ 108649 h 3574474"/>
                <a:gd name="connsiteX1" fmla="*/ 33646 w 1945746"/>
                <a:gd name="connsiteY1" fmla="*/ 70549 h 3574474"/>
                <a:gd name="connsiteX2" fmla="*/ 93178 w 1945746"/>
                <a:gd name="connsiteY2" fmla="*/ 25305 h 3574474"/>
                <a:gd name="connsiteX3" fmla="*/ 131278 w 1945746"/>
                <a:gd name="connsiteY3" fmla="*/ 3874 h 3574474"/>
                <a:gd name="connsiteX4" fmla="*/ 214622 w 1945746"/>
                <a:gd name="connsiteY4" fmla="*/ 84838 h 3574474"/>
                <a:gd name="connsiteX5" fmla="*/ 178903 w 1945746"/>
                <a:gd name="connsiteY5" fmla="*/ 249144 h 3574474"/>
                <a:gd name="connsiteX6" fmla="*/ 443222 w 1945746"/>
                <a:gd name="connsiteY6" fmla="*/ 668244 h 3574474"/>
                <a:gd name="connsiteX7" fmla="*/ 543235 w 1945746"/>
                <a:gd name="connsiteY7" fmla="*/ 687294 h 3574474"/>
                <a:gd name="connsiteX8" fmla="*/ 769453 w 1945746"/>
                <a:gd name="connsiteY8" fmla="*/ 789688 h 3574474"/>
                <a:gd name="connsiteX9" fmla="*/ 490847 w 1945746"/>
                <a:gd name="connsiteY9" fmla="*/ 1177831 h 3574474"/>
                <a:gd name="connsiteX10" fmla="*/ 438460 w 1945746"/>
                <a:gd name="connsiteY10" fmla="*/ 1656463 h 3574474"/>
                <a:gd name="connsiteX11" fmla="*/ 1064728 w 1945746"/>
                <a:gd name="connsiteY11" fmla="*/ 1718375 h 3574474"/>
                <a:gd name="connsiteX12" fmla="*/ 1133785 w 1945746"/>
                <a:gd name="connsiteY12" fmla="*/ 1461200 h 3574474"/>
                <a:gd name="connsiteX13" fmla="*/ 940903 w 1945746"/>
                <a:gd name="connsiteY13" fmla="*/ 953993 h 3574474"/>
                <a:gd name="connsiteX14" fmla="*/ 1050441 w 1945746"/>
                <a:gd name="connsiteY14" fmla="*/ 839692 h 3574474"/>
                <a:gd name="connsiteX15" fmla="*/ 1224272 w 1945746"/>
                <a:gd name="connsiteY15" fmla="*/ 756349 h 3574474"/>
                <a:gd name="connsiteX16" fmla="*/ 1352859 w 1945746"/>
                <a:gd name="connsiteY16" fmla="*/ 784924 h 3574474"/>
                <a:gd name="connsiteX17" fmla="*/ 1869591 w 1945746"/>
                <a:gd name="connsiteY17" fmla="*/ 313438 h 3574474"/>
                <a:gd name="connsiteX18" fmla="*/ 1943754 w 1945746"/>
                <a:gd name="connsiteY18" fmla="*/ 122937 h 3574474"/>
                <a:gd name="connsiteX19" fmla="*/ 1938647 w 1945746"/>
                <a:gd name="connsiteY19" fmla="*/ 437263 h 3574474"/>
                <a:gd name="connsiteX20" fmla="*/ 1041260 w 1945746"/>
                <a:gd name="connsiteY20" fmla="*/ 3574474 h 3574474"/>
                <a:gd name="connsiteX21" fmla="*/ 9525 w 1945746"/>
                <a:gd name="connsiteY21" fmla="*/ 3574474 h 3574474"/>
                <a:gd name="connsiteX22" fmla="*/ 0 w 1945746"/>
                <a:gd name="connsiteY22" fmla="*/ 108649 h 3574474"/>
                <a:gd name="connsiteX0" fmla="*/ 0 w 1945746"/>
                <a:gd name="connsiteY0" fmla="*/ 108649 h 3574474"/>
                <a:gd name="connsiteX1" fmla="*/ 47934 w 1945746"/>
                <a:gd name="connsiteY1" fmla="*/ 58642 h 3574474"/>
                <a:gd name="connsiteX2" fmla="*/ 93178 w 1945746"/>
                <a:gd name="connsiteY2" fmla="*/ 25305 h 3574474"/>
                <a:gd name="connsiteX3" fmla="*/ 131278 w 1945746"/>
                <a:gd name="connsiteY3" fmla="*/ 3874 h 3574474"/>
                <a:gd name="connsiteX4" fmla="*/ 214622 w 1945746"/>
                <a:gd name="connsiteY4" fmla="*/ 84838 h 3574474"/>
                <a:gd name="connsiteX5" fmla="*/ 178903 w 1945746"/>
                <a:gd name="connsiteY5" fmla="*/ 249144 h 3574474"/>
                <a:gd name="connsiteX6" fmla="*/ 443222 w 1945746"/>
                <a:gd name="connsiteY6" fmla="*/ 668244 h 3574474"/>
                <a:gd name="connsiteX7" fmla="*/ 543235 w 1945746"/>
                <a:gd name="connsiteY7" fmla="*/ 687294 h 3574474"/>
                <a:gd name="connsiteX8" fmla="*/ 769453 w 1945746"/>
                <a:gd name="connsiteY8" fmla="*/ 789688 h 3574474"/>
                <a:gd name="connsiteX9" fmla="*/ 490847 w 1945746"/>
                <a:gd name="connsiteY9" fmla="*/ 1177831 h 3574474"/>
                <a:gd name="connsiteX10" fmla="*/ 438460 w 1945746"/>
                <a:gd name="connsiteY10" fmla="*/ 1656463 h 3574474"/>
                <a:gd name="connsiteX11" fmla="*/ 1064728 w 1945746"/>
                <a:gd name="connsiteY11" fmla="*/ 1718375 h 3574474"/>
                <a:gd name="connsiteX12" fmla="*/ 1133785 w 1945746"/>
                <a:gd name="connsiteY12" fmla="*/ 1461200 h 3574474"/>
                <a:gd name="connsiteX13" fmla="*/ 940903 w 1945746"/>
                <a:gd name="connsiteY13" fmla="*/ 953993 h 3574474"/>
                <a:gd name="connsiteX14" fmla="*/ 1050441 w 1945746"/>
                <a:gd name="connsiteY14" fmla="*/ 839692 h 3574474"/>
                <a:gd name="connsiteX15" fmla="*/ 1224272 w 1945746"/>
                <a:gd name="connsiteY15" fmla="*/ 756349 h 3574474"/>
                <a:gd name="connsiteX16" fmla="*/ 1352859 w 1945746"/>
                <a:gd name="connsiteY16" fmla="*/ 784924 h 3574474"/>
                <a:gd name="connsiteX17" fmla="*/ 1869591 w 1945746"/>
                <a:gd name="connsiteY17" fmla="*/ 313438 h 3574474"/>
                <a:gd name="connsiteX18" fmla="*/ 1943754 w 1945746"/>
                <a:gd name="connsiteY18" fmla="*/ 122937 h 3574474"/>
                <a:gd name="connsiteX19" fmla="*/ 1938647 w 1945746"/>
                <a:gd name="connsiteY19" fmla="*/ 437263 h 3574474"/>
                <a:gd name="connsiteX20" fmla="*/ 1041260 w 1945746"/>
                <a:gd name="connsiteY20" fmla="*/ 3574474 h 3574474"/>
                <a:gd name="connsiteX21" fmla="*/ 9525 w 1945746"/>
                <a:gd name="connsiteY21" fmla="*/ 3574474 h 3574474"/>
                <a:gd name="connsiteX22" fmla="*/ 0 w 1945746"/>
                <a:gd name="connsiteY22" fmla="*/ 108649 h 3574474"/>
                <a:gd name="connsiteX0" fmla="*/ 0 w 1945746"/>
                <a:gd name="connsiteY0" fmla="*/ 108649 h 3574474"/>
                <a:gd name="connsiteX1" fmla="*/ 47934 w 1945746"/>
                <a:gd name="connsiteY1" fmla="*/ 58642 h 3574474"/>
                <a:gd name="connsiteX2" fmla="*/ 93178 w 1945746"/>
                <a:gd name="connsiteY2" fmla="*/ 25305 h 3574474"/>
                <a:gd name="connsiteX3" fmla="*/ 131278 w 1945746"/>
                <a:gd name="connsiteY3" fmla="*/ 3874 h 3574474"/>
                <a:gd name="connsiteX4" fmla="*/ 214622 w 1945746"/>
                <a:gd name="connsiteY4" fmla="*/ 84838 h 3574474"/>
                <a:gd name="connsiteX5" fmla="*/ 178903 w 1945746"/>
                <a:gd name="connsiteY5" fmla="*/ 249144 h 3574474"/>
                <a:gd name="connsiteX6" fmla="*/ 443222 w 1945746"/>
                <a:gd name="connsiteY6" fmla="*/ 668244 h 3574474"/>
                <a:gd name="connsiteX7" fmla="*/ 543235 w 1945746"/>
                <a:gd name="connsiteY7" fmla="*/ 687294 h 3574474"/>
                <a:gd name="connsiteX8" fmla="*/ 769453 w 1945746"/>
                <a:gd name="connsiteY8" fmla="*/ 789688 h 3574474"/>
                <a:gd name="connsiteX9" fmla="*/ 490847 w 1945746"/>
                <a:gd name="connsiteY9" fmla="*/ 1177831 h 3574474"/>
                <a:gd name="connsiteX10" fmla="*/ 438460 w 1945746"/>
                <a:gd name="connsiteY10" fmla="*/ 1656463 h 3574474"/>
                <a:gd name="connsiteX11" fmla="*/ 1064728 w 1945746"/>
                <a:gd name="connsiteY11" fmla="*/ 1718375 h 3574474"/>
                <a:gd name="connsiteX12" fmla="*/ 1133785 w 1945746"/>
                <a:gd name="connsiteY12" fmla="*/ 1461200 h 3574474"/>
                <a:gd name="connsiteX13" fmla="*/ 940903 w 1945746"/>
                <a:gd name="connsiteY13" fmla="*/ 953993 h 3574474"/>
                <a:gd name="connsiteX14" fmla="*/ 1050441 w 1945746"/>
                <a:gd name="connsiteY14" fmla="*/ 839692 h 3574474"/>
                <a:gd name="connsiteX15" fmla="*/ 1224272 w 1945746"/>
                <a:gd name="connsiteY15" fmla="*/ 756349 h 3574474"/>
                <a:gd name="connsiteX16" fmla="*/ 1352859 w 1945746"/>
                <a:gd name="connsiteY16" fmla="*/ 784924 h 3574474"/>
                <a:gd name="connsiteX17" fmla="*/ 1869591 w 1945746"/>
                <a:gd name="connsiteY17" fmla="*/ 313438 h 3574474"/>
                <a:gd name="connsiteX18" fmla="*/ 1943754 w 1945746"/>
                <a:gd name="connsiteY18" fmla="*/ 122937 h 3574474"/>
                <a:gd name="connsiteX19" fmla="*/ 1938647 w 1945746"/>
                <a:gd name="connsiteY19" fmla="*/ 437263 h 3574474"/>
                <a:gd name="connsiteX20" fmla="*/ 1041260 w 1945746"/>
                <a:gd name="connsiteY20" fmla="*/ 3574474 h 3574474"/>
                <a:gd name="connsiteX21" fmla="*/ 9525 w 1945746"/>
                <a:gd name="connsiteY21" fmla="*/ 3574474 h 3574474"/>
                <a:gd name="connsiteX22" fmla="*/ 0 w 1945746"/>
                <a:gd name="connsiteY22" fmla="*/ 108649 h 3574474"/>
                <a:gd name="connsiteX0" fmla="*/ 0 w 1945746"/>
                <a:gd name="connsiteY0" fmla="*/ 108649 h 3574474"/>
                <a:gd name="connsiteX1" fmla="*/ 47934 w 1945746"/>
                <a:gd name="connsiteY1" fmla="*/ 58642 h 3574474"/>
                <a:gd name="connsiteX2" fmla="*/ 93178 w 1945746"/>
                <a:gd name="connsiteY2" fmla="*/ 25305 h 3574474"/>
                <a:gd name="connsiteX3" fmla="*/ 131278 w 1945746"/>
                <a:gd name="connsiteY3" fmla="*/ 3874 h 3574474"/>
                <a:gd name="connsiteX4" fmla="*/ 214622 w 1945746"/>
                <a:gd name="connsiteY4" fmla="*/ 84838 h 3574474"/>
                <a:gd name="connsiteX5" fmla="*/ 178903 w 1945746"/>
                <a:gd name="connsiteY5" fmla="*/ 249144 h 3574474"/>
                <a:gd name="connsiteX6" fmla="*/ 443222 w 1945746"/>
                <a:gd name="connsiteY6" fmla="*/ 668244 h 3574474"/>
                <a:gd name="connsiteX7" fmla="*/ 543235 w 1945746"/>
                <a:gd name="connsiteY7" fmla="*/ 687294 h 3574474"/>
                <a:gd name="connsiteX8" fmla="*/ 769453 w 1945746"/>
                <a:gd name="connsiteY8" fmla="*/ 789688 h 3574474"/>
                <a:gd name="connsiteX9" fmla="*/ 490847 w 1945746"/>
                <a:gd name="connsiteY9" fmla="*/ 1177831 h 3574474"/>
                <a:gd name="connsiteX10" fmla="*/ 438460 w 1945746"/>
                <a:gd name="connsiteY10" fmla="*/ 1656463 h 3574474"/>
                <a:gd name="connsiteX11" fmla="*/ 1064728 w 1945746"/>
                <a:gd name="connsiteY11" fmla="*/ 1718375 h 3574474"/>
                <a:gd name="connsiteX12" fmla="*/ 1133785 w 1945746"/>
                <a:gd name="connsiteY12" fmla="*/ 1461200 h 3574474"/>
                <a:gd name="connsiteX13" fmla="*/ 940903 w 1945746"/>
                <a:gd name="connsiteY13" fmla="*/ 953993 h 3574474"/>
                <a:gd name="connsiteX14" fmla="*/ 1050441 w 1945746"/>
                <a:gd name="connsiteY14" fmla="*/ 839692 h 3574474"/>
                <a:gd name="connsiteX15" fmla="*/ 1224272 w 1945746"/>
                <a:gd name="connsiteY15" fmla="*/ 756349 h 3574474"/>
                <a:gd name="connsiteX16" fmla="*/ 1352859 w 1945746"/>
                <a:gd name="connsiteY16" fmla="*/ 784924 h 3574474"/>
                <a:gd name="connsiteX17" fmla="*/ 1869591 w 1945746"/>
                <a:gd name="connsiteY17" fmla="*/ 313438 h 3574474"/>
                <a:gd name="connsiteX18" fmla="*/ 1943754 w 1945746"/>
                <a:gd name="connsiteY18" fmla="*/ 122937 h 3574474"/>
                <a:gd name="connsiteX19" fmla="*/ 1938647 w 1945746"/>
                <a:gd name="connsiteY19" fmla="*/ 437263 h 3574474"/>
                <a:gd name="connsiteX20" fmla="*/ 1041260 w 1945746"/>
                <a:gd name="connsiteY20" fmla="*/ 3574474 h 3574474"/>
                <a:gd name="connsiteX21" fmla="*/ 9525 w 1945746"/>
                <a:gd name="connsiteY21" fmla="*/ 3574474 h 3574474"/>
                <a:gd name="connsiteX22" fmla="*/ 0 w 1945746"/>
                <a:gd name="connsiteY22" fmla="*/ 108649 h 3574474"/>
                <a:gd name="connsiteX0" fmla="*/ 0 w 1945746"/>
                <a:gd name="connsiteY0" fmla="*/ 109117 h 3574942"/>
                <a:gd name="connsiteX1" fmla="*/ 47934 w 1945746"/>
                <a:gd name="connsiteY1" fmla="*/ 59110 h 3574942"/>
                <a:gd name="connsiteX2" fmla="*/ 93178 w 1945746"/>
                <a:gd name="connsiteY2" fmla="*/ 25773 h 3574942"/>
                <a:gd name="connsiteX3" fmla="*/ 131278 w 1945746"/>
                <a:gd name="connsiteY3" fmla="*/ 4342 h 3574942"/>
                <a:gd name="connsiteX4" fmla="*/ 214622 w 1945746"/>
                <a:gd name="connsiteY4" fmla="*/ 85306 h 3574942"/>
                <a:gd name="connsiteX5" fmla="*/ 178903 w 1945746"/>
                <a:gd name="connsiteY5" fmla="*/ 249612 h 3574942"/>
                <a:gd name="connsiteX6" fmla="*/ 443222 w 1945746"/>
                <a:gd name="connsiteY6" fmla="*/ 668712 h 3574942"/>
                <a:gd name="connsiteX7" fmla="*/ 543235 w 1945746"/>
                <a:gd name="connsiteY7" fmla="*/ 687762 h 3574942"/>
                <a:gd name="connsiteX8" fmla="*/ 769453 w 1945746"/>
                <a:gd name="connsiteY8" fmla="*/ 790156 h 3574942"/>
                <a:gd name="connsiteX9" fmla="*/ 490847 w 1945746"/>
                <a:gd name="connsiteY9" fmla="*/ 1178299 h 3574942"/>
                <a:gd name="connsiteX10" fmla="*/ 438460 w 1945746"/>
                <a:gd name="connsiteY10" fmla="*/ 1656931 h 3574942"/>
                <a:gd name="connsiteX11" fmla="*/ 1064728 w 1945746"/>
                <a:gd name="connsiteY11" fmla="*/ 1718843 h 3574942"/>
                <a:gd name="connsiteX12" fmla="*/ 1133785 w 1945746"/>
                <a:gd name="connsiteY12" fmla="*/ 1461668 h 3574942"/>
                <a:gd name="connsiteX13" fmla="*/ 940903 w 1945746"/>
                <a:gd name="connsiteY13" fmla="*/ 954461 h 3574942"/>
                <a:gd name="connsiteX14" fmla="*/ 1050441 w 1945746"/>
                <a:gd name="connsiteY14" fmla="*/ 840160 h 3574942"/>
                <a:gd name="connsiteX15" fmla="*/ 1224272 w 1945746"/>
                <a:gd name="connsiteY15" fmla="*/ 756817 h 3574942"/>
                <a:gd name="connsiteX16" fmla="*/ 1352859 w 1945746"/>
                <a:gd name="connsiteY16" fmla="*/ 785392 h 3574942"/>
                <a:gd name="connsiteX17" fmla="*/ 1869591 w 1945746"/>
                <a:gd name="connsiteY17" fmla="*/ 313906 h 3574942"/>
                <a:gd name="connsiteX18" fmla="*/ 1943754 w 1945746"/>
                <a:gd name="connsiteY18" fmla="*/ 123405 h 3574942"/>
                <a:gd name="connsiteX19" fmla="*/ 1938647 w 1945746"/>
                <a:gd name="connsiteY19" fmla="*/ 437731 h 3574942"/>
                <a:gd name="connsiteX20" fmla="*/ 1041260 w 1945746"/>
                <a:gd name="connsiteY20" fmla="*/ 3574942 h 3574942"/>
                <a:gd name="connsiteX21" fmla="*/ 9525 w 1945746"/>
                <a:gd name="connsiteY21" fmla="*/ 3574942 h 3574942"/>
                <a:gd name="connsiteX22" fmla="*/ 0 w 1945746"/>
                <a:gd name="connsiteY22" fmla="*/ 109117 h 3574942"/>
                <a:gd name="connsiteX0" fmla="*/ 0 w 1945746"/>
                <a:gd name="connsiteY0" fmla="*/ 109117 h 3574942"/>
                <a:gd name="connsiteX1" fmla="*/ 47934 w 1945746"/>
                <a:gd name="connsiteY1" fmla="*/ 59110 h 3574942"/>
                <a:gd name="connsiteX2" fmla="*/ 93178 w 1945746"/>
                <a:gd name="connsiteY2" fmla="*/ 25773 h 3574942"/>
                <a:gd name="connsiteX3" fmla="*/ 131278 w 1945746"/>
                <a:gd name="connsiteY3" fmla="*/ 4342 h 3574942"/>
                <a:gd name="connsiteX4" fmla="*/ 214622 w 1945746"/>
                <a:gd name="connsiteY4" fmla="*/ 85306 h 3574942"/>
                <a:gd name="connsiteX5" fmla="*/ 178903 w 1945746"/>
                <a:gd name="connsiteY5" fmla="*/ 249612 h 3574942"/>
                <a:gd name="connsiteX6" fmla="*/ 443222 w 1945746"/>
                <a:gd name="connsiteY6" fmla="*/ 668712 h 3574942"/>
                <a:gd name="connsiteX7" fmla="*/ 543235 w 1945746"/>
                <a:gd name="connsiteY7" fmla="*/ 687762 h 3574942"/>
                <a:gd name="connsiteX8" fmla="*/ 769453 w 1945746"/>
                <a:gd name="connsiteY8" fmla="*/ 790156 h 3574942"/>
                <a:gd name="connsiteX9" fmla="*/ 490847 w 1945746"/>
                <a:gd name="connsiteY9" fmla="*/ 1178299 h 3574942"/>
                <a:gd name="connsiteX10" fmla="*/ 438460 w 1945746"/>
                <a:gd name="connsiteY10" fmla="*/ 1656931 h 3574942"/>
                <a:gd name="connsiteX11" fmla="*/ 1064728 w 1945746"/>
                <a:gd name="connsiteY11" fmla="*/ 1718843 h 3574942"/>
                <a:gd name="connsiteX12" fmla="*/ 1133785 w 1945746"/>
                <a:gd name="connsiteY12" fmla="*/ 1461668 h 3574942"/>
                <a:gd name="connsiteX13" fmla="*/ 940903 w 1945746"/>
                <a:gd name="connsiteY13" fmla="*/ 954461 h 3574942"/>
                <a:gd name="connsiteX14" fmla="*/ 1050441 w 1945746"/>
                <a:gd name="connsiteY14" fmla="*/ 840160 h 3574942"/>
                <a:gd name="connsiteX15" fmla="*/ 1224272 w 1945746"/>
                <a:gd name="connsiteY15" fmla="*/ 756817 h 3574942"/>
                <a:gd name="connsiteX16" fmla="*/ 1352859 w 1945746"/>
                <a:gd name="connsiteY16" fmla="*/ 785392 h 3574942"/>
                <a:gd name="connsiteX17" fmla="*/ 1869591 w 1945746"/>
                <a:gd name="connsiteY17" fmla="*/ 313906 h 3574942"/>
                <a:gd name="connsiteX18" fmla="*/ 1943754 w 1945746"/>
                <a:gd name="connsiteY18" fmla="*/ 123405 h 3574942"/>
                <a:gd name="connsiteX19" fmla="*/ 1938647 w 1945746"/>
                <a:gd name="connsiteY19" fmla="*/ 437731 h 3574942"/>
                <a:gd name="connsiteX20" fmla="*/ 1041260 w 1945746"/>
                <a:gd name="connsiteY20" fmla="*/ 3574942 h 3574942"/>
                <a:gd name="connsiteX21" fmla="*/ 9525 w 1945746"/>
                <a:gd name="connsiteY21" fmla="*/ 3574942 h 3574942"/>
                <a:gd name="connsiteX22" fmla="*/ 0 w 1945746"/>
                <a:gd name="connsiteY22" fmla="*/ 109117 h 3574942"/>
                <a:gd name="connsiteX0" fmla="*/ 0 w 1945746"/>
                <a:gd name="connsiteY0" fmla="*/ 109117 h 3574942"/>
                <a:gd name="connsiteX1" fmla="*/ 47934 w 1945746"/>
                <a:gd name="connsiteY1" fmla="*/ 59110 h 3574942"/>
                <a:gd name="connsiteX2" fmla="*/ 93178 w 1945746"/>
                <a:gd name="connsiteY2" fmla="*/ 25773 h 3574942"/>
                <a:gd name="connsiteX3" fmla="*/ 131278 w 1945746"/>
                <a:gd name="connsiteY3" fmla="*/ 4342 h 3574942"/>
                <a:gd name="connsiteX4" fmla="*/ 214622 w 1945746"/>
                <a:gd name="connsiteY4" fmla="*/ 85306 h 3574942"/>
                <a:gd name="connsiteX5" fmla="*/ 178903 w 1945746"/>
                <a:gd name="connsiteY5" fmla="*/ 249612 h 3574942"/>
                <a:gd name="connsiteX6" fmla="*/ 443222 w 1945746"/>
                <a:gd name="connsiteY6" fmla="*/ 668712 h 3574942"/>
                <a:gd name="connsiteX7" fmla="*/ 543235 w 1945746"/>
                <a:gd name="connsiteY7" fmla="*/ 687762 h 3574942"/>
                <a:gd name="connsiteX8" fmla="*/ 769453 w 1945746"/>
                <a:gd name="connsiteY8" fmla="*/ 790156 h 3574942"/>
                <a:gd name="connsiteX9" fmla="*/ 490847 w 1945746"/>
                <a:gd name="connsiteY9" fmla="*/ 1178299 h 3574942"/>
                <a:gd name="connsiteX10" fmla="*/ 438460 w 1945746"/>
                <a:gd name="connsiteY10" fmla="*/ 1656931 h 3574942"/>
                <a:gd name="connsiteX11" fmla="*/ 1064728 w 1945746"/>
                <a:gd name="connsiteY11" fmla="*/ 1718843 h 3574942"/>
                <a:gd name="connsiteX12" fmla="*/ 1133785 w 1945746"/>
                <a:gd name="connsiteY12" fmla="*/ 1461668 h 3574942"/>
                <a:gd name="connsiteX13" fmla="*/ 940903 w 1945746"/>
                <a:gd name="connsiteY13" fmla="*/ 954461 h 3574942"/>
                <a:gd name="connsiteX14" fmla="*/ 1050441 w 1945746"/>
                <a:gd name="connsiteY14" fmla="*/ 840160 h 3574942"/>
                <a:gd name="connsiteX15" fmla="*/ 1224272 w 1945746"/>
                <a:gd name="connsiteY15" fmla="*/ 756817 h 3574942"/>
                <a:gd name="connsiteX16" fmla="*/ 1352859 w 1945746"/>
                <a:gd name="connsiteY16" fmla="*/ 785392 h 3574942"/>
                <a:gd name="connsiteX17" fmla="*/ 1869591 w 1945746"/>
                <a:gd name="connsiteY17" fmla="*/ 313906 h 3574942"/>
                <a:gd name="connsiteX18" fmla="*/ 1943754 w 1945746"/>
                <a:gd name="connsiteY18" fmla="*/ 123405 h 3574942"/>
                <a:gd name="connsiteX19" fmla="*/ 1938647 w 1945746"/>
                <a:gd name="connsiteY19" fmla="*/ 437731 h 3574942"/>
                <a:gd name="connsiteX20" fmla="*/ 1041260 w 1945746"/>
                <a:gd name="connsiteY20" fmla="*/ 3574942 h 3574942"/>
                <a:gd name="connsiteX21" fmla="*/ 9525 w 1945746"/>
                <a:gd name="connsiteY21" fmla="*/ 3574942 h 3574942"/>
                <a:gd name="connsiteX22" fmla="*/ 0 w 1945746"/>
                <a:gd name="connsiteY22" fmla="*/ 109117 h 3574942"/>
                <a:gd name="connsiteX0" fmla="*/ 19132 w 1936303"/>
                <a:gd name="connsiteY0" fmla="*/ 171030 h 3574942"/>
                <a:gd name="connsiteX1" fmla="*/ 38491 w 1936303"/>
                <a:gd name="connsiteY1" fmla="*/ 59110 h 3574942"/>
                <a:gd name="connsiteX2" fmla="*/ 83735 w 1936303"/>
                <a:gd name="connsiteY2" fmla="*/ 25773 h 3574942"/>
                <a:gd name="connsiteX3" fmla="*/ 121835 w 1936303"/>
                <a:gd name="connsiteY3" fmla="*/ 4342 h 3574942"/>
                <a:gd name="connsiteX4" fmla="*/ 205179 w 1936303"/>
                <a:gd name="connsiteY4" fmla="*/ 85306 h 3574942"/>
                <a:gd name="connsiteX5" fmla="*/ 169460 w 1936303"/>
                <a:gd name="connsiteY5" fmla="*/ 249612 h 3574942"/>
                <a:gd name="connsiteX6" fmla="*/ 433779 w 1936303"/>
                <a:gd name="connsiteY6" fmla="*/ 668712 h 3574942"/>
                <a:gd name="connsiteX7" fmla="*/ 533792 w 1936303"/>
                <a:gd name="connsiteY7" fmla="*/ 687762 h 3574942"/>
                <a:gd name="connsiteX8" fmla="*/ 760010 w 1936303"/>
                <a:gd name="connsiteY8" fmla="*/ 790156 h 3574942"/>
                <a:gd name="connsiteX9" fmla="*/ 481404 w 1936303"/>
                <a:gd name="connsiteY9" fmla="*/ 1178299 h 3574942"/>
                <a:gd name="connsiteX10" fmla="*/ 429017 w 1936303"/>
                <a:gd name="connsiteY10" fmla="*/ 1656931 h 3574942"/>
                <a:gd name="connsiteX11" fmla="*/ 1055285 w 1936303"/>
                <a:gd name="connsiteY11" fmla="*/ 1718843 h 3574942"/>
                <a:gd name="connsiteX12" fmla="*/ 1124342 w 1936303"/>
                <a:gd name="connsiteY12" fmla="*/ 1461668 h 3574942"/>
                <a:gd name="connsiteX13" fmla="*/ 931460 w 1936303"/>
                <a:gd name="connsiteY13" fmla="*/ 954461 h 3574942"/>
                <a:gd name="connsiteX14" fmla="*/ 1040998 w 1936303"/>
                <a:gd name="connsiteY14" fmla="*/ 840160 h 3574942"/>
                <a:gd name="connsiteX15" fmla="*/ 1214829 w 1936303"/>
                <a:gd name="connsiteY15" fmla="*/ 756817 h 3574942"/>
                <a:gd name="connsiteX16" fmla="*/ 1343416 w 1936303"/>
                <a:gd name="connsiteY16" fmla="*/ 785392 h 3574942"/>
                <a:gd name="connsiteX17" fmla="*/ 1860148 w 1936303"/>
                <a:gd name="connsiteY17" fmla="*/ 313906 h 3574942"/>
                <a:gd name="connsiteX18" fmla="*/ 1934311 w 1936303"/>
                <a:gd name="connsiteY18" fmla="*/ 123405 h 3574942"/>
                <a:gd name="connsiteX19" fmla="*/ 1929204 w 1936303"/>
                <a:gd name="connsiteY19" fmla="*/ 437731 h 3574942"/>
                <a:gd name="connsiteX20" fmla="*/ 1031817 w 1936303"/>
                <a:gd name="connsiteY20" fmla="*/ 3574942 h 3574942"/>
                <a:gd name="connsiteX21" fmla="*/ 82 w 1936303"/>
                <a:gd name="connsiteY21" fmla="*/ 3574942 h 3574942"/>
                <a:gd name="connsiteX22" fmla="*/ 19132 w 1936303"/>
                <a:gd name="connsiteY22" fmla="*/ 171030 h 3574942"/>
                <a:gd name="connsiteX0" fmla="*/ 19132 w 1936303"/>
                <a:gd name="connsiteY0" fmla="*/ 171030 h 3574942"/>
                <a:gd name="connsiteX1" fmla="*/ 38491 w 1936303"/>
                <a:gd name="connsiteY1" fmla="*/ 59110 h 3574942"/>
                <a:gd name="connsiteX2" fmla="*/ 83735 w 1936303"/>
                <a:gd name="connsiteY2" fmla="*/ 25773 h 3574942"/>
                <a:gd name="connsiteX3" fmla="*/ 121835 w 1936303"/>
                <a:gd name="connsiteY3" fmla="*/ 4342 h 3574942"/>
                <a:gd name="connsiteX4" fmla="*/ 205179 w 1936303"/>
                <a:gd name="connsiteY4" fmla="*/ 85306 h 3574942"/>
                <a:gd name="connsiteX5" fmla="*/ 169460 w 1936303"/>
                <a:gd name="connsiteY5" fmla="*/ 249612 h 3574942"/>
                <a:gd name="connsiteX6" fmla="*/ 433779 w 1936303"/>
                <a:gd name="connsiteY6" fmla="*/ 668712 h 3574942"/>
                <a:gd name="connsiteX7" fmla="*/ 533792 w 1936303"/>
                <a:gd name="connsiteY7" fmla="*/ 687762 h 3574942"/>
                <a:gd name="connsiteX8" fmla="*/ 760010 w 1936303"/>
                <a:gd name="connsiteY8" fmla="*/ 790156 h 3574942"/>
                <a:gd name="connsiteX9" fmla="*/ 481404 w 1936303"/>
                <a:gd name="connsiteY9" fmla="*/ 1178299 h 3574942"/>
                <a:gd name="connsiteX10" fmla="*/ 429017 w 1936303"/>
                <a:gd name="connsiteY10" fmla="*/ 1656931 h 3574942"/>
                <a:gd name="connsiteX11" fmla="*/ 1055285 w 1936303"/>
                <a:gd name="connsiteY11" fmla="*/ 1718843 h 3574942"/>
                <a:gd name="connsiteX12" fmla="*/ 1124342 w 1936303"/>
                <a:gd name="connsiteY12" fmla="*/ 1461668 h 3574942"/>
                <a:gd name="connsiteX13" fmla="*/ 931460 w 1936303"/>
                <a:gd name="connsiteY13" fmla="*/ 954461 h 3574942"/>
                <a:gd name="connsiteX14" fmla="*/ 1040998 w 1936303"/>
                <a:gd name="connsiteY14" fmla="*/ 840160 h 3574942"/>
                <a:gd name="connsiteX15" fmla="*/ 1214829 w 1936303"/>
                <a:gd name="connsiteY15" fmla="*/ 756817 h 3574942"/>
                <a:gd name="connsiteX16" fmla="*/ 1343416 w 1936303"/>
                <a:gd name="connsiteY16" fmla="*/ 785392 h 3574942"/>
                <a:gd name="connsiteX17" fmla="*/ 1860148 w 1936303"/>
                <a:gd name="connsiteY17" fmla="*/ 313906 h 3574942"/>
                <a:gd name="connsiteX18" fmla="*/ 1934311 w 1936303"/>
                <a:gd name="connsiteY18" fmla="*/ 123405 h 3574942"/>
                <a:gd name="connsiteX19" fmla="*/ 1929204 w 1936303"/>
                <a:gd name="connsiteY19" fmla="*/ 437731 h 3574942"/>
                <a:gd name="connsiteX20" fmla="*/ 1031817 w 1936303"/>
                <a:gd name="connsiteY20" fmla="*/ 3574942 h 3574942"/>
                <a:gd name="connsiteX21" fmla="*/ 82 w 1936303"/>
                <a:gd name="connsiteY21" fmla="*/ 3574942 h 3574942"/>
                <a:gd name="connsiteX22" fmla="*/ 19132 w 1936303"/>
                <a:gd name="connsiteY22" fmla="*/ 171030 h 3574942"/>
                <a:gd name="connsiteX0" fmla="*/ 19132 w 1936303"/>
                <a:gd name="connsiteY0" fmla="*/ 171030 h 3574942"/>
                <a:gd name="connsiteX1" fmla="*/ 38491 w 1936303"/>
                <a:gd name="connsiteY1" fmla="*/ 59110 h 3574942"/>
                <a:gd name="connsiteX2" fmla="*/ 83735 w 1936303"/>
                <a:gd name="connsiteY2" fmla="*/ 25773 h 3574942"/>
                <a:gd name="connsiteX3" fmla="*/ 121835 w 1936303"/>
                <a:gd name="connsiteY3" fmla="*/ 4342 h 3574942"/>
                <a:gd name="connsiteX4" fmla="*/ 205179 w 1936303"/>
                <a:gd name="connsiteY4" fmla="*/ 85306 h 3574942"/>
                <a:gd name="connsiteX5" fmla="*/ 169460 w 1936303"/>
                <a:gd name="connsiteY5" fmla="*/ 249612 h 3574942"/>
                <a:gd name="connsiteX6" fmla="*/ 433779 w 1936303"/>
                <a:gd name="connsiteY6" fmla="*/ 668712 h 3574942"/>
                <a:gd name="connsiteX7" fmla="*/ 533792 w 1936303"/>
                <a:gd name="connsiteY7" fmla="*/ 687762 h 3574942"/>
                <a:gd name="connsiteX8" fmla="*/ 760010 w 1936303"/>
                <a:gd name="connsiteY8" fmla="*/ 790156 h 3574942"/>
                <a:gd name="connsiteX9" fmla="*/ 481404 w 1936303"/>
                <a:gd name="connsiteY9" fmla="*/ 1178299 h 3574942"/>
                <a:gd name="connsiteX10" fmla="*/ 429017 w 1936303"/>
                <a:gd name="connsiteY10" fmla="*/ 1656931 h 3574942"/>
                <a:gd name="connsiteX11" fmla="*/ 1055285 w 1936303"/>
                <a:gd name="connsiteY11" fmla="*/ 1718843 h 3574942"/>
                <a:gd name="connsiteX12" fmla="*/ 1124342 w 1936303"/>
                <a:gd name="connsiteY12" fmla="*/ 1461668 h 3574942"/>
                <a:gd name="connsiteX13" fmla="*/ 931460 w 1936303"/>
                <a:gd name="connsiteY13" fmla="*/ 954461 h 3574942"/>
                <a:gd name="connsiteX14" fmla="*/ 1040998 w 1936303"/>
                <a:gd name="connsiteY14" fmla="*/ 840160 h 3574942"/>
                <a:gd name="connsiteX15" fmla="*/ 1214829 w 1936303"/>
                <a:gd name="connsiteY15" fmla="*/ 756817 h 3574942"/>
                <a:gd name="connsiteX16" fmla="*/ 1343416 w 1936303"/>
                <a:gd name="connsiteY16" fmla="*/ 785392 h 3574942"/>
                <a:gd name="connsiteX17" fmla="*/ 1860148 w 1936303"/>
                <a:gd name="connsiteY17" fmla="*/ 313906 h 3574942"/>
                <a:gd name="connsiteX18" fmla="*/ 1934311 w 1936303"/>
                <a:gd name="connsiteY18" fmla="*/ 123405 h 3574942"/>
                <a:gd name="connsiteX19" fmla="*/ 1929204 w 1936303"/>
                <a:gd name="connsiteY19" fmla="*/ 437731 h 3574942"/>
                <a:gd name="connsiteX20" fmla="*/ 1031817 w 1936303"/>
                <a:gd name="connsiteY20" fmla="*/ 3574942 h 3574942"/>
                <a:gd name="connsiteX21" fmla="*/ 82 w 1936303"/>
                <a:gd name="connsiteY21" fmla="*/ 3574942 h 3574942"/>
                <a:gd name="connsiteX22" fmla="*/ 19132 w 1936303"/>
                <a:gd name="connsiteY22" fmla="*/ 171030 h 3574942"/>
                <a:gd name="connsiteX0" fmla="*/ 19132 w 1936303"/>
                <a:gd name="connsiteY0" fmla="*/ 171030 h 3574942"/>
                <a:gd name="connsiteX1" fmla="*/ 38491 w 1936303"/>
                <a:gd name="connsiteY1" fmla="*/ 59110 h 3574942"/>
                <a:gd name="connsiteX2" fmla="*/ 83735 w 1936303"/>
                <a:gd name="connsiteY2" fmla="*/ 25773 h 3574942"/>
                <a:gd name="connsiteX3" fmla="*/ 121835 w 1936303"/>
                <a:gd name="connsiteY3" fmla="*/ 4342 h 3574942"/>
                <a:gd name="connsiteX4" fmla="*/ 205179 w 1936303"/>
                <a:gd name="connsiteY4" fmla="*/ 85306 h 3574942"/>
                <a:gd name="connsiteX5" fmla="*/ 169460 w 1936303"/>
                <a:gd name="connsiteY5" fmla="*/ 249612 h 3574942"/>
                <a:gd name="connsiteX6" fmla="*/ 433779 w 1936303"/>
                <a:gd name="connsiteY6" fmla="*/ 668712 h 3574942"/>
                <a:gd name="connsiteX7" fmla="*/ 533792 w 1936303"/>
                <a:gd name="connsiteY7" fmla="*/ 687762 h 3574942"/>
                <a:gd name="connsiteX8" fmla="*/ 760010 w 1936303"/>
                <a:gd name="connsiteY8" fmla="*/ 790156 h 3574942"/>
                <a:gd name="connsiteX9" fmla="*/ 481404 w 1936303"/>
                <a:gd name="connsiteY9" fmla="*/ 1178299 h 3574942"/>
                <a:gd name="connsiteX10" fmla="*/ 429017 w 1936303"/>
                <a:gd name="connsiteY10" fmla="*/ 1656931 h 3574942"/>
                <a:gd name="connsiteX11" fmla="*/ 1055285 w 1936303"/>
                <a:gd name="connsiteY11" fmla="*/ 1718843 h 3574942"/>
                <a:gd name="connsiteX12" fmla="*/ 1124342 w 1936303"/>
                <a:gd name="connsiteY12" fmla="*/ 1461668 h 3574942"/>
                <a:gd name="connsiteX13" fmla="*/ 931460 w 1936303"/>
                <a:gd name="connsiteY13" fmla="*/ 954461 h 3574942"/>
                <a:gd name="connsiteX14" fmla="*/ 1040998 w 1936303"/>
                <a:gd name="connsiteY14" fmla="*/ 840160 h 3574942"/>
                <a:gd name="connsiteX15" fmla="*/ 1214829 w 1936303"/>
                <a:gd name="connsiteY15" fmla="*/ 756817 h 3574942"/>
                <a:gd name="connsiteX16" fmla="*/ 1343416 w 1936303"/>
                <a:gd name="connsiteY16" fmla="*/ 785392 h 3574942"/>
                <a:gd name="connsiteX17" fmla="*/ 1860148 w 1936303"/>
                <a:gd name="connsiteY17" fmla="*/ 313906 h 3574942"/>
                <a:gd name="connsiteX18" fmla="*/ 1934311 w 1936303"/>
                <a:gd name="connsiteY18" fmla="*/ 123405 h 3574942"/>
                <a:gd name="connsiteX19" fmla="*/ 1929204 w 1936303"/>
                <a:gd name="connsiteY19" fmla="*/ 437731 h 3574942"/>
                <a:gd name="connsiteX20" fmla="*/ 1031817 w 1936303"/>
                <a:gd name="connsiteY20" fmla="*/ 3574942 h 3574942"/>
                <a:gd name="connsiteX21" fmla="*/ 82 w 1936303"/>
                <a:gd name="connsiteY21" fmla="*/ 3574942 h 3574942"/>
                <a:gd name="connsiteX22" fmla="*/ 19132 w 1936303"/>
                <a:gd name="connsiteY22" fmla="*/ 171030 h 3574942"/>
                <a:gd name="connsiteX0" fmla="*/ 80388 w 1997559"/>
                <a:gd name="connsiteY0" fmla="*/ 171030 h 3574942"/>
                <a:gd name="connsiteX1" fmla="*/ 99747 w 1997559"/>
                <a:gd name="connsiteY1" fmla="*/ 59110 h 3574942"/>
                <a:gd name="connsiteX2" fmla="*/ 144991 w 1997559"/>
                <a:gd name="connsiteY2" fmla="*/ 25773 h 3574942"/>
                <a:gd name="connsiteX3" fmla="*/ 183091 w 1997559"/>
                <a:gd name="connsiteY3" fmla="*/ 4342 h 3574942"/>
                <a:gd name="connsiteX4" fmla="*/ 266435 w 1997559"/>
                <a:gd name="connsiteY4" fmla="*/ 85306 h 3574942"/>
                <a:gd name="connsiteX5" fmla="*/ 230716 w 1997559"/>
                <a:gd name="connsiteY5" fmla="*/ 249612 h 3574942"/>
                <a:gd name="connsiteX6" fmla="*/ 495035 w 1997559"/>
                <a:gd name="connsiteY6" fmla="*/ 668712 h 3574942"/>
                <a:gd name="connsiteX7" fmla="*/ 595048 w 1997559"/>
                <a:gd name="connsiteY7" fmla="*/ 687762 h 3574942"/>
                <a:gd name="connsiteX8" fmla="*/ 821266 w 1997559"/>
                <a:gd name="connsiteY8" fmla="*/ 790156 h 3574942"/>
                <a:gd name="connsiteX9" fmla="*/ 542660 w 1997559"/>
                <a:gd name="connsiteY9" fmla="*/ 1178299 h 3574942"/>
                <a:gd name="connsiteX10" fmla="*/ 490273 w 1997559"/>
                <a:gd name="connsiteY10" fmla="*/ 1656931 h 3574942"/>
                <a:gd name="connsiteX11" fmla="*/ 1116541 w 1997559"/>
                <a:gd name="connsiteY11" fmla="*/ 1718843 h 3574942"/>
                <a:gd name="connsiteX12" fmla="*/ 1185598 w 1997559"/>
                <a:gd name="connsiteY12" fmla="*/ 1461668 h 3574942"/>
                <a:gd name="connsiteX13" fmla="*/ 992716 w 1997559"/>
                <a:gd name="connsiteY13" fmla="*/ 954461 h 3574942"/>
                <a:gd name="connsiteX14" fmla="*/ 1102254 w 1997559"/>
                <a:gd name="connsiteY14" fmla="*/ 840160 h 3574942"/>
                <a:gd name="connsiteX15" fmla="*/ 1276085 w 1997559"/>
                <a:gd name="connsiteY15" fmla="*/ 756817 h 3574942"/>
                <a:gd name="connsiteX16" fmla="*/ 1404672 w 1997559"/>
                <a:gd name="connsiteY16" fmla="*/ 785392 h 3574942"/>
                <a:gd name="connsiteX17" fmla="*/ 1921404 w 1997559"/>
                <a:gd name="connsiteY17" fmla="*/ 313906 h 3574942"/>
                <a:gd name="connsiteX18" fmla="*/ 1995567 w 1997559"/>
                <a:gd name="connsiteY18" fmla="*/ 123405 h 3574942"/>
                <a:gd name="connsiteX19" fmla="*/ 1990460 w 1997559"/>
                <a:gd name="connsiteY19" fmla="*/ 437731 h 3574942"/>
                <a:gd name="connsiteX20" fmla="*/ 1093073 w 1997559"/>
                <a:gd name="connsiteY20" fmla="*/ 3574942 h 3574942"/>
                <a:gd name="connsiteX21" fmla="*/ 61338 w 1997559"/>
                <a:gd name="connsiteY21" fmla="*/ 3574942 h 3574942"/>
                <a:gd name="connsiteX22" fmla="*/ 128322 w 1997559"/>
                <a:gd name="connsiteY22" fmla="*/ 292473 h 3574942"/>
                <a:gd name="connsiteX23" fmla="*/ 80388 w 1997559"/>
                <a:gd name="connsiteY23" fmla="*/ 171030 h 3574942"/>
                <a:gd name="connsiteX0" fmla="*/ 80388 w 1997559"/>
                <a:gd name="connsiteY0" fmla="*/ 171030 h 3574942"/>
                <a:gd name="connsiteX1" fmla="*/ 99747 w 1997559"/>
                <a:gd name="connsiteY1" fmla="*/ 59110 h 3574942"/>
                <a:gd name="connsiteX2" fmla="*/ 144991 w 1997559"/>
                <a:gd name="connsiteY2" fmla="*/ 25773 h 3574942"/>
                <a:gd name="connsiteX3" fmla="*/ 183091 w 1997559"/>
                <a:gd name="connsiteY3" fmla="*/ 4342 h 3574942"/>
                <a:gd name="connsiteX4" fmla="*/ 266435 w 1997559"/>
                <a:gd name="connsiteY4" fmla="*/ 85306 h 3574942"/>
                <a:gd name="connsiteX5" fmla="*/ 230716 w 1997559"/>
                <a:gd name="connsiteY5" fmla="*/ 249612 h 3574942"/>
                <a:gd name="connsiteX6" fmla="*/ 495035 w 1997559"/>
                <a:gd name="connsiteY6" fmla="*/ 668712 h 3574942"/>
                <a:gd name="connsiteX7" fmla="*/ 595048 w 1997559"/>
                <a:gd name="connsiteY7" fmla="*/ 687762 h 3574942"/>
                <a:gd name="connsiteX8" fmla="*/ 821266 w 1997559"/>
                <a:gd name="connsiteY8" fmla="*/ 790156 h 3574942"/>
                <a:gd name="connsiteX9" fmla="*/ 542660 w 1997559"/>
                <a:gd name="connsiteY9" fmla="*/ 1178299 h 3574942"/>
                <a:gd name="connsiteX10" fmla="*/ 490273 w 1997559"/>
                <a:gd name="connsiteY10" fmla="*/ 1656931 h 3574942"/>
                <a:gd name="connsiteX11" fmla="*/ 1116541 w 1997559"/>
                <a:gd name="connsiteY11" fmla="*/ 1718843 h 3574942"/>
                <a:gd name="connsiteX12" fmla="*/ 1185598 w 1997559"/>
                <a:gd name="connsiteY12" fmla="*/ 1461668 h 3574942"/>
                <a:gd name="connsiteX13" fmla="*/ 992716 w 1997559"/>
                <a:gd name="connsiteY13" fmla="*/ 954461 h 3574942"/>
                <a:gd name="connsiteX14" fmla="*/ 1102254 w 1997559"/>
                <a:gd name="connsiteY14" fmla="*/ 840160 h 3574942"/>
                <a:gd name="connsiteX15" fmla="*/ 1276085 w 1997559"/>
                <a:gd name="connsiteY15" fmla="*/ 756817 h 3574942"/>
                <a:gd name="connsiteX16" fmla="*/ 1404672 w 1997559"/>
                <a:gd name="connsiteY16" fmla="*/ 785392 h 3574942"/>
                <a:gd name="connsiteX17" fmla="*/ 1921404 w 1997559"/>
                <a:gd name="connsiteY17" fmla="*/ 313906 h 3574942"/>
                <a:gd name="connsiteX18" fmla="*/ 1995567 w 1997559"/>
                <a:gd name="connsiteY18" fmla="*/ 123405 h 3574942"/>
                <a:gd name="connsiteX19" fmla="*/ 1990460 w 1997559"/>
                <a:gd name="connsiteY19" fmla="*/ 437731 h 3574942"/>
                <a:gd name="connsiteX20" fmla="*/ 1093073 w 1997559"/>
                <a:gd name="connsiteY20" fmla="*/ 3574942 h 3574942"/>
                <a:gd name="connsiteX21" fmla="*/ 61338 w 1997559"/>
                <a:gd name="connsiteY21" fmla="*/ 3574942 h 3574942"/>
                <a:gd name="connsiteX22" fmla="*/ 128322 w 1997559"/>
                <a:gd name="connsiteY22" fmla="*/ 292473 h 3574942"/>
                <a:gd name="connsiteX23" fmla="*/ 80388 w 1997559"/>
                <a:gd name="connsiteY23" fmla="*/ 171030 h 3574942"/>
                <a:gd name="connsiteX0" fmla="*/ 89010 w 2006181"/>
                <a:gd name="connsiteY0" fmla="*/ 171030 h 3574942"/>
                <a:gd name="connsiteX1" fmla="*/ 108369 w 2006181"/>
                <a:gd name="connsiteY1" fmla="*/ 59110 h 3574942"/>
                <a:gd name="connsiteX2" fmla="*/ 153613 w 2006181"/>
                <a:gd name="connsiteY2" fmla="*/ 25773 h 3574942"/>
                <a:gd name="connsiteX3" fmla="*/ 191713 w 2006181"/>
                <a:gd name="connsiteY3" fmla="*/ 4342 h 3574942"/>
                <a:gd name="connsiteX4" fmla="*/ 275057 w 2006181"/>
                <a:gd name="connsiteY4" fmla="*/ 85306 h 3574942"/>
                <a:gd name="connsiteX5" fmla="*/ 239338 w 2006181"/>
                <a:gd name="connsiteY5" fmla="*/ 249612 h 3574942"/>
                <a:gd name="connsiteX6" fmla="*/ 503657 w 2006181"/>
                <a:gd name="connsiteY6" fmla="*/ 668712 h 3574942"/>
                <a:gd name="connsiteX7" fmla="*/ 603670 w 2006181"/>
                <a:gd name="connsiteY7" fmla="*/ 687762 h 3574942"/>
                <a:gd name="connsiteX8" fmla="*/ 829888 w 2006181"/>
                <a:gd name="connsiteY8" fmla="*/ 790156 h 3574942"/>
                <a:gd name="connsiteX9" fmla="*/ 551282 w 2006181"/>
                <a:gd name="connsiteY9" fmla="*/ 1178299 h 3574942"/>
                <a:gd name="connsiteX10" fmla="*/ 498895 w 2006181"/>
                <a:gd name="connsiteY10" fmla="*/ 1656931 h 3574942"/>
                <a:gd name="connsiteX11" fmla="*/ 1125163 w 2006181"/>
                <a:gd name="connsiteY11" fmla="*/ 1718843 h 3574942"/>
                <a:gd name="connsiteX12" fmla="*/ 1194220 w 2006181"/>
                <a:gd name="connsiteY12" fmla="*/ 1461668 h 3574942"/>
                <a:gd name="connsiteX13" fmla="*/ 1001338 w 2006181"/>
                <a:gd name="connsiteY13" fmla="*/ 954461 h 3574942"/>
                <a:gd name="connsiteX14" fmla="*/ 1110876 w 2006181"/>
                <a:gd name="connsiteY14" fmla="*/ 840160 h 3574942"/>
                <a:gd name="connsiteX15" fmla="*/ 1284707 w 2006181"/>
                <a:gd name="connsiteY15" fmla="*/ 756817 h 3574942"/>
                <a:gd name="connsiteX16" fmla="*/ 1413294 w 2006181"/>
                <a:gd name="connsiteY16" fmla="*/ 785392 h 3574942"/>
                <a:gd name="connsiteX17" fmla="*/ 1930026 w 2006181"/>
                <a:gd name="connsiteY17" fmla="*/ 313906 h 3574942"/>
                <a:gd name="connsiteX18" fmla="*/ 2004189 w 2006181"/>
                <a:gd name="connsiteY18" fmla="*/ 123405 h 3574942"/>
                <a:gd name="connsiteX19" fmla="*/ 1999082 w 2006181"/>
                <a:gd name="connsiteY19" fmla="*/ 437731 h 3574942"/>
                <a:gd name="connsiteX20" fmla="*/ 1101695 w 2006181"/>
                <a:gd name="connsiteY20" fmla="*/ 3574942 h 3574942"/>
                <a:gd name="connsiteX21" fmla="*/ 69960 w 2006181"/>
                <a:gd name="connsiteY21" fmla="*/ 3574942 h 3574942"/>
                <a:gd name="connsiteX22" fmla="*/ 86937 w 2006181"/>
                <a:gd name="connsiteY22" fmla="*/ 352004 h 3574942"/>
                <a:gd name="connsiteX23" fmla="*/ 136944 w 2006181"/>
                <a:gd name="connsiteY23" fmla="*/ 292473 h 3574942"/>
                <a:gd name="connsiteX24" fmla="*/ 89010 w 2006181"/>
                <a:gd name="connsiteY24" fmla="*/ 171030 h 3574942"/>
                <a:gd name="connsiteX0" fmla="*/ 89010 w 2006181"/>
                <a:gd name="connsiteY0" fmla="*/ 171030 h 3574942"/>
                <a:gd name="connsiteX1" fmla="*/ 108369 w 2006181"/>
                <a:gd name="connsiteY1" fmla="*/ 59110 h 3574942"/>
                <a:gd name="connsiteX2" fmla="*/ 153613 w 2006181"/>
                <a:gd name="connsiteY2" fmla="*/ 25773 h 3574942"/>
                <a:gd name="connsiteX3" fmla="*/ 191713 w 2006181"/>
                <a:gd name="connsiteY3" fmla="*/ 4342 h 3574942"/>
                <a:gd name="connsiteX4" fmla="*/ 275057 w 2006181"/>
                <a:gd name="connsiteY4" fmla="*/ 85306 h 3574942"/>
                <a:gd name="connsiteX5" fmla="*/ 239338 w 2006181"/>
                <a:gd name="connsiteY5" fmla="*/ 249612 h 3574942"/>
                <a:gd name="connsiteX6" fmla="*/ 503657 w 2006181"/>
                <a:gd name="connsiteY6" fmla="*/ 668712 h 3574942"/>
                <a:gd name="connsiteX7" fmla="*/ 603670 w 2006181"/>
                <a:gd name="connsiteY7" fmla="*/ 687762 h 3574942"/>
                <a:gd name="connsiteX8" fmla="*/ 829888 w 2006181"/>
                <a:gd name="connsiteY8" fmla="*/ 790156 h 3574942"/>
                <a:gd name="connsiteX9" fmla="*/ 551282 w 2006181"/>
                <a:gd name="connsiteY9" fmla="*/ 1178299 h 3574942"/>
                <a:gd name="connsiteX10" fmla="*/ 498895 w 2006181"/>
                <a:gd name="connsiteY10" fmla="*/ 1656931 h 3574942"/>
                <a:gd name="connsiteX11" fmla="*/ 1125163 w 2006181"/>
                <a:gd name="connsiteY11" fmla="*/ 1718843 h 3574942"/>
                <a:gd name="connsiteX12" fmla="*/ 1194220 w 2006181"/>
                <a:gd name="connsiteY12" fmla="*/ 1461668 h 3574942"/>
                <a:gd name="connsiteX13" fmla="*/ 1001338 w 2006181"/>
                <a:gd name="connsiteY13" fmla="*/ 954461 h 3574942"/>
                <a:gd name="connsiteX14" fmla="*/ 1110876 w 2006181"/>
                <a:gd name="connsiteY14" fmla="*/ 840160 h 3574942"/>
                <a:gd name="connsiteX15" fmla="*/ 1284707 w 2006181"/>
                <a:gd name="connsiteY15" fmla="*/ 756817 h 3574942"/>
                <a:gd name="connsiteX16" fmla="*/ 1413294 w 2006181"/>
                <a:gd name="connsiteY16" fmla="*/ 785392 h 3574942"/>
                <a:gd name="connsiteX17" fmla="*/ 1930026 w 2006181"/>
                <a:gd name="connsiteY17" fmla="*/ 313906 h 3574942"/>
                <a:gd name="connsiteX18" fmla="*/ 2004189 w 2006181"/>
                <a:gd name="connsiteY18" fmla="*/ 123405 h 3574942"/>
                <a:gd name="connsiteX19" fmla="*/ 1999082 w 2006181"/>
                <a:gd name="connsiteY19" fmla="*/ 437731 h 3574942"/>
                <a:gd name="connsiteX20" fmla="*/ 1101695 w 2006181"/>
                <a:gd name="connsiteY20" fmla="*/ 3574942 h 3574942"/>
                <a:gd name="connsiteX21" fmla="*/ 69960 w 2006181"/>
                <a:gd name="connsiteY21" fmla="*/ 3574942 h 3574942"/>
                <a:gd name="connsiteX22" fmla="*/ 86937 w 2006181"/>
                <a:gd name="connsiteY22" fmla="*/ 352004 h 3574942"/>
                <a:gd name="connsiteX23" fmla="*/ 136944 w 2006181"/>
                <a:gd name="connsiteY23" fmla="*/ 292473 h 3574942"/>
                <a:gd name="connsiteX24" fmla="*/ 89010 w 2006181"/>
                <a:gd name="connsiteY24" fmla="*/ 171030 h 3574942"/>
                <a:gd name="connsiteX0" fmla="*/ 51664 w 1968835"/>
                <a:gd name="connsiteY0" fmla="*/ 171030 h 3574942"/>
                <a:gd name="connsiteX1" fmla="*/ 71023 w 1968835"/>
                <a:gd name="connsiteY1" fmla="*/ 59110 h 3574942"/>
                <a:gd name="connsiteX2" fmla="*/ 116267 w 1968835"/>
                <a:gd name="connsiteY2" fmla="*/ 25773 h 3574942"/>
                <a:gd name="connsiteX3" fmla="*/ 154367 w 1968835"/>
                <a:gd name="connsiteY3" fmla="*/ 4342 h 3574942"/>
                <a:gd name="connsiteX4" fmla="*/ 237711 w 1968835"/>
                <a:gd name="connsiteY4" fmla="*/ 85306 h 3574942"/>
                <a:gd name="connsiteX5" fmla="*/ 201992 w 1968835"/>
                <a:gd name="connsiteY5" fmla="*/ 249612 h 3574942"/>
                <a:gd name="connsiteX6" fmla="*/ 466311 w 1968835"/>
                <a:gd name="connsiteY6" fmla="*/ 668712 h 3574942"/>
                <a:gd name="connsiteX7" fmla="*/ 566324 w 1968835"/>
                <a:gd name="connsiteY7" fmla="*/ 687762 h 3574942"/>
                <a:gd name="connsiteX8" fmla="*/ 792542 w 1968835"/>
                <a:gd name="connsiteY8" fmla="*/ 790156 h 3574942"/>
                <a:gd name="connsiteX9" fmla="*/ 513936 w 1968835"/>
                <a:gd name="connsiteY9" fmla="*/ 1178299 h 3574942"/>
                <a:gd name="connsiteX10" fmla="*/ 461549 w 1968835"/>
                <a:gd name="connsiteY10" fmla="*/ 1656931 h 3574942"/>
                <a:gd name="connsiteX11" fmla="*/ 1087817 w 1968835"/>
                <a:gd name="connsiteY11" fmla="*/ 1718843 h 3574942"/>
                <a:gd name="connsiteX12" fmla="*/ 1156874 w 1968835"/>
                <a:gd name="connsiteY12" fmla="*/ 1461668 h 3574942"/>
                <a:gd name="connsiteX13" fmla="*/ 963992 w 1968835"/>
                <a:gd name="connsiteY13" fmla="*/ 954461 h 3574942"/>
                <a:gd name="connsiteX14" fmla="*/ 1073530 w 1968835"/>
                <a:gd name="connsiteY14" fmla="*/ 840160 h 3574942"/>
                <a:gd name="connsiteX15" fmla="*/ 1247361 w 1968835"/>
                <a:gd name="connsiteY15" fmla="*/ 756817 h 3574942"/>
                <a:gd name="connsiteX16" fmla="*/ 1375948 w 1968835"/>
                <a:gd name="connsiteY16" fmla="*/ 785392 h 3574942"/>
                <a:gd name="connsiteX17" fmla="*/ 1892680 w 1968835"/>
                <a:gd name="connsiteY17" fmla="*/ 313906 h 3574942"/>
                <a:gd name="connsiteX18" fmla="*/ 1966843 w 1968835"/>
                <a:gd name="connsiteY18" fmla="*/ 123405 h 3574942"/>
                <a:gd name="connsiteX19" fmla="*/ 1961736 w 1968835"/>
                <a:gd name="connsiteY19" fmla="*/ 437731 h 3574942"/>
                <a:gd name="connsiteX20" fmla="*/ 1064349 w 1968835"/>
                <a:gd name="connsiteY20" fmla="*/ 3574942 h 3574942"/>
                <a:gd name="connsiteX21" fmla="*/ 32614 w 1968835"/>
                <a:gd name="connsiteY21" fmla="*/ 3574942 h 3574942"/>
                <a:gd name="connsiteX22" fmla="*/ 449641 w 1968835"/>
                <a:gd name="connsiteY22" fmla="*/ 997323 h 3574942"/>
                <a:gd name="connsiteX23" fmla="*/ 49591 w 1968835"/>
                <a:gd name="connsiteY23" fmla="*/ 352004 h 3574942"/>
                <a:gd name="connsiteX24" fmla="*/ 99598 w 1968835"/>
                <a:gd name="connsiteY24" fmla="*/ 292473 h 3574942"/>
                <a:gd name="connsiteX25" fmla="*/ 51664 w 1968835"/>
                <a:gd name="connsiteY25" fmla="*/ 171030 h 3574942"/>
                <a:gd name="connsiteX0" fmla="*/ 51664 w 1968835"/>
                <a:gd name="connsiteY0" fmla="*/ 171030 h 3574942"/>
                <a:gd name="connsiteX1" fmla="*/ 71023 w 1968835"/>
                <a:gd name="connsiteY1" fmla="*/ 59110 h 3574942"/>
                <a:gd name="connsiteX2" fmla="*/ 116267 w 1968835"/>
                <a:gd name="connsiteY2" fmla="*/ 25773 h 3574942"/>
                <a:gd name="connsiteX3" fmla="*/ 154367 w 1968835"/>
                <a:gd name="connsiteY3" fmla="*/ 4342 h 3574942"/>
                <a:gd name="connsiteX4" fmla="*/ 237711 w 1968835"/>
                <a:gd name="connsiteY4" fmla="*/ 85306 h 3574942"/>
                <a:gd name="connsiteX5" fmla="*/ 201992 w 1968835"/>
                <a:gd name="connsiteY5" fmla="*/ 249612 h 3574942"/>
                <a:gd name="connsiteX6" fmla="*/ 466311 w 1968835"/>
                <a:gd name="connsiteY6" fmla="*/ 668712 h 3574942"/>
                <a:gd name="connsiteX7" fmla="*/ 566324 w 1968835"/>
                <a:gd name="connsiteY7" fmla="*/ 687762 h 3574942"/>
                <a:gd name="connsiteX8" fmla="*/ 792542 w 1968835"/>
                <a:gd name="connsiteY8" fmla="*/ 790156 h 3574942"/>
                <a:gd name="connsiteX9" fmla="*/ 513936 w 1968835"/>
                <a:gd name="connsiteY9" fmla="*/ 1178299 h 3574942"/>
                <a:gd name="connsiteX10" fmla="*/ 461549 w 1968835"/>
                <a:gd name="connsiteY10" fmla="*/ 1656931 h 3574942"/>
                <a:gd name="connsiteX11" fmla="*/ 1087817 w 1968835"/>
                <a:gd name="connsiteY11" fmla="*/ 1718843 h 3574942"/>
                <a:gd name="connsiteX12" fmla="*/ 1156874 w 1968835"/>
                <a:gd name="connsiteY12" fmla="*/ 1461668 h 3574942"/>
                <a:gd name="connsiteX13" fmla="*/ 963992 w 1968835"/>
                <a:gd name="connsiteY13" fmla="*/ 954461 h 3574942"/>
                <a:gd name="connsiteX14" fmla="*/ 1073530 w 1968835"/>
                <a:gd name="connsiteY14" fmla="*/ 840160 h 3574942"/>
                <a:gd name="connsiteX15" fmla="*/ 1247361 w 1968835"/>
                <a:gd name="connsiteY15" fmla="*/ 756817 h 3574942"/>
                <a:gd name="connsiteX16" fmla="*/ 1375948 w 1968835"/>
                <a:gd name="connsiteY16" fmla="*/ 785392 h 3574942"/>
                <a:gd name="connsiteX17" fmla="*/ 1892680 w 1968835"/>
                <a:gd name="connsiteY17" fmla="*/ 313906 h 3574942"/>
                <a:gd name="connsiteX18" fmla="*/ 1966843 w 1968835"/>
                <a:gd name="connsiteY18" fmla="*/ 123405 h 3574942"/>
                <a:gd name="connsiteX19" fmla="*/ 1961736 w 1968835"/>
                <a:gd name="connsiteY19" fmla="*/ 437731 h 3574942"/>
                <a:gd name="connsiteX20" fmla="*/ 1064349 w 1968835"/>
                <a:gd name="connsiteY20" fmla="*/ 3574942 h 3574942"/>
                <a:gd name="connsiteX21" fmla="*/ 32614 w 1968835"/>
                <a:gd name="connsiteY21" fmla="*/ 3574942 h 3574942"/>
                <a:gd name="connsiteX22" fmla="*/ 449641 w 1968835"/>
                <a:gd name="connsiteY22" fmla="*/ 997323 h 3574942"/>
                <a:gd name="connsiteX23" fmla="*/ 49591 w 1968835"/>
                <a:gd name="connsiteY23" fmla="*/ 352004 h 3574942"/>
                <a:gd name="connsiteX24" fmla="*/ 99598 w 1968835"/>
                <a:gd name="connsiteY24" fmla="*/ 292473 h 3574942"/>
                <a:gd name="connsiteX25" fmla="*/ 51664 w 1968835"/>
                <a:gd name="connsiteY25" fmla="*/ 171030 h 3574942"/>
                <a:gd name="connsiteX0" fmla="*/ 51664 w 1968835"/>
                <a:gd name="connsiteY0" fmla="*/ 171030 h 3574942"/>
                <a:gd name="connsiteX1" fmla="*/ 71023 w 1968835"/>
                <a:gd name="connsiteY1" fmla="*/ 59110 h 3574942"/>
                <a:gd name="connsiteX2" fmla="*/ 116267 w 1968835"/>
                <a:gd name="connsiteY2" fmla="*/ 25773 h 3574942"/>
                <a:gd name="connsiteX3" fmla="*/ 154367 w 1968835"/>
                <a:gd name="connsiteY3" fmla="*/ 4342 h 3574942"/>
                <a:gd name="connsiteX4" fmla="*/ 237711 w 1968835"/>
                <a:gd name="connsiteY4" fmla="*/ 85306 h 3574942"/>
                <a:gd name="connsiteX5" fmla="*/ 201992 w 1968835"/>
                <a:gd name="connsiteY5" fmla="*/ 249612 h 3574942"/>
                <a:gd name="connsiteX6" fmla="*/ 466311 w 1968835"/>
                <a:gd name="connsiteY6" fmla="*/ 668712 h 3574942"/>
                <a:gd name="connsiteX7" fmla="*/ 566324 w 1968835"/>
                <a:gd name="connsiteY7" fmla="*/ 687762 h 3574942"/>
                <a:gd name="connsiteX8" fmla="*/ 792542 w 1968835"/>
                <a:gd name="connsiteY8" fmla="*/ 790156 h 3574942"/>
                <a:gd name="connsiteX9" fmla="*/ 513936 w 1968835"/>
                <a:gd name="connsiteY9" fmla="*/ 1178299 h 3574942"/>
                <a:gd name="connsiteX10" fmla="*/ 461549 w 1968835"/>
                <a:gd name="connsiteY10" fmla="*/ 1656931 h 3574942"/>
                <a:gd name="connsiteX11" fmla="*/ 1087817 w 1968835"/>
                <a:gd name="connsiteY11" fmla="*/ 1718843 h 3574942"/>
                <a:gd name="connsiteX12" fmla="*/ 1156874 w 1968835"/>
                <a:gd name="connsiteY12" fmla="*/ 1461668 h 3574942"/>
                <a:gd name="connsiteX13" fmla="*/ 963992 w 1968835"/>
                <a:gd name="connsiteY13" fmla="*/ 954461 h 3574942"/>
                <a:gd name="connsiteX14" fmla="*/ 1073530 w 1968835"/>
                <a:gd name="connsiteY14" fmla="*/ 840160 h 3574942"/>
                <a:gd name="connsiteX15" fmla="*/ 1247361 w 1968835"/>
                <a:gd name="connsiteY15" fmla="*/ 756817 h 3574942"/>
                <a:gd name="connsiteX16" fmla="*/ 1375948 w 1968835"/>
                <a:gd name="connsiteY16" fmla="*/ 785392 h 3574942"/>
                <a:gd name="connsiteX17" fmla="*/ 1892680 w 1968835"/>
                <a:gd name="connsiteY17" fmla="*/ 313906 h 3574942"/>
                <a:gd name="connsiteX18" fmla="*/ 1966843 w 1968835"/>
                <a:gd name="connsiteY18" fmla="*/ 123405 h 3574942"/>
                <a:gd name="connsiteX19" fmla="*/ 1961736 w 1968835"/>
                <a:gd name="connsiteY19" fmla="*/ 437731 h 3574942"/>
                <a:gd name="connsiteX20" fmla="*/ 1064349 w 1968835"/>
                <a:gd name="connsiteY20" fmla="*/ 3574942 h 3574942"/>
                <a:gd name="connsiteX21" fmla="*/ 32614 w 1968835"/>
                <a:gd name="connsiteY21" fmla="*/ 3574942 h 3574942"/>
                <a:gd name="connsiteX22" fmla="*/ 449641 w 1968835"/>
                <a:gd name="connsiteY22" fmla="*/ 997323 h 3574942"/>
                <a:gd name="connsiteX23" fmla="*/ 168654 w 1968835"/>
                <a:gd name="connsiteY23" fmla="*/ 652041 h 3574942"/>
                <a:gd name="connsiteX24" fmla="*/ 49591 w 1968835"/>
                <a:gd name="connsiteY24" fmla="*/ 352004 h 3574942"/>
                <a:gd name="connsiteX25" fmla="*/ 99598 w 1968835"/>
                <a:gd name="connsiteY25" fmla="*/ 292473 h 3574942"/>
                <a:gd name="connsiteX26" fmla="*/ 51664 w 1968835"/>
                <a:gd name="connsiteY26" fmla="*/ 171030 h 3574942"/>
                <a:gd name="connsiteX0" fmla="*/ 51664 w 1968835"/>
                <a:gd name="connsiteY0" fmla="*/ 171030 h 3574942"/>
                <a:gd name="connsiteX1" fmla="*/ 71023 w 1968835"/>
                <a:gd name="connsiteY1" fmla="*/ 59110 h 3574942"/>
                <a:gd name="connsiteX2" fmla="*/ 116267 w 1968835"/>
                <a:gd name="connsiteY2" fmla="*/ 25773 h 3574942"/>
                <a:gd name="connsiteX3" fmla="*/ 154367 w 1968835"/>
                <a:gd name="connsiteY3" fmla="*/ 4342 h 3574942"/>
                <a:gd name="connsiteX4" fmla="*/ 237711 w 1968835"/>
                <a:gd name="connsiteY4" fmla="*/ 85306 h 3574942"/>
                <a:gd name="connsiteX5" fmla="*/ 201992 w 1968835"/>
                <a:gd name="connsiteY5" fmla="*/ 249612 h 3574942"/>
                <a:gd name="connsiteX6" fmla="*/ 466311 w 1968835"/>
                <a:gd name="connsiteY6" fmla="*/ 668712 h 3574942"/>
                <a:gd name="connsiteX7" fmla="*/ 566324 w 1968835"/>
                <a:gd name="connsiteY7" fmla="*/ 687762 h 3574942"/>
                <a:gd name="connsiteX8" fmla="*/ 792542 w 1968835"/>
                <a:gd name="connsiteY8" fmla="*/ 790156 h 3574942"/>
                <a:gd name="connsiteX9" fmla="*/ 513936 w 1968835"/>
                <a:gd name="connsiteY9" fmla="*/ 1178299 h 3574942"/>
                <a:gd name="connsiteX10" fmla="*/ 461549 w 1968835"/>
                <a:gd name="connsiteY10" fmla="*/ 1656931 h 3574942"/>
                <a:gd name="connsiteX11" fmla="*/ 1087817 w 1968835"/>
                <a:gd name="connsiteY11" fmla="*/ 1718843 h 3574942"/>
                <a:gd name="connsiteX12" fmla="*/ 1156874 w 1968835"/>
                <a:gd name="connsiteY12" fmla="*/ 1461668 h 3574942"/>
                <a:gd name="connsiteX13" fmla="*/ 963992 w 1968835"/>
                <a:gd name="connsiteY13" fmla="*/ 954461 h 3574942"/>
                <a:gd name="connsiteX14" fmla="*/ 1073530 w 1968835"/>
                <a:gd name="connsiteY14" fmla="*/ 840160 h 3574942"/>
                <a:gd name="connsiteX15" fmla="*/ 1247361 w 1968835"/>
                <a:gd name="connsiteY15" fmla="*/ 756817 h 3574942"/>
                <a:gd name="connsiteX16" fmla="*/ 1375948 w 1968835"/>
                <a:gd name="connsiteY16" fmla="*/ 785392 h 3574942"/>
                <a:gd name="connsiteX17" fmla="*/ 1892680 w 1968835"/>
                <a:gd name="connsiteY17" fmla="*/ 313906 h 3574942"/>
                <a:gd name="connsiteX18" fmla="*/ 1966843 w 1968835"/>
                <a:gd name="connsiteY18" fmla="*/ 123405 h 3574942"/>
                <a:gd name="connsiteX19" fmla="*/ 1961736 w 1968835"/>
                <a:gd name="connsiteY19" fmla="*/ 437731 h 3574942"/>
                <a:gd name="connsiteX20" fmla="*/ 1064349 w 1968835"/>
                <a:gd name="connsiteY20" fmla="*/ 3574942 h 3574942"/>
                <a:gd name="connsiteX21" fmla="*/ 32614 w 1968835"/>
                <a:gd name="connsiteY21" fmla="*/ 3574942 h 3574942"/>
                <a:gd name="connsiteX22" fmla="*/ 449641 w 1968835"/>
                <a:gd name="connsiteY22" fmla="*/ 997323 h 3574942"/>
                <a:gd name="connsiteX23" fmla="*/ 168654 w 1968835"/>
                <a:gd name="connsiteY23" fmla="*/ 652041 h 3574942"/>
                <a:gd name="connsiteX24" fmla="*/ 49591 w 1968835"/>
                <a:gd name="connsiteY24" fmla="*/ 352004 h 3574942"/>
                <a:gd name="connsiteX25" fmla="*/ 99598 w 1968835"/>
                <a:gd name="connsiteY25" fmla="*/ 292473 h 3574942"/>
                <a:gd name="connsiteX26" fmla="*/ 51664 w 1968835"/>
                <a:gd name="connsiteY26" fmla="*/ 171030 h 3574942"/>
                <a:gd name="connsiteX0" fmla="*/ 51664 w 1968835"/>
                <a:gd name="connsiteY0" fmla="*/ 171030 h 3574942"/>
                <a:gd name="connsiteX1" fmla="*/ 71023 w 1968835"/>
                <a:gd name="connsiteY1" fmla="*/ 59110 h 3574942"/>
                <a:gd name="connsiteX2" fmla="*/ 116267 w 1968835"/>
                <a:gd name="connsiteY2" fmla="*/ 25773 h 3574942"/>
                <a:gd name="connsiteX3" fmla="*/ 154367 w 1968835"/>
                <a:gd name="connsiteY3" fmla="*/ 4342 h 3574942"/>
                <a:gd name="connsiteX4" fmla="*/ 237711 w 1968835"/>
                <a:gd name="connsiteY4" fmla="*/ 85306 h 3574942"/>
                <a:gd name="connsiteX5" fmla="*/ 201992 w 1968835"/>
                <a:gd name="connsiteY5" fmla="*/ 249612 h 3574942"/>
                <a:gd name="connsiteX6" fmla="*/ 466311 w 1968835"/>
                <a:gd name="connsiteY6" fmla="*/ 668712 h 3574942"/>
                <a:gd name="connsiteX7" fmla="*/ 566324 w 1968835"/>
                <a:gd name="connsiteY7" fmla="*/ 687762 h 3574942"/>
                <a:gd name="connsiteX8" fmla="*/ 792542 w 1968835"/>
                <a:gd name="connsiteY8" fmla="*/ 790156 h 3574942"/>
                <a:gd name="connsiteX9" fmla="*/ 513936 w 1968835"/>
                <a:gd name="connsiteY9" fmla="*/ 1178299 h 3574942"/>
                <a:gd name="connsiteX10" fmla="*/ 461549 w 1968835"/>
                <a:gd name="connsiteY10" fmla="*/ 1656931 h 3574942"/>
                <a:gd name="connsiteX11" fmla="*/ 1087817 w 1968835"/>
                <a:gd name="connsiteY11" fmla="*/ 1718843 h 3574942"/>
                <a:gd name="connsiteX12" fmla="*/ 1156874 w 1968835"/>
                <a:gd name="connsiteY12" fmla="*/ 1461668 h 3574942"/>
                <a:gd name="connsiteX13" fmla="*/ 963992 w 1968835"/>
                <a:gd name="connsiteY13" fmla="*/ 954461 h 3574942"/>
                <a:gd name="connsiteX14" fmla="*/ 1073530 w 1968835"/>
                <a:gd name="connsiteY14" fmla="*/ 840160 h 3574942"/>
                <a:gd name="connsiteX15" fmla="*/ 1247361 w 1968835"/>
                <a:gd name="connsiteY15" fmla="*/ 756817 h 3574942"/>
                <a:gd name="connsiteX16" fmla="*/ 1375948 w 1968835"/>
                <a:gd name="connsiteY16" fmla="*/ 785392 h 3574942"/>
                <a:gd name="connsiteX17" fmla="*/ 1892680 w 1968835"/>
                <a:gd name="connsiteY17" fmla="*/ 313906 h 3574942"/>
                <a:gd name="connsiteX18" fmla="*/ 1966843 w 1968835"/>
                <a:gd name="connsiteY18" fmla="*/ 123405 h 3574942"/>
                <a:gd name="connsiteX19" fmla="*/ 1961736 w 1968835"/>
                <a:gd name="connsiteY19" fmla="*/ 437731 h 3574942"/>
                <a:gd name="connsiteX20" fmla="*/ 1064349 w 1968835"/>
                <a:gd name="connsiteY20" fmla="*/ 3574942 h 3574942"/>
                <a:gd name="connsiteX21" fmla="*/ 32614 w 1968835"/>
                <a:gd name="connsiteY21" fmla="*/ 3574942 h 3574942"/>
                <a:gd name="connsiteX22" fmla="*/ 449641 w 1968835"/>
                <a:gd name="connsiteY22" fmla="*/ 997323 h 3574942"/>
                <a:gd name="connsiteX23" fmla="*/ 168654 w 1968835"/>
                <a:gd name="connsiteY23" fmla="*/ 652041 h 3574942"/>
                <a:gd name="connsiteX24" fmla="*/ 49591 w 1968835"/>
                <a:gd name="connsiteY24" fmla="*/ 352004 h 3574942"/>
                <a:gd name="connsiteX25" fmla="*/ 99598 w 1968835"/>
                <a:gd name="connsiteY25" fmla="*/ 292473 h 3574942"/>
                <a:gd name="connsiteX26" fmla="*/ 51664 w 1968835"/>
                <a:gd name="connsiteY26" fmla="*/ 171030 h 3574942"/>
                <a:gd name="connsiteX0" fmla="*/ 51664 w 1968835"/>
                <a:gd name="connsiteY0" fmla="*/ 171030 h 3574942"/>
                <a:gd name="connsiteX1" fmla="*/ 71023 w 1968835"/>
                <a:gd name="connsiteY1" fmla="*/ 59110 h 3574942"/>
                <a:gd name="connsiteX2" fmla="*/ 116267 w 1968835"/>
                <a:gd name="connsiteY2" fmla="*/ 25773 h 3574942"/>
                <a:gd name="connsiteX3" fmla="*/ 154367 w 1968835"/>
                <a:gd name="connsiteY3" fmla="*/ 4342 h 3574942"/>
                <a:gd name="connsiteX4" fmla="*/ 237711 w 1968835"/>
                <a:gd name="connsiteY4" fmla="*/ 85306 h 3574942"/>
                <a:gd name="connsiteX5" fmla="*/ 201992 w 1968835"/>
                <a:gd name="connsiteY5" fmla="*/ 249612 h 3574942"/>
                <a:gd name="connsiteX6" fmla="*/ 466311 w 1968835"/>
                <a:gd name="connsiteY6" fmla="*/ 668712 h 3574942"/>
                <a:gd name="connsiteX7" fmla="*/ 566324 w 1968835"/>
                <a:gd name="connsiteY7" fmla="*/ 687762 h 3574942"/>
                <a:gd name="connsiteX8" fmla="*/ 792542 w 1968835"/>
                <a:gd name="connsiteY8" fmla="*/ 790156 h 3574942"/>
                <a:gd name="connsiteX9" fmla="*/ 513936 w 1968835"/>
                <a:gd name="connsiteY9" fmla="*/ 1178299 h 3574942"/>
                <a:gd name="connsiteX10" fmla="*/ 461549 w 1968835"/>
                <a:gd name="connsiteY10" fmla="*/ 1656931 h 3574942"/>
                <a:gd name="connsiteX11" fmla="*/ 1087817 w 1968835"/>
                <a:gd name="connsiteY11" fmla="*/ 1718843 h 3574942"/>
                <a:gd name="connsiteX12" fmla="*/ 1156874 w 1968835"/>
                <a:gd name="connsiteY12" fmla="*/ 1461668 h 3574942"/>
                <a:gd name="connsiteX13" fmla="*/ 963992 w 1968835"/>
                <a:gd name="connsiteY13" fmla="*/ 954461 h 3574942"/>
                <a:gd name="connsiteX14" fmla="*/ 1073530 w 1968835"/>
                <a:gd name="connsiteY14" fmla="*/ 840160 h 3574942"/>
                <a:gd name="connsiteX15" fmla="*/ 1247361 w 1968835"/>
                <a:gd name="connsiteY15" fmla="*/ 756817 h 3574942"/>
                <a:gd name="connsiteX16" fmla="*/ 1375948 w 1968835"/>
                <a:gd name="connsiteY16" fmla="*/ 785392 h 3574942"/>
                <a:gd name="connsiteX17" fmla="*/ 1892680 w 1968835"/>
                <a:gd name="connsiteY17" fmla="*/ 313906 h 3574942"/>
                <a:gd name="connsiteX18" fmla="*/ 1966843 w 1968835"/>
                <a:gd name="connsiteY18" fmla="*/ 123405 h 3574942"/>
                <a:gd name="connsiteX19" fmla="*/ 1961736 w 1968835"/>
                <a:gd name="connsiteY19" fmla="*/ 437731 h 3574942"/>
                <a:gd name="connsiteX20" fmla="*/ 1064349 w 1968835"/>
                <a:gd name="connsiteY20" fmla="*/ 3574942 h 3574942"/>
                <a:gd name="connsiteX21" fmla="*/ 32614 w 1968835"/>
                <a:gd name="connsiteY21" fmla="*/ 3574942 h 3574942"/>
                <a:gd name="connsiteX22" fmla="*/ 449641 w 1968835"/>
                <a:gd name="connsiteY22" fmla="*/ 997323 h 3574942"/>
                <a:gd name="connsiteX23" fmla="*/ 168654 w 1968835"/>
                <a:gd name="connsiteY23" fmla="*/ 652041 h 3574942"/>
                <a:gd name="connsiteX24" fmla="*/ 49591 w 1968835"/>
                <a:gd name="connsiteY24" fmla="*/ 352004 h 3574942"/>
                <a:gd name="connsiteX25" fmla="*/ 99598 w 1968835"/>
                <a:gd name="connsiteY25" fmla="*/ 292473 h 3574942"/>
                <a:gd name="connsiteX26" fmla="*/ 51664 w 1968835"/>
                <a:gd name="connsiteY26" fmla="*/ 171030 h 3574942"/>
                <a:gd name="connsiteX0" fmla="*/ 51664 w 1968835"/>
                <a:gd name="connsiteY0" fmla="*/ 171030 h 3574942"/>
                <a:gd name="connsiteX1" fmla="*/ 71023 w 1968835"/>
                <a:gd name="connsiteY1" fmla="*/ 59110 h 3574942"/>
                <a:gd name="connsiteX2" fmla="*/ 116267 w 1968835"/>
                <a:gd name="connsiteY2" fmla="*/ 25773 h 3574942"/>
                <a:gd name="connsiteX3" fmla="*/ 154367 w 1968835"/>
                <a:gd name="connsiteY3" fmla="*/ 4342 h 3574942"/>
                <a:gd name="connsiteX4" fmla="*/ 237711 w 1968835"/>
                <a:gd name="connsiteY4" fmla="*/ 85306 h 3574942"/>
                <a:gd name="connsiteX5" fmla="*/ 201992 w 1968835"/>
                <a:gd name="connsiteY5" fmla="*/ 249612 h 3574942"/>
                <a:gd name="connsiteX6" fmla="*/ 466311 w 1968835"/>
                <a:gd name="connsiteY6" fmla="*/ 668712 h 3574942"/>
                <a:gd name="connsiteX7" fmla="*/ 566324 w 1968835"/>
                <a:gd name="connsiteY7" fmla="*/ 687762 h 3574942"/>
                <a:gd name="connsiteX8" fmla="*/ 792542 w 1968835"/>
                <a:gd name="connsiteY8" fmla="*/ 790156 h 3574942"/>
                <a:gd name="connsiteX9" fmla="*/ 513936 w 1968835"/>
                <a:gd name="connsiteY9" fmla="*/ 1178299 h 3574942"/>
                <a:gd name="connsiteX10" fmla="*/ 461549 w 1968835"/>
                <a:gd name="connsiteY10" fmla="*/ 1656931 h 3574942"/>
                <a:gd name="connsiteX11" fmla="*/ 1087817 w 1968835"/>
                <a:gd name="connsiteY11" fmla="*/ 1718843 h 3574942"/>
                <a:gd name="connsiteX12" fmla="*/ 1156874 w 1968835"/>
                <a:gd name="connsiteY12" fmla="*/ 1461668 h 3574942"/>
                <a:gd name="connsiteX13" fmla="*/ 963992 w 1968835"/>
                <a:gd name="connsiteY13" fmla="*/ 954461 h 3574942"/>
                <a:gd name="connsiteX14" fmla="*/ 1073530 w 1968835"/>
                <a:gd name="connsiteY14" fmla="*/ 840160 h 3574942"/>
                <a:gd name="connsiteX15" fmla="*/ 1247361 w 1968835"/>
                <a:gd name="connsiteY15" fmla="*/ 756817 h 3574942"/>
                <a:gd name="connsiteX16" fmla="*/ 1375948 w 1968835"/>
                <a:gd name="connsiteY16" fmla="*/ 785392 h 3574942"/>
                <a:gd name="connsiteX17" fmla="*/ 1892680 w 1968835"/>
                <a:gd name="connsiteY17" fmla="*/ 313906 h 3574942"/>
                <a:gd name="connsiteX18" fmla="*/ 1966843 w 1968835"/>
                <a:gd name="connsiteY18" fmla="*/ 123405 h 3574942"/>
                <a:gd name="connsiteX19" fmla="*/ 1961736 w 1968835"/>
                <a:gd name="connsiteY19" fmla="*/ 437731 h 3574942"/>
                <a:gd name="connsiteX20" fmla="*/ 1064349 w 1968835"/>
                <a:gd name="connsiteY20" fmla="*/ 3574942 h 3574942"/>
                <a:gd name="connsiteX21" fmla="*/ 32614 w 1968835"/>
                <a:gd name="connsiteY21" fmla="*/ 3574942 h 3574942"/>
                <a:gd name="connsiteX22" fmla="*/ 449641 w 1968835"/>
                <a:gd name="connsiteY22" fmla="*/ 997323 h 3574942"/>
                <a:gd name="connsiteX23" fmla="*/ 168654 w 1968835"/>
                <a:gd name="connsiteY23" fmla="*/ 652041 h 3574942"/>
                <a:gd name="connsiteX24" fmla="*/ 49591 w 1968835"/>
                <a:gd name="connsiteY24" fmla="*/ 352004 h 3574942"/>
                <a:gd name="connsiteX25" fmla="*/ 99598 w 1968835"/>
                <a:gd name="connsiteY25" fmla="*/ 292473 h 3574942"/>
                <a:gd name="connsiteX26" fmla="*/ 51664 w 1968835"/>
                <a:gd name="connsiteY26" fmla="*/ 171030 h 3574942"/>
                <a:gd name="connsiteX0" fmla="*/ 51664 w 1968835"/>
                <a:gd name="connsiteY0" fmla="*/ 171030 h 3574942"/>
                <a:gd name="connsiteX1" fmla="*/ 71023 w 1968835"/>
                <a:gd name="connsiteY1" fmla="*/ 59110 h 3574942"/>
                <a:gd name="connsiteX2" fmla="*/ 116267 w 1968835"/>
                <a:gd name="connsiteY2" fmla="*/ 25773 h 3574942"/>
                <a:gd name="connsiteX3" fmla="*/ 154367 w 1968835"/>
                <a:gd name="connsiteY3" fmla="*/ 4342 h 3574942"/>
                <a:gd name="connsiteX4" fmla="*/ 237711 w 1968835"/>
                <a:gd name="connsiteY4" fmla="*/ 85306 h 3574942"/>
                <a:gd name="connsiteX5" fmla="*/ 201992 w 1968835"/>
                <a:gd name="connsiteY5" fmla="*/ 249612 h 3574942"/>
                <a:gd name="connsiteX6" fmla="*/ 466311 w 1968835"/>
                <a:gd name="connsiteY6" fmla="*/ 668712 h 3574942"/>
                <a:gd name="connsiteX7" fmla="*/ 566324 w 1968835"/>
                <a:gd name="connsiteY7" fmla="*/ 687762 h 3574942"/>
                <a:gd name="connsiteX8" fmla="*/ 792542 w 1968835"/>
                <a:gd name="connsiteY8" fmla="*/ 790156 h 3574942"/>
                <a:gd name="connsiteX9" fmla="*/ 513936 w 1968835"/>
                <a:gd name="connsiteY9" fmla="*/ 1178299 h 3574942"/>
                <a:gd name="connsiteX10" fmla="*/ 461549 w 1968835"/>
                <a:gd name="connsiteY10" fmla="*/ 1656931 h 3574942"/>
                <a:gd name="connsiteX11" fmla="*/ 1087817 w 1968835"/>
                <a:gd name="connsiteY11" fmla="*/ 1718843 h 3574942"/>
                <a:gd name="connsiteX12" fmla="*/ 1156874 w 1968835"/>
                <a:gd name="connsiteY12" fmla="*/ 1461668 h 3574942"/>
                <a:gd name="connsiteX13" fmla="*/ 963992 w 1968835"/>
                <a:gd name="connsiteY13" fmla="*/ 954461 h 3574942"/>
                <a:gd name="connsiteX14" fmla="*/ 1073530 w 1968835"/>
                <a:gd name="connsiteY14" fmla="*/ 840160 h 3574942"/>
                <a:gd name="connsiteX15" fmla="*/ 1247361 w 1968835"/>
                <a:gd name="connsiteY15" fmla="*/ 756817 h 3574942"/>
                <a:gd name="connsiteX16" fmla="*/ 1375948 w 1968835"/>
                <a:gd name="connsiteY16" fmla="*/ 785392 h 3574942"/>
                <a:gd name="connsiteX17" fmla="*/ 1892680 w 1968835"/>
                <a:gd name="connsiteY17" fmla="*/ 313906 h 3574942"/>
                <a:gd name="connsiteX18" fmla="*/ 1966843 w 1968835"/>
                <a:gd name="connsiteY18" fmla="*/ 123405 h 3574942"/>
                <a:gd name="connsiteX19" fmla="*/ 1961736 w 1968835"/>
                <a:gd name="connsiteY19" fmla="*/ 437731 h 3574942"/>
                <a:gd name="connsiteX20" fmla="*/ 1064349 w 1968835"/>
                <a:gd name="connsiteY20" fmla="*/ 3574942 h 3574942"/>
                <a:gd name="connsiteX21" fmla="*/ 32614 w 1968835"/>
                <a:gd name="connsiteY21" fmla="*/ 3574942 h 3574942"/>
                <a:gd name="connsiteX22" fmla="*/ 449641 w 1968835"/>
                <a:gd name="connsiteY22" fmla="*/ 997323 h 3574942"/>
                <a:gd name="connsiteX23" fmla="*/ 168654 w 1968835"/>
                <a:gd name="connsiteY23" fmla="*/ 652041 h 3574942"/>
                <a:gd name="connsiteX24" fmla="*/ 49591 w 1968835"/>
                <a:gd name="connsiteY24" fmla="*/ 352004 h 3574942"/>
                <a:gd name="connsiteX25" fmla="*/ 99598 w 1968835"/>
                <a:gd name="connsiteY25" fmla="*/ 292473 h 3574942"/>
                <a:gd name="connsiteX26" fmla="*/ 51664 w 1968835"/>
                <a:gd name="connsiteY26" fmla="*/ 171030 h 3574942"/>
                <a:gd name="connsiteX0" fmla="*/ 39729 w 1956900"/>
                <a:gd name="connsiteY0" fmla="*/ 171030 h 3574942"/>
                <a:gd name="connsiteX1" fmla="*/ 59088 w 1956900"/>
                <a:gd name="connsiteY1" fmla="*/ 59110 h 3574942"/>
                <a:gd name="connsiteX2" fmla="*/ 104332 w 1956900"/>
                <a:gd name="connsiteY2" fmla="*/ 25773 h 3574942"/>
                <a:gd name="connsiteX3" fmla="*/ 142432 w 1956900"/>
                <a:gd name="connsiteY3" fmla="*/ 4342 h 3574942"/>
                <a:gd name="connsiteX4" fmla="*/ 225776 w 1956900"/>
                <a:gd name="connsiteY4" fmla="*/ 85306 h 3574942"/>
                <a:gd name="connsiteX5" fmla="*/ 190057 w 1956900"/>
                <a:gd name="connsiteY5" fmla="*/ 249612 h 3574942"/>
                <a:gd name="connsiteX6" fmla="*/ 454376 w 1956900"/>
                <a:gd name="connsiteY6" fmla="*/ 668712 h 3574942"/>
                <a:gd name="connsiteX7" fmla="*/ 554389 w 1956900"/>
                <a:gd name="connsiteY7" fmla="*/ 687762 h 3574942"/>
                <a:gd name="connsiteX8" fmla="*/ 780607 w 1956900"/>
                <a:gd name="connsiteY8" fmla="*/ 790156 h 3574942"/>
                <a:gd name="connsiteX9" fmla="*/ 502001 w 1956900"/>
                <a:gd name="connsiteY9" fmla="*/ 1178299 h 3574942"/>
                <a:gd name="connsiteX10" fmla="*/ 449614 w 1956900"/>
                <a:gd name="connsiteY10" fmla="*/ 1656931 h 3574942"/>
                <a:gd name="connsiteX11" fmla="*/ 1075882 w 1956900"/>
                <a:gd name="connsiteY11" fmla="*/ 1718843 h 3574942"/>
                <a:gd name="connsiteX12" fmla="*/ 1144939 w 1956900"/>
                <a:gd name="connsiteY12" fmla="*/ 1461668 h 3574942"/>
                <a:gd name="connsiteX13" fmla="*/ 952057 w 1956900"/>
                <a:gd name="connsiteY13" fmla="*/ 954461 h 3574942"/>
                <a:gd name="connsiteX14" fmla="*/ 1061595 w 1956900"/>
                <a:gd name="connsiteY14" fmla="*/ 840160 h 3574942"/>
                <a:gd name="connsiteX15" fmla="*/ 1235426 w 1956900"/>
                <a:gd name="connsiteY15" fmla="*/ 756817 h 3574942"/>
                <a:gd name="connsiteX16" fmla="*/ 1364013 w 1956900"/>
                <a:gd name="connsiteY16" fmla="*/ 785392 h 3574942"/>
                <a:gd name="connsiteX17" fmla="*/ 1880745 w 1956900"/>
                <a:gd name="connsiteY17" fmla="*/ 313906 h 3574942"/>
                <a:gd name="connsiteX18" fmla="*/ 1954908 w 1956900"/>
                <a:gd name="connsiteY18" fmla="*/ 123405 h 3574942"/>
                <a:gd name="connsiteX19" fmla="*/ 1949801 w 1956900"/>
                <a:gd name="connsiteY19" fmla="*/ 437731 h 3574942"/>
                <a:gd name="connsiteX20" fmla="*/ 1052414 w 1956900"/>
                <a:gd name="connsiteY20" fmla="*/ 3574942 h 3574942"/>
                <a:gd name="connsiteX21" fmla="*/ 20679 w 1956900"/>
                <a:gd name="connsiteY21" fmla="*/ 3574942 h 3574942"/>
                <a:gd name="connsiteX22" fmla="*/ 380556 w 1956900"/>
                <a:gd name="connsiteY22" fmla="*/ 1523579 h 3574942"/>
                <a:gd name="connsiteX23" fmla="*/ 437706 w 1956900"/>
                <a:gd name="connsiteY23" fmla="*/ 997323 h 3574942"/>
                <a:gd name="connsiteX24" fmla="*/ 156719 w 1956900"/>
                <a:gd name="connsiteY24" fmla="*/ 652041 h 3574942"/>
                <a:gd name="connsiteX25" fmla="*/ 37656 w 1956900"/>
                <a:gd name="connsiteY25" fmla="*/ 352004 h 3574942"/>
                <a:gd name="connsiteX26" fmla="*/ 87663 w 1956900"/>
                <a:gd name="connsiteY26" fmla="*/ 292473 h 3574942"/>
                <a:gd name="connsiteX27" fmla="*/ 39729 w 1956900"/>
                <a:gd name="connsiteY27" fmla="*/ 171030 h 3574942"/>
                <a:gd name="connsiteX0" fmla="*/ 39729 w 1956900"/>
                <a:gd name="connsiteY0" fmla="*/ 171030 h 3574942"/>
                <a:gd name="connsiteX1" fmla="*/ 59088 w 1956900"/>
                <a:gd name="connsiteY1" fmla="*/ 59110 h 3574942"/>
                <a:gd name="connsiteX2" fmla="*/ 104332 w 1956900"/>
                <a:gd name="connsiteY2" fmla="*/ 25773 h 3574942"/>
                <a:gd name="connsiteX3" fmla="*/ 142432 w 1956900"/>
                <a:gd name="connsiteY3" fmla="*/ 4342 h 3574942"/>
                <a:gd name="connsiteX4" fmla="*/ 225776 w 1956900"/>
                <a:gd name="connsiteY4" fmla="*/ 85306 h 3574942"/>
                <a:gd name="connsiteX5" fmla="*/ 190057 w 1956900"/>
                <a:gd name="connsiteY5" fmla="*/ 249612 h 3574942"/>
                <a:gd name="connsiteX6" fmla="*/ 454376 w 1956900"/>
                <a:gd name="connsiteY6" fmla="*/ 668712 h 3574942"/>
                <a:gd name="connsiteX7" fmla="*/ 554389 w 1956900"/>
                <a:gd name="connsiteY7" fmla="*/ 687762 h 3574942"/>
                <a:gd name="connsiteX8" fmla="*/ 780607 w 1956900"/>
                <a:gd name="connsiteY8" fmla="*/ 790156 h 3574942"/>
                <a:gd name="connsiteX9" fmla="*/ 502001 w 1956900"/>
                <a:gd name="connsiteY9" fmla="*/ 1178299 h 3574942"/>
                <a:gd name="connsiteX10" fmla="*/ 449614 w 1956900"/>
                <a:gd name="connsiteY10" fmla="*/ 1656931 h 3574942"/>
                <a:gd name="connsiteX11" fmla="*/ 1075882 w 1956900"/>
                <a:gd name="connsiteY11" fmla="*/ 1718843 h 3574942"/>
                <a:gd name="connsiteX12" fmla="*/ 1144939 w 1956900"/>
                <a:gd name="connsiteY12" fmla="*/ 1461668 h 3574942"/>
                <a:gd name="connsiteX13" fmla="*/ 952057 w 1956900"/>
                <a:gd name="connsiteY13" fmla="*/ 954461 h 3574942"/>
                <a:gd name="connsiteX14" fmla="*/ 1061595 w 1956900"/>
                <a:gd name="connsiteY14" fmla="*/ 840160 h 3574942"/>
                <a:gd name="connsiteX15" fmla="*/ 1235426 w 1956900"/>
                <a:gd name="connsiteY15" fmla="*/ 756817 h 3574942"/>
                <a:gd name="connsiteX16" fmla="*/ 1364013 w 1956900"/>
                <a:gd name="connsiteY16" fmla="*/ 785392 h 3574942"/>
                <a:gd name="connsiteX17" fmla="*/ 1880745 w 1956900"/>
                <a:gd name="connsiteY17" fmla="*/ 313906 h 3574942"/>
                <a:gd name="connsiteX18" fmla="*/ 1954908 w 1956900"/>
                <a:gd name="connsiteY18" fmla="*/ 123405 h 3574942"/>
                <a:gd name="connsiteX19" fmla="*/ 1949801 w 1956900"/>
                <a:gd name="connsiteY19" fmla="*/ 437731 h 3574942"/>
                <a:gd name="connsiteX20" fmla="*/ 1052414 w 1956900"/>
                <a:gd name="connsiteY20" fmla="*/ 3574942 h 3574942"/>
                <a:gd name="connsiteX21" fmla="*/ 20679 w 1956900"/>
                <a:gd name="connsiteY21" fmla="*/ 3574942 h 3574942"/>
                <a:gd name="connsiteX22" fmla="*/ 380556 w 1956900"/>
                <a:gd name="connsiteY22" fmla="*/ 1523579 h 3574942"/>
                <a:gd name="connsiteX23" fmla="*/ 325787 w 1956900"/>
                <a:gd name="connsiteY23" fmla="*/ 1337841 h 3574942"/>
                <a:gd name="connsiteX24" fmla="*/ 437706 w 1956900"/>
                <a:gd name="connsiteY24" fmla="*/ 997323 h 3574942"/>
                <a:gd name="connsiteX25" fmla="*/ 156719 w 1956900"/>
                <a:gd name="connsiteY25" fmla="*/ 652041 h 3574942"/>
                <a:gd name="connsiteX26" fmla="*/ 37656 w 1956900"/>
                <a:gd name="connsiteY26" fmla="*/ 352004 h 3574942"/>
                <a:gd name="connsiteX27" fmla="*/ 87663 w 1956900"/>
                <a:gd name="connsiteY27" fmla="*/ 292473 h 3574942"/>
                <a:gd name="connsiteX28" fmla="*/ 39729 w 1956900"/>
                <a:gd name="connsiteY28" fmla="*/ 171030 h 3574942"/>
                <a:gd name="connsiteX0" fmla="*/ 39729 w 1956900"/>
                <a:gd name="connsiteY0" fmla="*/ 171030 h 3574942"/>
                <a:gd name="connsiteX1" fmla="*/ 59088 w 1956900"/>
                <a:gd name="connsiteY1" fmla="*/ 59110 h 3574942"/>
                <a:gd name="connsiteX2" fmla="*/ 104332 w 1956900"/>
                <a:gd name="connsiteY2" fmla="*/ 25773 h 3574942"/>
                <a:gd name="connsiteX3" fmla="*/ 142432 w 1956900"/>
                <a:gd name="connsiteY3" fmla="*/ 4342 h 3574942"/>
                <a:gd name="connsiteX4" fmla="*/ 225776 w 1956900"/>
                <a:gd name="connsiteY4" fmla="*/ 85306 h 3574942"/>
                <a:gd name="connsiteX5" fmla="*/ 190057 w 1956900"/>
                <a:gd name="connsiteY5" fmla="*/ 249612 h 3574942"/>
                <a:gd name="connsiteX6" fmla="*/ 454376 w 1956900"/>
                <a:gd name="connsiteY6" fmla="*/ 668712 h 3574942"/>
                <a:gd name="connsiteX7" fmla="*/ 554389 w 1956900"/>
                <a:gd name="connsiteY7" fmla="*/ 687762 h 3574942"/>
                <a:gd name="connsiteX8" fmla="*/ 780607 w 1956900"/>
                <a:gd name="connsiteY8" fmla="*/ 790156 h 3574942"/>
                <a:gd name="connsiteX9" fmla="*/ 502001 w 1956900"/>
                <a:gd name="connsiteY9" fmla="*/ 1178299 h 3574942"/>
                <a:gd name="connsiteX10" fmla="*/ 449614 w 1956900"/>
                <a:gd name="connsiteY10" fmla="*/ 1656931 h 3574942"/>
                <a:gd name="connsiteX11" fmla="*/ 1075882 w 1956900"/>
                <a:gd name="connsiteY11" fmla="*/ 1718843 h 3574942"/>
                <a:gd name="connsiteX12" fmla="*/ 1144939 w 1956900"/>
                <a:gd name="connsiteY12" fmla="*/ 1461668 h 3574942"/>
                <a:gd name="connsiteX13" fmla="*/ 952057 w 1956900"/>
                <a:gd name="connsiteY13" fmla="*/ 954461 h 3574942"/>
                <a:gd name="connsiteX14" fmla="*/ 1061595 w 1956900"/>
                <a:gd name="connsiteY14" fmla="*/ 840160 h 3574942"/>
                <a:gd name="connsiteX15" fmla="*/ 1235426 w 1956900"/>
                <a:gd name="connsiteY15" fmla="*/ 756817 h 3574942"/>
                <a:gd name="connsiteX16" fmla="*/ 1364013 w 1956900"/>
                <a:gd name="connsiteY16" fmla="*/ 785392 h 3574942"/>
                <a:gd name="connsiteX17" fmla="*/ 1880745 w 1956900"/>
                <a:gd name="connsiteY17" fmla="*/ 313906 h 3574942"/>
                <a:gd name="connsiteX18" fmla="*/ 1954908 w 1956900"/>
                <a:gd name="connsiteY18" fmla="*/ 123405 h 3574942"/>
                <a:gd name="connsiteX19" fmla="*/ 1949801 w 1956900"/>
                <a:gd name="connsiteY19" fmla="*/ 437731 h 3574942"/>
                <a:gd name="connsiteX20" fmla="*/ 1052414 w 1956900"/>
                <a:gd name="connsiteY20" fmla="*/ 3574942 h 3574942"/>
                <a:gd name="connsiteX21" fmla="*/ 20679 w 1956900"/>
                <a:gd name="connsiteY21" fmla="*/ 3574942 h 3574942"/>
                <a:gd name="connsiteX22" fmla="*/ 380556 w 1956900"/>
                <a:gd name="connsiteY22" fmla="*/ 1523579 h 3574942"/>
                <a:gd name="connsiteX23" fmla="*/ 325787 w 1956900"/>
                <a:gd name="connsiteY23" fmla="*/ 1337841 h 3574942"/>
                <a:gd name="connsiteX24" fmla="*/ 437706 w 1956900"/>
                <a:gd name="connsiteY24" fmla="*/ 997323 h 3574942"/>
                <a:gd name="connsiteX25" fmla="*/ 156719 w 1956900"/>
                <a:gd name="connsiteY25" fmla="*/ 652041 h 3574942"/>
                <a:gd name="connsiteX26" fmla="*/ 37656 w 1956900"/>
                <a:gd name="connsiteY26" fmla="*/ 352004 h 3574942"/>
                <a:gd name="connsiteX27" fmla="*/ 87663 w 1956900"/>
                <a:gd name="connsiteY27" fmla="*/ 292473 h 3574942"/>
                <a:gd name="connsiteX28" fmla="*/ 39729 w 1956900"/>
                <a:gd name="connsiteY28" fmla="*/ 171030 h 3574942"/>
                <a:gd name="connsiteX0" fmla="*/ 39729 w 1956900"/>
                <a:gd name="connsiteY0" fmla="*/ 171030 h 3574942"/>
                <a:gd name="connsiteX1" fmla="*/ 59088 w 1956900"/>
                <a:gd name="connsiteY1" fmla="*/ 59110 h 3574942"/>
                <a:gd name="connsiteX2" fmla="*/ 104332 w 1956900"/>
                <a:gd name="connsiteY2" fmla="*/ 25773 h 3574942"/>
                <a:gd name="connsiteX3" fmla="*/ 142432 w 1956900"/>
                <a:gd name="connsiteY3" fmla="*/ 4342 h 3574942"/>
                <a:gd name="connsiteX4" fmla="*/ 225776 w 1956900"/>
                <a:gd name="connsiteY4" fmla="*/ 85306 h 3574942"/>
                <a:gd name="connsiteX5" fmla="*/ 190057 w 1956900"/>
                <a:gd name="connsiteY5" fmla="*/ 249612 h 3574942"/>
                <a:gd name="connsiteX6" fmla="*/ 454376 w 1956900"/>
                <a:gd name="connsiteY6" fmla="*/ 668712 h 3574942"/>
                <a:gd name="connsiteX7" fmla="*/ 554389 w 1956900"/>
                <a:gd name="connsiteY7" fmla="*/ 687762 h 3574942"/>
                <a:gd name="connsiteX8" fmla="*/ 780607 w 1956900"/>
                <a:gd name="connsiteY8" fmla="*/ 790156 h 3574942"/>
                <a:gd name="connsiteX9" fmla="*/ 502001 w 1956900"/>
                <a:gd name="connsiteY9" fmla="*/ 1178299 h 3574942"/>
                <a:gd name="connsiteX10" fmla="*/ 449614 w 1956900"/>
                <a:gd name="connsiteY10" fmla="*/ 1656931 h 3574942"/>
                <a:gd name="connsiteX11" fmla="*/ 1075882 w 1956900"/>
                <a:gd name="connsiteY11" fmla="*/ 1718843 h 3574942"/>
                <a:gd name="connsiteX12" fmla="*/ 1144939 w 1956900"/>
                <a:gd name="connsiteY12" fmla="*/ 1461668 h 3574942"/>
                <a:gd name="connsiteX13" fmla="*/ 952057 w 1956900"/>
                <a:gd name="connsiteY13" fmla="*/ 954461 h 3574942"/>
                <a:gd name="connsiteX14" fmla="*/ 1061595 w 1956900"/>
                <a:gd name="connsiteY14" fmla="*/ 840160 h 3574942"/>
                <a:gd name="connsiteX15" fmla="*/ 1235426 w 1956900"/>
                <a:gd name="connsiteY15" fmla="*/ 756817 h 3574942"/>
                <a:gd name="connsiteX16" fmla="*/ 1364013 w 1956900"/>
                <a:gd name="connsiteY16" fmla="*/ 785392 h 3574942"/>
                <a:gd name="connsiteX17" fmla="*/ 1880745 w 1956900"/>
                <a:gd name="connsiteY17" fmla="*/ 313906 h 3574942"/>
                <a:gd name="connsiteX18" fmla="*/ 1954908 w 1956900"/>
                <a:gd name="connsiteY18" fmla="*/ 123405 h 3574942"/>
                <a:gd name="connsiteX19" fmla="*/ 1949801 w 1956900"/>
                <a:gd name="connsiteY19" fmla="*/ 437731 h 3574942"/>
                <a:gd name="connsiteX20" fmla="*/ 1052414 w 1956900"/>
                <a:gd name="connsiteY20" fmla="*/ 3574942 h 3574942"/>
                <a:gd name="connsiteX21" fmla="*/ 20679 w 1956900"/>
                <a:gd name="connsiteY21" fmla="*/ 3574942 h 3574942"/>
                <a:gd name="connsiteX22" fmla="*/ 380556 w 1956900"/>
                <a:gd name="connsiteY22" fmla="*/ 1523579 h 3574942"/>
                <a:gd name="connsiteX23" fmla="*/ 325787 w 1956900"/>
                <a:gd name="connsiteY23" fmla="*/ 1337841 h 3574942"/>
                <a:gd name="connsiteX24" fmla="*/ 437706 w 1956900"/>
                <a:gd name="connsiteY24" fmla="*/ 997323 h 3574942"/>
                <a:gd name="connsiteX25" fmla="*/ 156719 w 1956900"/>
                <a:gd name="connsiteY25" fmla="*/ 652041 h 3574942"/>
                <a:gd name="connsiteX26" fmla="*/ 37656 w 1956900"/>
                <a:gd name="connsiteY26" fmla="*/ 352004 h 3574942"/>
                <a:gd name="connsiteX27" fmla="*/ 87663 w 1956900"/>
                <a:gd name="connsiteY27" fmla="*/ 292473 h 3574942"/>
                <a:gd name="connsiteX28" fmla="*/ 39729 w 1956900"/>
                <a:gd name="connsiteY28" fmla="*/ 171030 h 3574942"/>
                <a:gd name="connsiteX0" fmla="*/ 39729 w 1952678"/>
                <a:gd name="connsiteY0" fmla="*/ 171030 h 3574942"/>
                <a:gd name="connsiteX1" fmla="*/ 59088 w 1952678"/>
                <a:gd name="connsiteY1" fmla="*/ 59110 h 3574942"/>
                <a:gd name="connsiteX2" fmla="*/ 104332 w 1952678"/>
                <a:gd name="connsiteY2" fmla="*/ 25773 h 3574942"/>
                <a:gd name="connsiteX3" fmla="*/ 142432 w 1952678"/>
                <a:gd name="connsiteY3" fmla="*/ 4342 h 3574942"/>
                <a:gd name="connsiteX4" fmla="*/ 225776 w 1952678"/>
                <a:gd name="connsiteY4" fmla="*/ 85306 h 3574942"/>
                <a:gd name="connsiteX5" fmla="*/ 190057 w 1952678"/>
                <a:gd name="connsiteY5" fmla="*/ 249612 h 3574942"/>
                <a:gd name="connsiteX6" fmla="*/ 454376 w 1952678"/>
                <a:gd name="connsiteY6" fmla="*/ 668712 h 3574942"/>
                <a:gd name="connsiteX7" fmla="*/ 554389 w 1952678"/>
                <a:gd name="connsiteY7" fmla="*/ 687762 h 3574942"/>
                <a:gd name="connsiteX8" fmla="*/ 780607 w 1952678"/>
                <a:gd name="connsiteY8" fmla="*/ 790156 h 3574942"/>
                <a:gd name="connsiteX9" fmla="*/ 502001 w 1952678"/>
                <a:gd name="connsiteY9" fmla="*/ 1178299 h 3574942"/>
                <a:gd name="connsiteX10" fmla="*/ 449614 w 1952678"/>
                <a:gd name="connsiteY10" fmla="*/ 1656931 h 3574942"/>
                <a:gd name="connsiteX11" fmla="*/ 1075882 w 1952678"/>
                <a:gd name="connsiteY11" fmla="*/ 1718843 h 3574942"/>
                <a:gd name="connsiteX12" fmla="*/ 1144939 w 1952678"/>
                <a:gd name="connsiteY12" fmla="*/ 1461668 h 3574942"/>
                <a:gd name="connsiteX13" fmla="*/ 952057 w 1952678"/>
                <a:gd name="connsiteY13" fmla="*/ 954461 h 3574942"/>
                <a:gd name="connsiteX14" fmla="*/ 1061595 w 1952678"/>
                <a:gd name="connsiteY14" fmla="*/ 840160 h 3574942"/>
                <a:gd name="connsiteX15" fmla="*/ 1235426 w 1952678"/>
                <a:gd name="connsiteY15" fmla="*/ 756817 h 3574942"/>
                <a:gd name="connsiteX16" fmla="*/ 1364013 w 1952678"/>
                <a:gd name="connsiteY16" fmla="*/ 785392 h 3574942"/>
                <a:gd name="connsiteX17" fmla="*/ 1880745 w 1952678"/>
                <a:gd name="connsiteY17" fmla="*/ 313906 h 3574942"/>
                <a:gd name="connsiteX18" fmla="*/ 1878708 w 1952678"/>
                <a:gd name="connsiteY18" fmla="*/ 166267 h 3574942"/>
                <a:gd name="connsiteX19" fmla="*/ 1949801 w 1952678"/>
                <a:gd name="connsiteY19" fmla="*/ 437731 h 3574942"/>
                <a:gd name="connsiteX20" fmla="*/ 1052414 w 1952678"/>
                <a:gd name="connsiteY20" fmla="*/ 3574942 h 3574942"/>
                <a:gd name="connsiteX21" fmla="*/ 20679 w 1952678"/>
                <a:gd name="connsiteY21" fmla="*/ 3574942 h 3574942"/>
                <a:gd name="connsiteX22" fmla="*/ 380556 w 1952678"/>
                <a:gd name="connsiteY22" fmla="*/ 1523579 h 3574942"/>
                <a:gd name="connsiteX23" fmla="*/ 325787 w 1952678"/>
                <a:gd name="connsiteY23" fmla="*/ 1337841 h 3574942"/>
                <a:gd name="connsiteX24" fmla="*/ 437706 w 1952678"/>
                <a:gd name="connsiteY24" fmla="*/ 997323 h 3574942"/>
                <a:gd name="connsiteX25" fmla="*/ 156719 w 1952678"/>
                <a:gd name="connsiteY25" fmla="*/ 652041 h 3574942"/>
                <a:gd name="connsiteX26" fmla="*/ 37656 w 1952678"/>
                <a:gd name="connsiteY26" fmla="*/ 352004 h 3574942"/>
                <a:gd name="connsiteX27" fmla="*/ 87663 w 1952678"/>
                <a:gd name="connsiteY27" fmla="*/ 292473 h 3574942"/>
                <a:gd name="connsiteX28" fmla="*/ 39729 w 1952678"/>
                <a:gd name="connsiteY28" fmla="*/ 171030 h 3574942"/>
                <a:gd name="connsiteX0" fmla="*/ 39729 w 1989343"/>
                <a:gd name="connsiteY0" fmla="*/ 171030 h 3574942"/>
                <a:gd name="connsiteX1" fmla="*/ 59088 w 1989343"/>
                <a:gd name="connsiteY1" fmla="*/ 59110 h 3574942"/>
                <a:gd name="connsiteX2" fmla="*/ 104332 w 1989343"/>
                <a:gd name="connsiteY2" fmla="*/ 25773 h 3574942"/>
                <a:gd name="connsiteX3" fmla="*/ 142432 w 1989343"/>
                <a:gd name="connsiteY3" fmla="*/ 4342 h 3574942"/>
                <a:gd name="connsiteX4" fmla="*/ 225776 w 1989343"/>
                <a:gd name="connsiteY4" fmla="*/ 85306 h 3574942"/>
                <a:gd name="connsiteX5" fmla="*/ 190057 w 1989343"/>
                <a:gd name="connsiteY5" fmla="*/ 249612 h 3574942"/>
                <a:gd name="connsiteX6" fmla="*/ 454376 w 1989343"/>
                <a:gd name="connsiteY6" fmla="*/ 668712 h 3574942"/>
                <a:gd name="connsiteX7" fmla="*/ 554389 w 1989343"/>
                <a:gd name="connsiteY7" fmla="*/ 687762 h 3574942"/>
                <a:gd name="connsiteX8" fmla="*/ 780607 w 1989343"/>
                <a:gd name="connsiteY8" fmla="*/ 790156 h 3574942"/>
                <a:gd name="connsiteX9" fmla="*/ 502001 w 1989343"/>
                <a:gd name="connsiteY9" fmla="*/ 1178299 h 3574942"/>
                <a:gd name="connsiteX10" fmla="*/ 449614 w 1989343"/>
                <a:gd name="connsiteY10" fmla="*/ 1656931 h 3574942"/>
                <a:gd name="connsiteX11" fmla="*/ 1075882 w 1989343"/>
                <a:gd name="connsiteY11" fmla="*/ 1718843 h 3574942"/>
                <a:gd name="connsiteX12" fmla="*/ 1144939 w 1989343"/>
                <a:gd name="connsiteY12" fmla="*/ 1461668 h 3574942"/>
                <a:gd name="connsiteX13" fmla="*/ 952057 w 1989343"/>
                <a:gd name="connsiteY13" fmla="*/ 954461 h 3574942"/>
                <a:gd name="connsiteX14" fmla="*/ 1061595 w 1989343"/>
                <a:gd name="connsiteY14" fmla="*/ 840160 h 3574942"/>
                <a:gd name="connsiteX15" fmla="*/ 1235426 w 1989343"/>
                <a:gd name="connsiteY15" fmla="*/ 756817 h 3574942"/>
                <a:gd name="connsiteX16" fmla="*/ 1364013 w 1989343"/>
                <a:gd name="connsiteY16" fmla="*/ 785392 h 3574942"/>
                <a:gd name="connsiteX17" fmla="*/ 1880745 w 1989343"/>
                <a:gd name="connsiteY17" fmla="*/ 313906 h 3574942"/>
                <a:gd name="connsiteX18" fmla="*/ 1878708 w 1989343"/>
                <a:gd name="connsiteY18" fmla="*/ 166267 h 3574942"/>
                <a:gd name="connsiteX19" fmla="*/ 1949801 w 1989343"/>
                <a:gd name="connsiteY19" fmla="*/ 437731 h 3574942"/>
                <a:gd name="connsiteX20" fmla="*/ 1052414 w 1989343"/>
                <a:gd name="connsiteY20" fmla="*/ 3574942 h 3574942"/>
                <a:gd name="connsiteX21" fmla="*/ 20679 w 1989343"/>
                <a:gd name="connsiteY21" fmla="*/ 3574942 h 3574942"/>
                <a:gd name="connsiteX22" fmla="*/ 380556 w 1989343"/>
                <a:gd name="connsiteY22" fmla="*/ 1523579 h 3574942"/>
                <a:gd name="connsiteX23" fmla="*/ 325787 w 1989343"/>
                <a:gd name="connsiteY23" fmla="*/ 1337841 h 3574942"/>
                <a:gd name="connsiteX24" fmla="*/ 437706 w 1989343"/>
                <a:gd name="connsiteY24" fmla="*/ 997323 h 3574942"/>
                <a:gd name="connsiteX25" fmla="*/ 156719 w 1989343"/>
                <a:gd name="connsiteY25" fmla="*/ 652041 h 3574942"/>
                <a:gd name="connsiteX26" fmla="*/ 37656 w 1989343"/>
                <a:gd name="connsiteY26" fmla="*/ 352004 h 3574942"/>
                <a:gd name="connsiteX27" fmla="*/ 87663 w 1989343"/>
                <a:gd name="connsiteY27" fmla="*/ 292473 h 3574942"/>
                <a:gd name="connsiteX28" fmla="*/ 39729 w 1989343"/>
                <a:gd name="connsiteY28" fmla="*/ 171030 h 3574942"/>
                <a:gd name="connsiteX0" fmla="*/ 39729 w 1989343"/>
                <a:gd name="connsiteY0" fmla="*/ 171030 h 3574942"/>
                <a:gd name="connsiteX1" fmla="*/ 59088 w 1989343"/>
                <a:gd name="connsiteY1" fmla="*/ 59110 h 3574942"/>
                <a:gd name="connsiteX2" fmla="*/ 104332 w 1989343"/>
                <a:gd name="connsiteY2" fmla="*/ 25773 h 3574942"/>
                <a:gd name="connsiteX3" fmla="*/ 142432 w 1989343"/>
                <a:gd name="connsiteY3" fmla="*/ 4342 h 3574942"/>
                <a:gd name="connsiteX4" fmla="*/ 225776 w 1989343"/>
                <a:gd name="connsiteY4" fmla="*/ 85306 h 3574942"/>
                <a:gd name="connsiteX5" fmla="*/ 190057 w 1989343"/>
                <a:gd name="connsiteY5" fmla="*/ 249612 h 3574942"/>
                <a:gd name="connsiteX6" fmla="*/ 454376 w 1989343"/>
                <a:gd name="connsiteY6" fmla="*/ 668712 h 3574942"/>
                <a:gd name="connsiteX7" fmla="*/ 554389 w 1989343"/>
                <a:gd name="connsiteY7" fmla="*/ 687762 h 3574942"/>
                <a:gd name="connsiteX8" fmla="*/ 780607 w 1989343"/>
                <a:gd name="connsiteY8" fmla="*/ 790156 h 3574942"/>
                <a:gd name="connsiteX9" fmla="*/ 502001 w 1989343"/>
                <a:gd name="connsiteY9" fmla="*/ 1178299 h 3574942"/>
                <a:gd name="connsiteX10" fmla="*/ 449614 w 1989343"/>
                <a:gd name="connsiteY10" fmla="*/ 1656931 h 3574942"/>
                <a:gd name="connsiteX11" fmla="*/ 1075882 w 1989343"/>
                <a:gd name="connsiteY11" fmla="*/ 1718843 h 3574942"/>
                <a:gd name="connsiteX12" fmla="*/ 1144939 w 1989343"/>
                <a:gd name="connsiteY12" fmla="*/ 1461668 h 3574942"/>
                <a:gd name="connsiteX13" fmla="*/ 952057 w 1989343"/>
                <a:gd name="connsiteY13" fmla="*/ 954461 h 3574942"/>
                <a:gd name="connsiteX14" fmla="*/ 1061595 w 1989343"/>
                <a:gd name="connsiteY14" fmla="*/ 840160 h 3574942"/>
                <a:gd name="connsiteX15" fmla="*/ 1235426 w 1989343"/>
                <a:gd name="connsiteY15" fmla="*/ 756817 h 3574942"/>
                <a:gd name="connsiteX16" fmla="*/ 1364013 w 1989343"/>
                <a:gd name="connsiteY16" fmla="*/ 785392 h 3574942"/>
                <a:gd name="connsiteX17" fmla="*/ 1880745 w 1989343"/>
                <a:gd name="connsiteY17" fmla="*/ 313906 h 3574942"/>
                <a:gd name="connsiteX18" fmla="*/ 1878708 w 1989343"/>
                <a:gd name="connsiteY18" fmla="*/ 166267 h 3574942"/>
                <a:gd name="connsiteX19" fmla="*/ 1949801 w 1989343"/>
                <a:gd name="connsiteY19" fmla="*/ 437731 h 3574942"/>
                <a:gd name="connsiteX20" fmla="*/ 1052414 w 1989343"/>
                <a:gd name="connsiteY20" fmla="*/ 3574942 h 3574942"/>
                <a:gd name="connsiteX21" fmla="*/ 20679 w 1989343"/>
                <a:gd name="connsiteY21" fmla="*/ 3574942 h 3574942"/>
                <a:gd name="connsiteX22" fmla="*/ 380556 w 1989343"/>
                <a:gd name="connsiteY22" fmla="*/ 1523579 h 3574942"/>
                <a:gd name="connsiteX23" fmla="*/ 325787 w 1989343"/>
                <a:gd name="connsiteY23" fmla="*/ 1337841 h 3574942"/>
                <a:gd name="connsiteX24" fmla="*/ 437706 w 1989343"/>
                <a:gd name="connsiteY24" fmla="*/ 997323 h 3574942"/>
                <a:gd name="connsiteX25" fmla="*/ 156719 w 1989343"/>
                <a:gd name="connsiteY25" fmla="*/ 652041 h 3574942"/>
                <a:gd name="connsiteX26" fmla="*/ 37656 w 1989343"/>
                <a:gd name="connsiteY26" fmla="*/ 352004 h 3574942"/>
                <a:gd name="connsiteX27" fmla="*/ 87663 w 1989343"/>
                <a:gd name="connsiteY27" fmla="*/ 292473 h 3574942"/>
                <a:gd name="connsiteX28" fmla="*/ 39729 w 1989343"/>
                <a:gd name="connsiteY28" fmla="*/ 171030 h 3574942"/>
                <a:gd name="connsiteX0" fmla="*/ 39729 w 1989343"/>
                <a:gd name="connsiteY0" fmla="*/ 171030 h 3574942"/>
                <a:gd name="connsiteX1" fmla="*/ 59088 w 1989343"/>
                <a:gd name="connsiteY1" fmla="*/ 59110 h 3574942"/>
                <a:gd name="connsiteX2" fmla="*/ 104332 w 1989343"/>
                <a:gd name="connsiteY2" fmla="*/ 25773 h 3574942"/>
                <a:gd name="connsiteX3" fmla="*/ 142432 w 1989343"/>
                <a:gd name="connsiteY3" fmla="*/ 4342 h 3574942"/>
                <a:gd name="connsiteX4" fmla="*/ 225776 w 1989343"/>
                <a:gd name="connsiteY4" fmla="*/ 85306 h 3574942"/>
                <a:gd name="connsiteX5" fmla="*/ 190057 w 1989343"/>
                <a:gd name="connsiteY5" fmla="*/ 249612 h 3574942"/>
                <a:gd name="connsiteX6" fmla="*/ 454376 w 1989343"/>
                <a:gd name="connsiteY6" fmla="*/ 668712 h 3574942"/>
                <a:gd name="connsiteX7" fmla="*/ 554389 w 1989343"/>
                <a:gd name="connsiteY7" fmla="*/ 687762 h 3574942"/>
                <a:gd name="connsiteX8" fmla="*/ 780607 w 1989343"/>
                <a:gd name="connsiteY8" fmla="*/ 790156 h 3574942"/>
                <a:gd name="connsiteX9" fmla="*/ 502001 w 1989343"/>
                <a:gd name="connsiteY9" fmla="*/ 1178299 h 3574942"/>
                <a:gd name="connsiteX10" fmla="*/ 449614 w 1989343"/>
                <a:gd name="connsiteY10" fmla="*/ 1656931 h 3574942"/>
                <a:gd name="connsiteX11" fmla="*/ 1075882 w 1989343"/>
                <a:gd name="connsiteY11" fmla="*/ 1718843 h 3574942"/>
                <a:gd name="connsiteX12" fmla="*/ 1144939 w 1989343"/>
                <a:gd name="connsiteY12" fmla="*/ 1461668 h 3574942"/>
                <a:gd name="connsiteX13" fmla="*/ 952057 w 1989343"/>
                <a:gd name="connsiteY13" fmla="*/ 954461 h 3574942"/>
                <a:gd name="connsiteX14" fmla="*/ 1061595 w 1989343"/>
                <a:gd name="connsiteY14" fmla="*/ 840160 h 3574942"/>
                <a:gd name="connsiteX15" fmla="*/ 1235426 w 1989343"/>
                <a:gd name="connsiteY15" fmla="*/ 756817 h 3574942"/>
                <a:gd name="connsiteX16" fmla="*/ 1364013 w 1989343"/>
                <a:gd name="connsiteY16" fmla="*/ 785392 h 3574942"/>
                <a:gd name="connsiteX17" fmla="*/ 1880745 w 1989343"/>
                <a:gd name="connsiteY17" fmla="*/ 313906 h 3574942"/>
                <a:gd name="connsiteX18" fmla="*/ 1878708 w 1989343"/>
                <a:gd name="connsiteY18" fmla="*/ 166267 h 3574942"/>
                <a:gd name="connsiteX19" fmla="*/ 1949801 w 1989343"/>
                <a:gd name="connsiteY19" fmla="*/ 437731 h 3574942"/>
                <a:gd name="connsiteX20" fmla="*/ 1052414 w 1989343"/>
                <a:gd name="connsiteY20" fmla="*/ 3574942 h 3574942"/>
                <a:gd name="connsiteX21" fmla="*/ 20679 w 1989343"/>
                <a:gd name="connsiteY21" fmla="*/ 3574942 h 3574942"/>
                <a:gd name="connsiteX22" fmla="*/ 380556 w 1989343"/>
                <a:gd name="connsiteY22" fmla="*/ 1523579 h 3574942"/>
                <a:gd name="connsiteX23" fmla="*/ 325787 w 1989343"/>
                <a:gd name="connsiteY23" fmla="*/ 1337841 h 3574942"/>
                <a:gd name="connsiteX24" fmla="*/ 437706 w 1989343"/>
                <a:gd name="connsiteY24" fmla="*/ 997323 h 3574942"/>
                <a:gd name="connsiteX25" fmla="*/ 156719 w 1989343"/>
                <a:gd name="connsiteY25" fmla="*/ 652041 h 3574942"/>
                <a:gd name="connsiteX26" fmla="*/ 37656 w 1989343"/>
                <a:gd name="connsiteY26" fmla="*/ 352004 h 3574942"/>
                <a:gd name="connsiteX27" fmla="*/ 87663 w 1989343"/>
                <a:gd name="connsiteY27" fmla="*/ 292473 h 3574942"/>
                <a:gd name="connsiteX28" fmla="*/ 39729 w 1989343"/>
                <a:gd name="connsiteY28" fmla="*/ 171030 h 3574942"/>
                <a:gd name="connsiteX0" fmla="*/ 39729 w 2020155"/>
                <a:gd name="connsiteY0" fmla="*/ 171030 h 3574942"/>
                <a:gd name="connsiteX1" fmla="*/ 59088 w 2020155"/>
                <a:gd name="connsiteY1" fmla="*/ 59110 h 3574942"/>
                <a:gd name="connsiteX2" fmla="*/ 104332 w 2020155"/>
                <a:gd name="connsiteY2" fmla="*/ 25773 h 3574942"/>
                <a:gd name="connsiteX3" fmla="*/ 142432 w 2020155"/>
                <a:gd name="connsiteY3" fmla="*/ 4342 h 3574942"/>
                <a:gd name="connsiteX4" fmla="*/ 225776 w 2020155"/>
                <a:gd name="connsiteY4" fmla="*/ 85306 h 3574942"/>
                <a:gd name="connsiteX5" fmla="*/ 190057 w 2020155"/>
                <a:gd name="connsiteY5" fmla="*/ 249612 h 3574942"/>
                <a:gd name="connsiteX6" fmla="*/ 454376 w 2020155"/>
                <a:gd name="connsiteY6" fmla="*/ 668712 h 3574942"/>
                <a:gd name="connsiteX7" fmla="*/ 554389 w 2020155"/>
                <a:gd name="connsiteY7" fmla="*/ 687762 h 3574942"/>
                <a:gd name="connsiteX8" fmla="*/ 780607 w 2020155"/>
                <a:gd name="connsiteY8" fmla="*/ 790156 h 3574942"/>
                <a:gd name="connsiteX9" fmla="*/ 502001 w 2020155"/>
                <a:gd name="connsiteY9" fmla="*/ 1178299 h 3574942"/>
                <a:gd name="connsiteX10" fmla="*/ 449614 w 2020155"/>
                <a:gd name="connsiteY10" fmla="*/ 1656931 h 3574942"/>
                <a:gd name="connsiteX11" fmla="*/ 1075882 w 2020155"/>
                <a:gd name="connsiteY11" fmla="*/ 1718843 h 3574942"/>
                <a:gd name="connsiteX12" fmla="*/ 1144939 w 2020155"/>
                <a:gd name="connsiteY12" fmla="*/ 1461668 h 3574942"/>
                <a:gd name="connsiteX13" fmla="*/ 952057 w 2020155"/>
                <a:gd name="connsiteY13" fmla="*/ 954461 h 3574942"/>
                <a:gd name="connsiteX14" fmla="*/ 1061595 w 2020155"/>
                <a:gd name="connsiteY14" fmla="*/ 840160 h 3574942"/>
                <a:gd name="connsiteX15" fmla="*/ 1235426 w 2020155"/>
                <a:gd name="connsiteY15" fmla="*/ 756817 h 3574942"/>
                <a:gd name="connsiteX16" fmla="*/ 1364013 w 2020155"/>
                <a:gd name="connsiteY16" fmla="*/ 785392 h 3574942"/>
                <a:gd name="connsiteX17" fmla="*/ 1880745 w 2020155"/>
                <a:gd name="connsiteY17" fmla="*/ 313906 h 3574942"/>
                <a:gd name="connsiteX18" fmla="*/ 1878708 w 2020155"/>
                <a:gd name="connsiteY18" fmla="*/ 166267 h 3574942"/>
                <a:gd name="connsiteX19" fmla="*/ 1954562 w 2020155"/>
                <a:gd name="connsiteY19" fmla="*/ 125785 h 3574942"/>
                <a:gd name="connsiteX20" fmla="*/ 1949801 w 2020155"/>
                <a:gd name="connsiteY20" fmla="*/ 437731 h 3574942"/>
                <a:gd name="connsiteX21" fmla="*/ 1052414 w 2020155"/>
                <a:gd name="connsiteY21" fmla="*/ 3574942 h 3574942"/>
                <a:gd name="connsiteX22" fmla="*/ 20679 w 2020155"/>
                <a:gd name="connsiteY22" fmla="*/ 3574942 h 3574942"/>
                <a:gd name="connsiteX23" fmla="*/ 380556 w 2020155"/>
                <a:gd name="connsiteY23" fmla="*/ 1523579 h 3574942"/>
                <a:gd name="connsiteX24" fmla="*/ 325787 w 2020155"/>
                <a:gd name="connsiteY24" fmla="*/ 1337841 h 3574942"/>
                <a:gd name="connsiteX25" fmla="*/ 437706 w 2020155"/>
                <a:gd name="connsiteY25" fmla="*/ 997323 h 3574942"/>
                <a:gd name="connsiteX26" fmla="*/ 156719 w 2020155"/>
                <a:gd name="connsiteY26" fmla="*/ 652041 h 3574942"/>
                <a:gd name="connsiteX27" fmla="*/ 37656 w 2020155"/>
                <a:gd name="connsiteY27" fmla="*/ 352004 h 3574942"/>
                <a:gd name="connsiteX28" fmla="*/ 87663 w 2020155"/>
                <a:gd name="connsiteY28" fmla="*/ 292473 h 3574942"/>
                <a:gd name="connsiteX29" fmla="*/ 39729 w 2020155"/>
                <a:gd name="connsiteY29" fmla="*/ 171030 h 3574942"/>
                <a:gd name="connsiteX0" fmla="*/ 39729 w 2020155"/>
                <a:gd name="connsiteY0" fmla="*/ 171030 h 3574942"/>
                <a:gd name="connsiteX1" fmla="*/ 59088 w 2020155"/>
                <a:gd name="connsiteY1" fmla="*/ 59110 h 3574942"/>
                <a:gd name="connsiteX2" fmla="*/ 104332 w 2020155"/>
                <a:gd name="connsiteY2" fmla="*/ 25773 h 3574942"/>
                <a:gd name="connsiteX3" fmla="*/ 142432 w 2020155"/>
                <a:gd name="connsiteY3" fmla="*/ 4342 h 3574942"/>
                <a:gd name="connsiteX4" fmla="*/ 225776 w 2020155"/>
                <a:gd name="connsiteY4" fmla="*/ 85306 h 3574942"/>
                <a:gd name="connsiteX5" fmla="*/ 190057 w 2020155"/>
                <a:gd name="connsiteY5" fmla="*/ 249612 h 3574942"/>
                <a:gd name="connsiteX6" fmla="*/ 454376 w 2020155"/>
                <a:gd name="connsiteY6" fmla="*/ 668712 h 3574942"/>
                <a:gd name="connsiteX7" fmla="*/ 554389 w 2020155"/>
                <a:gd name="connsiteY7" fmla="*/ 687762 h 3574942"/>
                <a:gd name="connsiteX8" fmla="*/ 780607 w 2020155"/>
                <a:gd name="connsiteY8" fmla="*/ 790156 h 3574942"/>
                <a:gd name="connsiteX9" fmla="*/ 502001 w 2020155"/>
                <a:gd name="connsiteY9" fmla="*/ 1178299 h 3574942"/>
                <a:gd name="connsiteX10" fmla="*/ 449614 w 2020155"/>
                <a:gd name="connsiteY10" fmla="*/ 1656931 h 3574942"/>
                <a:gd name="connsiteX11" fmla="*/ 1075882 w 2020155"/>
                <a:gd name="connsiteY11" fmla="*/ 1718843 h 3574942"/>
                <a:gd name="connsiteX12" fmla="*/ 1144939 w 2020155"/>
                <a:gd name="connsiteY12" fmla="*/ 1461668 h 3574942"/>
                <a:gd name="connsiteX13" fmla="*/ 952057 w 2020155"/>
                <a:gd name="connsiteY13" fmla="*/ 954461 h 3574942"/>
                <a:gd name="connsiteX14" fmla="*/ 1061595 w 2020155"/>
                <a:gd name="connsiteY14" fmla="*/ 840160 h 3574942"/>
                <a:gd name="connsiteX15" fmla="*/ 1235426 w 2020155"/>
                <a:gd name="connsiteY15" fmla="*/ 756817 h 3574942"/>
                <a:gd name="connsiteX16" fmla="*/ 1364013 w 2020155"/>
                <a:gd name="connsiteY16" fmla="*/ 785392 h 3574942"/>
                <a:gd name="connsiteX17" fmla="*/ 1880745 w 2020155"/>
                <a:gd name="connsiteY17" fmla="*/ 313906 h 3574942"/>
                <a:gd name="connsiteX18" fmla="*/ 1878708 w 2020155"/>
                <a:gd name="connsiteY18" fmla="*/ 166267 h 3574942"/>
                <a:gd name="connsiteX19" fmla="*/ 1954562 w 2020155"/>
                <a:gd name="connsiteY19" fmla="*/ 125785 h 3574942"/>
                <a:gd name="connsiteX20" fmla="*/ 1949801 w 2020155"/>
                <a:gd name="connsiteY20" fmla="*/ 437731 h 3574942"/>
                <a:gd name="connsiteX21" fmla="*/ 1052414 w 2020155"/>
                <a:gd name="connsiteY21" fmla="*/ 3574942 h 3574942"/>
                <a:gd name="connsiteX22" fmla="*/ 20679 w 2020155"/>
                <a:gd name="connsiteY22" fmla="*/ 3574942 h 3574942"/>
                <a:gd name="connsiteX23" fmla="*/ 380556 w 2020155"/>
                <a:gd name="connsiteY23" fmla="*/ 1523579 h 3574942"/>
                <a:gd name="connsiteX24" fmla="*/ 325787 w 2020155"/>
                <a:gd name="connsiteY24" fmla="*/ 1337841 h 3574942"/>
                <a:gd name="connsiteX25" fmla="*/ 437706 w 2020155"/>
                <a:gd name="connsiteY25" fmla="*/ 997323 h 3574942"/>
                <a:gd name="connsiteX26" fmla="*/ 156719 w 2020155"/>
                <a:gd name="connsiteY26" fmla="*/ 652041 h 3574942"/>
                <a:gd name="connsiteX27" fmla="*/ 37656 w 2020155"/>
                <a:gd name="connsiteY27" fmla="*/ 352004 h 3574942"/>
                <a:gd name="connsiteX28" fmla="*/ 87663 w 2020155"/>
                <a:gd name="connsiteY28" fmla="*/ 292473 h 3574942"/>
                <a:gd name="connsiteX29" fmla="*/ 39729 w 2020155"/>
                <a:gd name="connsiteY29" fmla="*/ 171030 h 3574942"/>
                <a:gd name="connsiteX0" fmla="*/ 39729 w 2010224"/>
                <a:gd name="connsiteY0" fmla="*/ 171030 h 3574942"/>
                <a:gd name="connsiteX1" fmla="*/ 59088 w 2010224"/>
                <a:gd name="connsiteY1" fmla="*/ 59110 h 3574942"/>
                <a:gd name="connsiteX2" fmla="*/ 104332 w 2010224"/>
                <a:gd name="connsiteY2" fmla="*/ 25773 h 3574942"/>
                <a:gd name="connsiteX3" fmla="*/ 142432 w 2010224"/>
                <a:gd name="connsiteY3" fmla="*/ 4342 h 3574942"/>
                <a:gd name="connsiteX4" fmla="*/ 225776 w 2010224"/>
                <a:gd name="connsiteY4" fmla="*/ 85306 h 3574942"/>
                <a:gd name="connsiteX5" fmla="*/ 190057 w 2010224"/>
                <a:gd name="connsiteY5" fmla="*/ 249612 h 3574942"/>
                <a:gd name="connsiteX6" fmla="*/ 454376 w 2010224"/>
                <a:gd name="connsiteY6" fmla="*/ 668712 h 3574942"/>
                <a:gd name="connsiteX7" fmla="*/ 554389 w 2010224"/>
                <a:gd name="connsiteY7" fmla="*/ 687762 h 3574942"/>
                <a:gd name="connsiteX8" fmla="*/ 780607 w 2010224"/>
                <a:gd name="connsiteY8" fmla="*/ 790156 h 3574942"/>
                <a:gd name="connsiteX9" fmla="*/ 502001 w 2010224"/>
                <a:gd name="connsiteY9" fmla="*/ 1178299 h 3574942"/>
                <a:gd name="connsiteX10" fmla="*/ 449614 w 2010224"/>
                <a:gd name="connsiteY10" fmla="*/ 1656931 h 3574942"/>
                <a:gd name="connsiteX11" fmla="*/ 1075882 w 2010224"/>
                <a:gd name="connsiteY11" fmla="*/ 1718843 h 3574942"/>
                <a:gd name="connsiteX12" fmla="*/ 1144939 w 2010224"/>
                <a:gd name="connsiteY12" fmla="*/ 1461668 h 3574942"/>
                <a:gd name="connsiteX13" fmla="*/ 952057 w 2010224"/>
                <a:gd name="connsiteY13" fmla="*/ 954461 h 3574942"/>
                <a:gd name="connsiteX14" fmla="*/ 1061595 w 2010224"/>
                <a:gd name="connsiteY14" fmla="*/ 840160 h 3574942"/>
                <a:gd name="connsiteX15" fmla="*/ 1235426 w 2010224"/>
                <a:gd name="connsiteY15" fmla="*/ 756817 h 3574942"/>
                <a:gd name="connsiteX16" fmla="*/ 1364013 w 2010224"/>
                <a:gd name="connsiteY16" fmla="*/ 785392 h 3574942"/>
                <a:gd name="connsiteX17" fmla="*/ 1880745 w 2010224"/>
                <a:gd name="connsiteY17" fmla="*/ 313906 h 3574942"/>
                <a:gd name="connsiteX18" fmla="*/ 1878708 w 2010224"/>
                <a:gd name="connsiteY18" fmla="*/ 166267 h 3574942"/>
                <a:gd name="connsiteX19" fmla="*/ 1954562 w 2010224"/>
                <a:gd name="connsiteY19" fmla="*/ 125785 h 3574942"/>
                <a:gd name="connsiteX20" fmla="*/ 1935513 w 2010224"/>
                <a:gd name="connsiteY20" fmla="*/ 440112 h 3574942"/>
                <a:gd name="connsiteX21" fmla="*/ 1052414 w 2010224"/>
                <a:gd name="connsiteY21" fmla="*/ 3574942 h 3574942"/>
                <a:gd name="connsiteX22" fmla="*/ 20679 w 2010224"/>
                <a:gd name="connsiteY22" fmla="*/ 3574942 h 3574942"/>
                <a:gd name="connsiteX23" fmla="*/ 380556 w 2010224"/>
                <a:gd name="connsiteY23" fmla="*/ 1523579 h 3574942"/>
                <a:gd name="connsiteX24" fmla="*/ 325787 w 2010224"/>
                <a:gd name="connsiteY24" fmla="*/ 1337841 h 3574942"/>
                <a:gd name="connsiteX25" fmla="*/ 437706 w 2010224"/>
                <a:gd name="connsiteY25" fmla="*/ 997323 h 3574942"/>
                <a:gd name="connsiteX26" fmla="*/ 156719 w 2010224"/>
                <a:gd name="connsiteY26" fmla="*/ 652041 h 3574942"/>
                <a:gd name="connsiteX27" fmla="*/ 37656 w 2010224"/>
                <a:gd name="connsiteY27" fmla="*/ 352004 h 3574942"/>
                <a:gd name="connsiteX28" fmla="*/ 87663 w 2010224"/>
                <a:gd name="connsiteY28" fmla="*/ 292473 h 3574942"/>
                <a:gd name="connsiteX29" fmla="*/ 39729 w 2010224"/>
                <a:gd name="connsiteY29" fmla="*/ 171030 h 3574942"/>
                <a:gd name="connsiteX0" fmla="*/ 39729 w 1990527"/>
                <a:gd name="connsiteY0" fmla="*/ 171030 h 3574942"/>
                <a:gd name="connsiteX1" fmla="*/ 59088 w 1990527"/>
                <a:gd name="connsiteY1" fmla="*/ 59110 h 3574942"/>
                <a:gd name="connsiteX2" fmla="*/ 104332 w 1990527"/>
                <a:gd name="connsiteY2" fmla="*/ 25773 h 3574942"/>
                <a:gd name="connsiteX3" fmla="*/ 142432 w 1990527"/>
                <a:gd name="connsiteY3" fmla="*/ 4342 h 3574942"/>
                <a:gd name="connsiteX4" fmla="*/ 225776 w 1990527"/>
                <a:gd name="connsiteY4" fmla="*/ 85306 h 3574942"/>
                <a:gd name="connsiteX5" fmla="*/ 190057 w 1990527"/>
                <a:gd name="connsiteY5" fmla="*/ 249612 h 3574942"/>
                <a:gd name="connsiteX6" fmla="*/ 454376 w 1990527"/>
                <a:gd name="connsiteY6" fmla="*/ 668712 h 3574942"/>
                <a:gd name="connsiteX7" fmla="*/ 554389 w 1990527"/>
                <a:gd name="connsiteY7" fmla="*/ 687762 h 3574942"/>
                <a:gd name="connsiteX8" fmla="*/ 780607 w 1990527"/>
                <a:gd name="connsiteY8" fmla="*/ 790156 h 3574942"/>
                <a:gd name="connsiteX9" fmla="*/ 502001 w 1990527"/>
                <a:gd name="connsiteY9" fmla="*/ 1178299 h 3574942"/>
                <a:gd name="connsiteX10" fmla="*/ 449614 w 1990527"/>
                <a:gd name="connsiteY10" fmla="*/ 1656931 h 3574942"/>
                <a:gd name="connsiteX11" fmla="*/ 1075882 w 1990527"/>
                <a:gd name="connsiteY11" fmla="*/ 1718843 h 3574942"/>
                <a:gd name="connsiteX12" fmla="*/ 1144939 w 1990527"/>
                <a:gd name="connsiteY12" fmla="*/ 1461668 h 3574942"/>
                <a:gd name="connsiteX13" fmla="*/ 952057 w 1990527"/>
                <a:gd name="connsiteY13" fmla="*/ 954461 h 3574942"/>
                <a:gd name="connsiteX14" fmla="*/ 1061595 w 1990527"/>
                <a:gd name="connsiteY14" fmla="*/ 840160 h 3574942"/>
                <a:gd name="connsiteX15" fmla="*/ 1235426 w 1990527"/>
                <a:gd name="connsiteY15" fmla="*/ 756817 h 3574942"/>
                <a:gd name="connsiteX16" fmla="*/ 1364013 w 1990527"/>
                <a:gd name="connsiteY16" fmla="*/ 785392 h 3574942"/>
                <a:gd name="connsiteX17" fmla="*/ 1880745 w 1990527"/>
                <a:gd name="connsiteY17" fmla="*/ 313906 h 3574942"/>
                <a:gd name="connsiteX18" fmla="*/ 1878708 w 1990527"/>
                <a:gd name="connsiteY18" fmla="*/ 166267 h 3574942"/>
                <a:gd name="connsiteX19" fmla="*/ 1954562 w 1990527"/>
                <a:gd name="connsiteY19" fmla="*/ 125785 h 3574942"/>
                <a:gd name="connsiteX20" fmla="*/ 1935513 w 1990527"/>
                <a:gd name="connsiteY20" fmla="*/ 440112 h 3574942"/>
                <a:gd name="connsiteX21" fmla="*/ 1052414 w 1990527"/>
                <a:gd name="connsiteY21" fmla="*/ 3574942 h 3574942"/>
                <a:gd name="connsiteX22" fmla="*/ 20679 w 1990527"/>
                <a:gd name="connsiteY22" fmla="*/ 3574942 h 3574942"/>
                <a:gd name="connsiteX23" fmla="*/ 380556 w 1990527"/>
                <a:gd name="connsiteY23" fmla="*/ 1523579 h 3574942"/>
                <a:gd name="connsiteX24" fmla="*/ 325787 w 1990527"/>
                <a:gd name="connsiteY24" fmla="*/ 1337841 h 3574942"/>
                <a:gd name="connsiteX25" fmla="*/ 437706 w 1990527"/>
                <a:gd name="connsiteY25" fmla="*/ 997323 h 3574942"/>
                <a:gd name="connsiteX26" fmla="*/ 156719 w 1990527"/>
                <a:gd name="connsiteY26" fmla="*/ 652041 h 3574942"/>
                <a:gd name="connsiteX27" fmla="*/ 37656 w 1990527"/>
                <a:gd name="connsiteY27" fmla="*/ 352004 h 3574942"/>
                <a:gd name="connsiteX28" fmla="*/ 87663 w 1990527"/>
                <a:gd name="connsiteY28" fmla="*/ 292473 h 3574942"/>
                <a:gd name="connsiteX29" fmla="*/ 39729 w 1990527"/>
                <a:gd name="connsiteY29" fmla="*/ 171030 h 3574942"/>
                <a:gd name="connsiteX0" fmla="*/ 39729 w 2034900"/>
                <a:gd name="connsiteY0" fmla="*/ 171030 h 3574942"/>
                <a:gd name="connsiteX1" fmla="*/ 59088 w 2034900"/>
                <a:gd name="connsiteY1" fmla="*/ 59110 h 3574942"/>
                <a:gd name="connsiteX2" fmla="*/ 104332 w 2034900"/>
                <a:gd name="connsiteY2" fmla="*/ 25773 h 3574942"/>
                <a:gd name="connsiteX3" fmla="*/ 142432 w 2034900"/>
                <a:gd name="connsiteY3" fmla="*/ 4342 h 3574942"/>
                <a:gd name="connsiteX4" fmla="*/ 225776 w 2034900"/>
                <a:gd name="connsiteY4" fmla="*/ 85306 h 3574942"/>
                <a:gd name="connsiteX5" fmla="*/ 190057 w 2034900"/>
                <a:gd name="connsiteY5" fmla="*/ 249612 h 3574942"/>
                <a:gd name="connsiteX6" fmla="*/ 454376 w 2034900"/>
                <a:gd name="connsiteY6" fmla="*/ 668712 h 3574942"/>
                <a:gd name="connsiteX7" fmla="*/ 554389 w 2034900"/>
                <a:gd name="connsiteY7" fmla="*/ 687762 h 3574942"/>
                <a:gd name="connsiteX8" fmla="*/ 780607 w 2034900"/>
                <a:gd name="connsiteY8" fmla="*/ 790156 h 3574942"/>
                <a:gd name="connsiteX9" fmla="*/ 502001 w 2034900"/>
                <a:gd name="connsiteY9" fmla="*/ 1178299 h 3574942"/>
                <a:gd name="connsiteX10" fmla="*/ 449614 w 2034900"/>
                <a:gd name="connsiteY10" fmla="*/ 1656931 h 3574942"/>
                <a:gd name="connsiteX11" fmla="*/ 1075882 w 2034900"/>
                <a:gd name="connsiteY11" fmla="*/ 1718843 h 3574942"/>
                <a:gd name="connsiteX12" fmla="*/ 1144939 w 2034900"/>
                <a:gd name="connsiteY12" fmla="*/ 1461668 h 3574942"/>
                <a:gd name="connsiteX13" fmla="*/ 952057 w 2034900"/>
                <a:gd name="connsiteY13" fmla="*/ 954461 h 3574942"/>
                <a:gd name="connsiteX14" fmla="*/ 1061595 w 2034900"/>
                <a:gd name="connsiteY14" fmla="*/ 840160 h 3574942"/>
                <a:gd name="connsiteX15" fmla="*/ 1235426 w 2034900"/>
                <a:gd name="connsiteY15" fmla="*/ 756817 h 3574942"/>
                <a:gd name="connsiteX16" fmla="*/ 1364013 w 2034900"/>
                <a:gd name="connsiteY16" fmla="*/ 785392 h 3574942"/>
                <a:gd name="connsiteX17" fmla="*/ 1880745 w 2034900"/>
                <a:gd name="connsiteY17" fmla="*/ 313906 h 3574942"/>
                <a:gd name="connsiteX18" fmla="*/ 1878708 w 2034900"/>
                <a:gd name="connsiteY18" fmla="*/ 166267 h 3574942"/>
                <a:gd name="connsiteX19" fmla="*/ 1954562 w 2034900"/>
                <a:gd name="connsiteY19" fmla="*/ 125785 h 3574942"/>
                <a:gd name="connsiteX20" fmla="*/ 2021238 w 2034900"/>
                <a:gd name="connsiteY20" fmla="*/ 178173 h 3574942"/>
                <a:gd name="connsiteX21" fmla="*/ 1935513 w 2034900"/>
                <a:gd name="connsiteY21" fmla="*/ 440112 h 3574942"/>
                <a:gd name="connsiteX22" fmla="*/ 1052414 w 2034900"/>
                <a:gd name="connsiteY22" fmla="*/ 3574942 h 3574942"/>
                <a:gd name="connsiteX23" fmla="*/ 20679 w 2034900"/>
                <a:gd name="connsiteY23" fmla="*/ 3574942 h 3574942"/>
                <a:gd name="connsiteX24" fmla="*/ 380556 w 2034900"/>
                <a:gd name="connsiteY24" fmla="*/ 1523579 h 3574942"/>
                <a:gd name="connsiteX25" fmla="*/ 325787 w 2034900"/>
                <a:gd name="connsiteY25" fmla="*/ 1337841 h 3574942"/>
                <a:gd name="connsiteX26" fmla="*/ 437706 w 2034900"/>
                <a:gd name="connsiteY26" fmla="*/ 997323 h 3574942"/>
                <a:gd name="connsiteX27" fmla="*/ 156719 w 2034900"/>
                <a:gd name="connsiteY27" fmla="*/ 652041 h 3574942"/>
                <a:gd name="connsiteX28" fmla="*/ 37656 w 2034900"/>
                <a:gd name="connsiteY28" fmla="*/ 352004 h 3574942"/>
                <a:gd name="connsiteX29" fmla="*/ 87663 w 2034900"/>
                <a:gd name="connsiteY29" fmla="*/ 292473 h 3574942"/>
                <a:gd name="connsiteX30" fmla="*/ 39729 w 2034900"/>
                <a:gd name="connsiteY30" fmla="*/ 171030 h 3574942"/>
                <a:gd name="connsiteX0" fmla="*/ 39729 w 2034900"/>
                <a:gd name="connsiteY0" fmla="*/ 171030 h 3574942"/>
                <a:gd name="connsiteX1" fmla="*/ 59088 w 2034900"/>
                <a:gd name="connsiteY1" fmla="*/ 59110 h 3574942"/>
                <a:gd name="connsiteX2" fmla="*/ 104332 w 2034900"/>
                <a:gd name="connsiteY2" fmla="*/ 25773 h 3574942"/>
                <a:gd name="connsiteX3" fmla="*/ 142432 w 2034900"/>
                <a:gd name="connsiteY3" fmla="*/ 4342 h 3574942"/>
                <a:gd name="connsiteX4" fmla="*/ 225776 w 2034900"/>
                <a:gd name="connsiteY4" fmla="*/ 85306 h 3574942"/>
                <a:gd name="connsiteX5" fmla="*/ 190057 w 2034900"/>
                <a:gd name="connsiteY5" fmla="*/ 249612 h 3574942"/>
                <a:gd name="connsiteX6" fmla="*/ 454376 w 2034900"/>
                <a:gd name="connsiteY6" fmla="*/ 668712 h 3574942"/>
                <a:gd name="connsiteX7" fmla="*/ 554389 w 2034900"/>
                <a:gd name="connsiteY7" fmla="*/ 687762 h 3574942"/>
                <a:gd name="connsiteX8" fmla="*/ 780607 w 2034900"/>
                <a:gd name="connsiteY8" fmla="*/ 790156 h 3574942"/>
                <a:gd name="connsiteX9" fmla="*/ 502001 w 2034900"/>
                <a:gd name="connsiteY9" fmla="*/ 1178299 h 3574942"/>
                <a:gd name="connsiteX10" fmla="*/ 449614 w 2034900"/>
                <a:gd name="connsiteY10" fmla="*/ 1656931 h 3574942"/>
                <a:gd name="connsiteX11" fmla="*/ 1075882 w 2034900"/>
                <a:gd name="connsiteY11" fmla="*/ 1718843 h 3574942"/>
                <a:gd name="connsiteX12" fmla="*/ 1144939 w 2034900"/>
                <a:gd name="connsiteY12" fmla="*/ 1461668 h 3574942"/>
                <a:gd name="connsiteX13" fmla="*/ 952057 w 2034900"/>
                <a:gd name="connsiteY13" fmla="*/ 954461 h 3574942"/>
                <a:gd name="connsiteX14" fmla="*/ 1061595 w 2034900"/>
                <a:gd name="connsiteY14" fmla="*/ 840160 h 3574942"/>
                <a:gd name="connsiteX15" fmla="*/ 1235426 w 2034900"/>
                <a:gd name="connsiteY15" fmla="*/ 756817 h 3574942"/>
                <a:gd name="connsiteX16" fmla="*/ 1364013 w 2034900"/>
                <a:gd name="connsiteY16" fmla="*/ 785392 h 3574942"/>
                <a:gd name="connsiteX17" fmla="*/ 1880745 w 2034900"/>
                <a:gd name="connsiteY17" fmla="*/ 313906 h 3574942"/>
                <a:gd name="connsiteX18" fmla="*/ 1878708 w 2034900"/>
                <a:gd name="connsiteY18" fmla="*/ 166267 h 3574942"/>
                <a:gd name="connsiteX19" fmla="*/ 1954562 w 2034900"/>
                <a:gd name="connsiteY19" fmla="*/ 125785 h 3574942"/>
                <a:gd name="connsiteX20" fmla="*/ 2021238 w 2034900"/>
                <a:gd name="connsiteY20" fmla="*/ 178173 h 3574942"/>
                <a:gd name="connsiteX21" fmla="*/ 1935513 w 2034900"/>
                <a:gd name="connsiteY21" fmla="*/ 440112 h 3574942"/>
                <a:gd name="connsiteX22" fmla="*/ 1052414 w 2034900"/>
                <a:gd name="connsiteY22" fmla="*/ 3574942 h 3574942"/>
                <a:gd name="connsiteX23" fmla="*/ 20679 w 2034900"/>
                <a:gd name="connsiteY23" fmla="*/ 3574942 h 3574942"/>
                <a:gd name="connsiteX24" fmla="*/ 380556 w 2034900"/>
                <a:gd name="connsiteY24" fmla="*/ 1523579 h 3574942"/>
                <a:gd name="connsiteX25" fmla="*/ 325787 w 2034900"/>
                <a:gd name="connsiteY25" fmla="*/ 1337841 h 3574942"/>
                <a:gd name="connsiteX26" fmla="*/ 437706 w 2034900"/>
                <a:gd name="connsiteY26" fmla="*/ 997323 h 3574942"/>
                <a:gd name="connsiteX27" fmla="*/ 156719 w 2034900"/>
                <a:gd name="connsiteY27" fmla="*/ 652041 h 3574942"/>
                <a:gd name="connsiteX28" fmla="*/ 37656 w 2034900"/>
                <a:gd name="connsiteY28" fmla="*/ 352004 h 3574942"/>
                <a:gd name="connsiteX29" fmla="*/ 87663 w 2034900"/>
                <a:gd name="connsiteY29" fmla="*/ 292473 h 3574942"/>
                <a:gd name="connsiteX30" fmla="*/ 39729 w 2034900"/>
                <a:gd name="connsiteY30" fmla="*/ 171030 h 3574942"/>
                <a:gd name="connsiteX0" fmla="*/ 39729 w 2047505"/>
                <a:gd name="connsiteY0" fmla="*/ 171030 h 3574942"/>
                <a:gd name="connsiteX1" fmla="*/ 59088 w 2047505"/>
                <a:gd name="connsiteY1" fmla="*/ 59110 h 3574942"/>
                <a:gd name="connsiteX2" fmla="*/ 104332 w 2047505"/>
                <a:gd name="connsiteY2" fmla="*/ 25773 h 3574942"/>
                <a:gd name="connsiteX3" fmla="*/ 142432 w 2047505"/>
                <a:gd name="connsiteY3" fmla="*/ 4342 h 3574942"/>
                <a:gd name="connsiteX4" fmla="*/ 225776 w 2047505"/>
                <a:gd name="connsiteY4" fmla="*/ 85306 h 3574942"/>
                <a:gd name="connsiteX5" fmla="*/ 190057 w 2047505"/>
                <a:gd name="connsiteY5" fmla="*/ 249612 h 3574942"/>
                <a:gd name="connsiteX6" fmla="*/ 454376 w 2047505"/>
                <a:gd name="connsiteY6" fmla="*/ 668712 h 3574942"/>
                <a:gd name="connsiteX7" fmla="*/ 554389 w 2047505"/>
                <a:gd name="connsiteY7" fmla="*/ 687762 h 3574942"/>
                <a:gd name="connsiteX8" fmla="*/ 780607 w 2047505"/>
                <a:gd name="connsiteY8" fmla="*/ 790156 h 3574942"/>
                <a:gd name="connsiteX9" fmla="*/ 502001 w 2047505"/>
                <a:gd name="connsiteY9" fmla="*/ 1178299 h 3574942"/>
                <a:gd name="connsiteX10" fmla="*/ 449614 w 2047505"/>
                <a:gd name="connsiteY10" fmla="*/ 1656931 h 3574942"/>
                <a:gd name="connsiteX11" fmla="*/ 1075882 w 2047505"/>
                <a:gd name="connsiteY11" fmla="*/ 1718843 h 3574942"/>
                <a:gd name="connsiteX12" fmla="*/ 1144939 w 2047505"/>
                <a:gd name="connsiteY12" fmla="*/ 1461668 h 3574942"/>
                <a:gd name="connsiteX13" fmla="*/ 952057 w 2047505"/>
                <a:gd name="connsiteY13" fmla="*/ 954461 h 3574942"/>
                <a:gd name="connsiteX14" fmla="*/ 1061595 w 2047505"/>
                <a:gd name="connsiteY14" fmla="*/ 840160 h 3574942"/>
                <a:gd name="connsiteX15" fmla="*/ 1235426 w 2047505"/>
                <a:gd name="connsiteY15" fmla="*/ 756817 h 3574942"/>
                <a:gd name="connsiteX16" fmla="*/ 1364013 w 2047505"/>
                <a:gd name="connsiteY16" fmla="*/ 785392 h 3574942"/>
                <a:gd name="connsiteX17" fmla="*/ 1880745 w 2047505"/>
                <a:gd name="connsiteY17" fmla="*/ 313906 h 3574942"/>
                <a:gd name="connsiteX18" fmla="*/ 1878708 w 2047505"/>
                <a:gd name="connsiteY18" fmla="*/ 166267 h 3574942"/>
                <a:gd name="connsiteX19" fmla="*/ 1954562 w 2047505"/>
                <a:gd name="connsiteY19" fmla="*/ 125785 h 3574942"/>
                <a:gd name="connsiteX20" fmla="*/ 2021238 w 2047505"/>
                <a:gd name="connsiteY20" fmla="*/ 178173 h 3574942"/>
                <a:gd name="connsiteX21" fmla="*/ 1935513 w 2047505"/>
                <a:gd name="connsiteY21" fmla="*/ 440112 h 3574942"/>
                <a:gd name="connsiteX22" fmla="*/ 1052414 w 2047505"/>
                <a:gd name="connsiteY22" fmla="*/ 3574942 h 3574942"/>
                <a:gd name="connsiteX23" fmla="*/ 20679 w 2047505"/>
                <a:gd name="connsiteY23" fmla="*/ 3574942 h 3574942"/>
                <a:gd name="connsiteX24" fmla="*/ 380556 w 2047505"/>
                <a:gd name="connsiteY24" fmla="*/ 1523579 h 3574942"/>
                <a:gd name="connsiteX25" fmla="*/ 325787 w 2047505"/>
                <a:gd name="connsiteY25" fmla="*/ 1337841 h 3574942"/>
                <a:gd name="connsiteX26" fmla="*/ 437706 w 2047505"/>
                <a:gd name="connsiteY26" fmla="*/ 997323 h 3574942"/>
                <a:gd name="connsiteX27" fmla="*/ 156719 w 2047505"/>
                <a:gd name="connsiteY27" fmla="*/ 652041 h 3574942"/>
                <a:gd name="connsiteX28" fmla="*/ 37656 w 2047505"/>
                <a:gd name="connsiteY28" fmla="*/ 352004 h 3574942"/>
                <a:gd name="connsiteX29" fmla="*/ 87663 w 2047505"/>
                <a:gd name="connsiteY29" fmla="*/ 292473 h 3574942"/>
                <a:gd name="connsiteX30" fmla="*/ 39729 w 2047505"/>
                <a:gd name="connsiteY30" fmla="*/ 171030 h 3574942"/>
                <a:gd name="connsiteX0" fmla="*/ 39729 w 2029502"/>
                <a:gd name="connsiteY0" fmla="*/ 171030 h 3574942"/>
                <a:gd name="connsiteX1" fmla="*/ 59088 w 2029502"/>
                <a:gd name="connsiteY1" fmla="*/ 59110 h 3574942"/>
                <a:gd name="connsiteX2" fmla="*/ 104332 w 2029502"/>
                <a:gd name="connsiteY2" fmla="*/ 25773 h 3574942"/>
                <a:gd name="connsiteX3" fmla="*/ 142432 w 2029502"/>
                <a:gd name="connsiteY3" fmla="*/ 4342 h 3574942"/>
                <a:gd name="connsiteX4" fmla="*/ 225776 w 2029502"/>
                <a:gd name="connsiteY4" fmla="*/ 85306 h 3574942"/>
                <a:gd name="connsiteX5" fmla="*/ 190057 w 2029502"/>
                <a:gd name="connsiteY5" fmla="*/ 249612 h 3574942"/>
                <a:gd name="connsiteX6" fmla="*/ 454376 w 2029502"/>
                <a:gd name="connsiteY6" fmla="*/ 668712 h 3574942"/>
                <a:gd name="connsiteX7" fmla="*/ 554389 w 2029502"/>
                <a:gd name="connsiteY7" fmla="*/ 687762 h 3574942"/>
                <a:gd name="connsiteX8" fmla="*/ 780607 w 2029502"/>
                <a:gd name="connsiteY8" fmla="*/ 790156 h 3574942"/>
                <a:gd name="connsiteX9" fmla="*/ 502001 w 2029502"/>
                <a:gd name="connsiteY9" fmla="*/ 1178299 h 3574942"/>
                <a:gd name="connsiteX10" fmla="*/ 449614 w 2029502"/>
                <a:gd name="connsiteY10" fmla="*/ 1656931 h 3574942"/>
                <a:gd name="connsiteX11" fmla="*/ 1075882 w 2029502"/>
                <a:gd name="connsiteY11" fmla="*/ 1718843 h 3574942"/>
                <a:gd name="connsiteX12" fmla="*/ 1144939 w 2029502"/>
                <a:gd name="connsiteY12" fmla="*/ 1461668 h 3574942"/>
                <a:gd name="connsiteX13" fmla="*/ 952057 w 2029502"/>
                <a:gd name="connsiteY13" fmla="*/ 954461 h 3574942"/>
                <a:gd name="connsiteX14" fmla="*/ 1061595 w 2029502"/>
                <a:gd name="connsiteY14" fmla="*/ 840160 h 3574942"/>
                <a:gd name="connsiteX15" fmla="*/ 1235426 w 2029502"/>
                <a:gd name="connsiteY15" fmla="*/ 756817 h 3574942"/>
                <a:gd name="connsiteX16" fmla="*/ 1364013 w 2029502"/>
                <a:gd name="connsiteY16" fmla="*/ 785392 h 3574942"/>
                <a:gd name="connsiteX17" fmla="*/ 1880745 w 2029502"/>
                <a:gd name="connsiteY17" fmla="*/ 313906 h 3574942"/>
                <a:gd name="connsiteX18" fmla="*/ 1878708 w 2029502"/>
                <a:gd name="connsiteY18" fmla="*/ 166267 h 3574942"/>
                <a:gd name="connsiteX19" fmla="*/ 1954562 w 2029502"/>
                <a:gd name="connsiteY19" fmla="*/ 125785 h 3574942"/>
                <a:gd name="connsiteX20" fmla="*/ 2021238 w 2029502"/>
                <a:gd name="connsiteY20" fmla="*/ 178173 h 3574942"/>
                <a:gd name="connsiteX21" fmla="*/ 1935513 w 2029502"/>
                <a:gd name="connsiteY21" fmla="*/ 440112 h 3574942"/>
                <a:gd name="connsiteX22" fmla="*/ 1052414 w 2029502"/>
                <a:gd name="connsiteY22" fmla="*/ 3574942 h 3574942"/>
                <a:gd name="connsiteX23" fmla="*/ 20679 w 2029502"/>
                <a:gd name="connsiteY23" fmla="*/ 3574942 h 3574942"/>
                <a:gd name="connsiteX24" fmla="*/ 380556 w 2029502"/>
                <a:gd name="connsiteY24" fmla="*/ 1523579 h 3574942"/>
                <a:gd name="connsiteX25" fmla="*/ 325787 w 2029502"/>
                <a:gd name="connsiteY25" fmla="*/ 1337841 h 3574942"/>
                <a:gd name="connsiteX26" fmla="*/ 437706 w 2029502"/>
                <a:gd name="connsiteY26" fmla="*/ 997323 h 3574942"/>
                <a:gd name="connsiteX27" fmla="*/ 156719 w 2029502"/>
                <a:gd name="connsiteY27" fmla="*/ 652041 h 3574942"/>
                <a:gd name="connsiteX28" fmla="*/ 37656 w 2029502"/>
                <a:gd name="connsiteY28" fmla="*/ 352004 h 3574942"/>
                <a:gd name="connsiteX29" fmla="*/ 87663 w 2029502"/>
                <a:gd name="connsiteY29" fmla="*/ 292473 h 3574942"/>
                <a:gd name="connsiteX30" fmla="*/ 39729 w 2029502"/>
                <a:gd name="connsiteY30" fmla="*/ 171030 h 3574942"/>
                <a:gd name="connsiteX0" fmla="*/ 39729 w 2021125"/>
                <a:gd name="connsiteY0" fmla="*/ 171030 h 3574942"/>
                <a:gd name="connsiteX1" fmla="*/ 59088 w 2021125"/>
                <a:gd name="connsiteY1" fmla="*/ 59110 h 3574942"/>
                <a:gd name="connsiteX2" fmla="*/ 104332 w 2021125"/>
                <a:gd name="connsiteY2" fmla="*/ 25773 h 3574942"/>
                <a:gd name="connsiteX3" fmla="*/ 142432 w 2021125"/>
                <a:gd name="connsiteY3" fmla="*/ 4342 h 3574942"/>
                <a:gd name="connsiteX4" fmla="*/ 225776 w 2021125"/>
                <a:gd name="connsiteY4" fmla="*/ 85306 h 3574942"/>
                <a:gd name="connsiteX5" fmla="*/ 190057 w 2021125"/>
                <a:gd name="connsiteY5" fmla="*/ 249612 h 3574942"/>
                <a:gd name="connsiteX6" fmla="*/ 454376 w 2021125"/>
                <a:gd name="connsiteY6" fmla="*/ 668712 h 3574942"/>
                <a:gd name="connsiteX7" fmla="*/ 554389 w 2021125"/>
                <a:gd name="connsiteY7" fmla="*/ 687762 h 3574942"/>
                <a:gd name="connsiteX8" fmla="*/ 780607 w 2021125"/>
                <a:gd name="connsiteY8" fmla="*/ 790156 h 3574942"/>
                <a:gd name="connsiteX9" fmla="*/ 502001 w 2021125"/>
                <a:gd name="connsiteY9" fmla="*/ 1178299 h 3574942"/>
                <a:gd name="connsiteX10" fmla="*/ 449614 w 2021125"/>
                <a:gd name="connsiteY10" fmla="*/ 1656931 h 3574942"/>
                <a:gd name="connsiteX11" fmla="*/ 1075882 w 2021125"/>
                <a:gd name="connsiteY11" fmla="*/ 1718843 h 3574942"/>
                <a:gd name="connsiteX12" fmla="*/ 1144939 w 2021125"/>
                <a:gd name="connsiteY12" fmla="*/ 1461668 h 3574942"/>
                <a:gd name="connsiteX13" fmla="*/ 952057 w 2021125"/>
                <a:gd name="connsiteY13" fmla="*/ 954461 h 3574942"/>
                <a:gd name="connsiteX14" fmla="*/ 1061595 w 2021125"/>
                <a:gd name="connsiteY14" fmla="*/ 840160 h 3574942"/>
                <a:gd name="connsiteX15" fmla="*/ 1235426 w 2021125"/>
                <a:gd name="connsiteY15" fmla="*/ 756817 h 3574942"/>
                <a:gd name="connsiteX16" fmla="*/ 1364013 w 2021125"/>
                <a:gd name="connsiteY16" fmla="*/ 785392 h 3574942"/>
                <a:gd name="connsiteX17" fmla="*/ 1880745 w 2021125"/>
                <a:gd name="connsiteY17" fmla="*/ 313906 h 3574942"/>
                <a:gd name="connsiteX18" fmla="*/ 1878708 w 2021125"/>
                <a:gd name="connsiteY18" fmla="*/ 166267 h 3574942"/>
                <a:gd name="connsiteX19" fmla="*/ 1954562 w 2021125"/>
                <a:gd name="connsiteY19" fmla="*/ 125785 h 3574942"/>
                <a:gd name="connsiteX20" fmla="*/ 2011713 w 2021125"/>
                <a:gd name="connsiteY20" fmla="*/ 175792 h 3574942"/>
                <a:gd name="connsiteX21" fmla="*/ 1935513 w 2021125"/>
                <a:gd name="connsiteY21" fmla="*/ 440112 h 3574942"/>
                <a:gd name="connsiteX22" fmla="*/ 1052414 w 2021125"/>
                <a:gd name="connsiteY22" fmla="*/ 3574942 h 3574942"/>
                <a:gd name="connsiteX23" fmla="*/ 20679 w 2021125"/>
                <a:gd name="connsiteY23" fmla="*/ 3574942 h 3574942"/>
                <a:gd name="connsiteX24" fmla="*/ 380556 w 2021125"/>
                <a:gd name="connsiteY24" fmla="*/ 1523579 h 3574942"/>
                <a:gd name="connsiteX25" fmla="*/ 325787 w 2021125"/>
                <a:gd name="connsiteY25" fmla="*/ 1337841 h 3574942"/>
                <a:gd name="connsiteX26" fmla="*/ 437706 w 2021125"/>
                <a:gd name="connsiteY26" fmla="*/ 997323 h 3574942"/>
                <a:gd name="connsiteX27" fmla="*/ 156719 w 2021125"/>
                <a:gd name="connsiteY27" fmla="*/ 652041 h 3574942"/>
                <a:gd name="connsiteX28" fmla="*/ 37656 w 2021125"/>
                <a:gd name="connsiteY28" fmla="*/ 352004 h 3574942"/>
                <a:gd name="connsiteX29" fmla="*/ 87663 w 2021125"/>
                <a:gd name="connsiteY29" fmla="*/ 292473 h 3574942"/>
                <a:gd name="connsiteX30" fmla="*/ 39729 w 2021125"/>
                <a:gd name="connsiteY30" fmla="*/ 171030 h 3574942"/>
                <a:gd name="connsiteX0" fmla="*/ 39729 w 2052272"/>
                <a:gd name="connsiteY0" fmla="*/ 171030 h 3574942"/>
                <a:gd name="connsiteX1" fmla="*/ 59088 w 2052272"/>
                <a:gd name="connsiteY1" fmla="*/ 59110 h 3574942"/>
                <a:gd name="connsiteX2" fmla="*/ 104332 w 2052272"/>
                <a:gd name="connsiteY2" fmla="*/ 25773 h 3574942"/>
                <a:gd name="connsiteX3" fmla="*/ 142432 w 2052272"/>
                <a:gd name="connsiteY3" fmla="*/ 4342 h 3574942"/>
                <a:gd name="connsiteX4" fmla="*/ 225776 w 2052272"/>
                <a:gd name="connsiteY4" fmla="*/ 85306 h 3574942"/>
                <a:gd name="connsiteX5" fmla="*/ 190057 w 2052272"/>
                <a:gd name="connsiteY5" fmla="*/ 249612 h 3574942"/>
                <a:gd name="connsiteX6" fmla="*/ 454376 w 2052272"/>
                <a:gd name="connsiteY6" fmla="*/ 668712 h 3574942"/>
                <a:gd name="connsiteX7" fmla="*/ 554389 w 2052272"/>
                <a:gd name="connsiteY7" fmla="*/ 687762 h 3574942"/>
                <a:gd name="connsiteX8" fmla="*/ 780607 w 2052272"/>
                <a:gd name="connsiteY8" fmla="*/ 790156 h 3574942"/>
                <a:gd name="connsiteX9" fmla="*/ 502001 w 2052272"/>
                <a:gd name="connsiteY9" fmla="*/ 1178299 h 3574942"/>
                <a:gd name="connsiteX10" fmla="*/ 449614 w 2052272"/>
                <a:gd name="connsiteY10" fmla="*/ 1656931 h 3574942"/>
                <a:gd name="connsiteX11" fmla="*/ 1075882 w 2052272"/>
                <a:gd name="connsiteY11" fmla="*/ 1718843 h 3574942"/>
                <a:gd name="connsiteX12" fmla="*/ 1144939 w 2052272"/>
                <a:gd name="connsiteY12" fmla="*/ 1461668 h 3574942"/>
                <a:gd name="connsiteX13" fmla="*/ 952057 w 2052272"/>
                <a:gd name="connsiteY13" fmla="*/ 954461 h 3574942"/>
                <a:gd name="connsiteX14" fmla="*/ 1061595 w 2052272"/>
                <a:gd name="connsiteY14" fmla="*/ 840160 h 3574942"/>
                <a:gd name="connsiteX15" fmla="*/ 1235426 w 2052272"/>
                <a:gd name="connsiteY15" fmla="*/ 756817 h 3574942"/>
                <a:gd name="connsiteX16" fmla="*/ 1364013 w 2052272"/>
                <a:gd name="connsiteY16" fmla="*/ 785392 h 3574942"/>
                <a:gd name="connsiteX17" fmla="*/ 1880745 w 2052272"/>
                <a:gd name="connsiteY17" fmla="*/ 313906 h 3574942"/>
                <a:gd name="connsiteX18" fmla="*/ 1878708 w 2052272"/>
                <a:gd name="connsiteY18" fmla="*/ 166267 h 3574942"/>
                <a:gd name="connsiteX19" fmla="*/ 1954562 w 2052272"/>
                <a:gd name="connsiteY19" fmla="*/ 125785 h 3574942"/>
                <a:gd name="connsiteX20" fmla="*/ 2011713 w 2052272"/>
                <a:gd name="connsiteY20" fmla="*/ 175792 h 3574942"/>
                <a:gd name="connsiteX21" fmla="*/ 2049813 w 2052272"/>
                <a:gd name="connsiteY21" fmla="*/ 242466 h 3574942"/>
                <a:gd name="connsiteX22" fmla="*/ 1935513 w 2052272"/>
                <a:gd name="connsiteY22" fmla="*/ 440112 h 3574942"/>
                <a:gd name="connsiteX23" fmla="*/ 1052414 w 2052272"/>
                <a:gd name="connsiteY23" fmla="*/ 3574942 h 3574942"/>
                <a:gd name="connsiteX24" fmla="*/ 20679 w 2052272"/>
                <a:gd name="connsiteY24" fmla="*/ 3574942 h 3574942"/>
                <a:gd name="connsiteX25" fmla="*/ 380556 w 2052272"/>
                <a:gd name="connsiteY25" fmla="*/ 1523579 h 3574942"/>
                <a:gd name="connsiteX26" fmla="*/ 325787 w 2052272"/>
                <a:gd name="connsiteY26" fmla="*/ 1337841 h 3574942"/>
                <a:gd name="connsiteX27" fmla="*/ 437706 w 2052272"/>
                <a:gd name="connsiteY27" fmla="*/ 997323 h 3574942"/>
                <a:gd name="connsiteX28" fmla="*/ 156719 w 2052272"/>
                <a:gd name="connsiteY28" fmla="*/ 652041 h 3574942"/>
                <a:gd name="connsiteX29" fmla="*/ 37656 w 2052272"/>
                <a:gd name="connsiteY29" fmla="*/ 352004 h 3574942"/>
                <a:gd name="connsiteX30" fmla="*/ 87663 w 2052272"/>
                <a:gd name="connsiteY30" fmla="*/ 292473 h 3574942"/>
                <a:gd name="connsiteX31" fmla="*/ 39729 w 2052272"/>
                <a:gd name="connsiteY31" fmla="*/ 171030 h 3574942"/>
                <a:gd name="connsiteX0" fmla="*/ 39729 w 2052272"/>
                <a:gd name="connsiteY0" fmla="*/ 171030 h 3574942"/>
                <a:gd name="connsiteX1" fmla="*/ 59088 w 2052272"/>
                <a:gd name="connsiteY1" fmla="*/ 59110 h 3574942"/>
                <a:gd name="connsiteX2" fmla="*/ 104332 w 2052272"/>
                <a:gd name="connsiteY2" fmla="*/ 25773 h 3574942"/>
                <a:gd name="connsiteX3" fmla="*/ 142432 w 2052272"/>
                <a:gd name="connsiteY3" fmla="*/ 4342 h 3574942"/>
                <a:gd name="connsiteX4" fmla="*/ 225776 w 2052272"/>
                <a:gd name="connsiteY4" fmla="*/ 85306 h 3574942"/>
                <a:gd name="connsiteX5" fmla="*/ 190057 w 2052272"/>
                <a:gd name="connsiteY5" fmla="*/ 249612 h 3574942"/>
                <a:gd name="connsiteX6" fmla="*/ 454376 w 2052272"/>
                <a:gd name="connsiteY6" fmla="*/ 668712 h 3574942"/>
                <a:gd name="connsiteX7" fmla="*/ 554389 w 2052272"/>
                <a:gd name="connsiteY7" fmla="*/ 687762 h 3574942"/>
                <a:gd name="connsiteX8" fmla="*/ 780607 w 2052272"/>
                <a:gd name="connsiteY8" fmla="*/ 790156 h 3574942"/>
                <a:gd name="connsiteX9" fmla="*/ 502001 w 2052272"/>
                <a:gd name="connsiteY9" fmla="*/ 1178299 h 3574942"/>
                <a:gd name="connsiteX10" fmla="*/ 449614 w 2052272"/>
                <a:gd name="connsiteY10" fmla="*/ 1656931 h 3574942"/>
                <a:gd name="connsiteX11" fmla="*/ 1075882 w 2052272"/>
                <a:gd name="connsiteY11" fmla="*/ 1718843 h 3574942"/>
                <a:gd name="connsiteX12" fmla="*/ 1144939 w 2052272"/>
                <a:gd name="connsiteY12" fmla="*/ 1461668 h 3574942"/>
                <a:gd name="connsiteX13" fmla="*/ 952057 w 2052272"/>
                <a:gd name="connsiteY13" fmla="*/ 954461 h 3574942"/>
                <a:gd name="connsiteX14" fmla="*/ 1061595 w 2052272"/>
                <a:gd name="connsiteY14" fmla="*/ 840160 h 3574942"/>
                <a:gd name="connsiteX15" fmla="*/ 1235426 w 2052272"/>
                <a:gd name="connsiteY15" fmla="*/ 756817 h 3574942"/>
                <a:gd name="connsiteX16" fmla="*/ 1364013 w 2052272"/>
                <a:gd name="connsiteY16" fmla="*/ 785392 h 3574942"/>
                <a:gd name="connsiteX17" fmla="*/ 1880745 w 2052272"/>
                <a:gd name="connsiteY17" fmla="*/ 313906 h 3574942"/>
                <a:gd name="connsiteX18" fmla="*/ 1878708 w 2052272"/>
                <a:gd name="connsiteY18" fmla="*/ 166267 h 3574942"/>
                <a:gd name="connsiteX19" fmla="*/ 1954562 w 2052272"/>
                <a:gd name="connsiteY19" fmla="*/ 125785 h 3574942"/>
                <a:gd name="connsiteX20" fmla="*/ 2011713 w 2052272"/>
                <a:gd name="connsiteY20" fmla="*/ 175792 h 3574942"/>
                <a:gd name="connsiteX21" fmla="*/ 2049813 w 2052272"/>
                <a:gd name="connsiteY21" fmla="*/ 242466 h 3574942"/>
                <a:gd name="connsiteX22" fmla="*/ 1935513 w 2052272"/>
                <a:gd name="connsiteY22" fmla="*/ 440112 h 3574942"/>
                <a:gd name="connsiteX23" fmla="*/ 1052414 w 2052272"/>
                <a:gd name="connsiteY23" fmla="*/ 3574942 h 3574942"/>
                <a:gd name="connsiteX24" fmla="*/ 20679 w 2052272"/>
                <a:gd name="connsiteY24" fmla="*/ 3574942 h 3574942"/>
                <a:gd name="connsiteX25" fmla="*/ 380556 w 2052272"/>
                <a:gd name="connsiteY25" fmla="*/ 1523579 h 3574942"/>
                <a:gd name="connsiteX26" fmla="*/ 325787 w 2052272"/>
                <a:gd name="connsiteY26" fmla="*/ 1337841 h 3574942"/>
                <a:gd name="connsiteX27" fmla="*/ 437706 w 2052272"/>
                <a:gd name="connsiteY27" fmla="*/ 997323 h 3574942"/>
                <a:gd name="connsiteX28" fmla="*/ 156719 w 2052272"/>
                <a:gd name="connsiteY28" fmla="*/ 652041 h 3574942"/>
                <a:gd name="connsiteX29" fmla="*/ 37656 w 2052272"/>
                <a:gd name="connsiteY29" fmla="*/ 352004 h 3574942"/>
                <a:gd name="connsiteX30" fmla="*/ 87663 w 2052272"/>
                <a:gd name="connsiteY30" fmla="*/ 292473 h 3574942"/>
                <a:gd name="connsiteX31" fmla="*/ 39729 w 2052272"/>
                <a:gd name="connsiteY31" fmla="*/ 171030 h 3574942"/>
                <a:gd name="connsiteX0" fmla="*/ 39729 w 2052272"/>
                <a:gd name="connsiteY0" fmla="*/ 171030 h 3574942"/>
                <a:gd name="connsiteX1" fmla="*/ 59088 w 2052272"/>
                <a:gd name="connsiteY1" fmla="*/ 59110 h 3574942"/>
                <a:gd name="connsiteX2" fmla="*/ 104332 w 2052272"/>
                <a:gd name="connsiteY2" fmla="*/ 25773 h 3574942"/>
                <a:gd name="connsiteX3" fmla="*/ 142432 w 2052272"/>
                <a:gd name="connsiteY3" fmla="*/ 4342 h 3574942"/>
                <a:gd name="connsiteX4" fmla="*/ 225776 w 2052272"/>
                <a:gd name="connsiteY4" fmla="*/ 85306 h 3574942"/>
                <a:gd name="connsiteX5" fmla="*/ 190057 w 2052272"/>
                <a:gd name="connsiteY5" fmla="*/ 249612 h 3574942"/>
                <a:gd name="connsiteX6" fmla="*/ 454376 w 2052272"/>
                <a:gd name="connsiteY6" fmla="*/ 668712 h 3574942"/>
                <a:gd name="connsiteX7" fmla="*/ 554389 w 2052272"/>
                <a:gd name="connsiteY7" fmla="*/ 687762 h 3574942"/>
                <a:gd name="connsiteX8" fmla="*/ 780607 w 2052272"/>
                <a:gd name="connsiteY8" fmla="*/ 790156 h 3574942"/>
                <a:gd name="connsiteX9" fmla="*/ 502001 w 2052272"/>
                <a:gd name="connsiteY9" fmla="*/ 1178299 h 3574942"/>
                <a:gd name="connsiteX10" fmla="*/ 449614 w 2052272"/>
                <a:gd name="connsiteY10" fmla="*/ 1656931 h 3574942"/>
                <a:gd name="connsiteX11" fmla="*/ 1075882 w 2052272"/>
                <a:gd name="connsiteY11" fmla="*/ 1718843 h 3574942"/>
                <a:gd name="connsiteX12" fmla="*/ 1144939 w 2052272"/>
                <a:gd name="connsiteY12" fmla="*/ 1461668 h 3574942"/>
                <a:gd name="connsiteX13" fmla="*/ 952057 w 2052272"/>
                <a:gd name="connsiteY13" fmla="*/ 954461 h 3574942"/>
                <a:gd name="connsiteX14" fmla="*/ 1061595 w 2052272"/>
                <a:gd name="connsiteY14" fmla="*/ 840160 h 3574942"/>
                <a:gd name="connsiteX15" fmla="*/ 1235426 w 2052272"/>
                <a:gd name="connsiteY15" fmla="*/ 756817 h 3574942"/>
                <a:gd name="connsiteX16" fmla="*/ 1364013 w 2052272"/>
                <a:gd name="connsiteY16" fmla="*/ 785392 h 3574942"/>
                <a:gd name="connsiteX17" fmla="*/ 1880745 w 2052272"/>
                <a:gd name="connsiteY17" fmla="*/ 313906 h 3574942"/>
                <a:gd name="connsiteX18" fmla="*/ 1878708 w 2052272"/>
                <a:gd name="connsiteY18" fmla="*/ 166267 h 3574942"/>
                <a:gd name="connsiteX19" fmla="*/ 1954562 w 2052272"/>
                <a:gd name="connsiteY19" fmla="*/ 125785 h 3574942"/>
                <a:gd name="connsiteX20" fmla="*/ 2011713 w 2052272"/>
                <a:gd name="connsiteY20" fmla="*/ 175792 h 3574942"/>
                <a:gd name="connsiteX21" fmla="*/ 2049813 w 2052272"/>
                <a:gd name="connsiteY21" fmla="*/ 228178 h 3574942"/>
                <a:gd name="connsiteX22" fmla="*/ 1935513 w 2052272"/>
                <a:gd name="connsiteY22" fmla="*/ 440112 h 3574942"/>
                <a:gd name="connsiteX23" fmla="*/ 1052414 w 2052272"/>
                <a:gd name="connsiteY23" fmla="*/ 3574942 h 3574942"/>
                <a:gd name="connsiteX24" fmla="*/ 20679 w 2052272"/>
                <a:gd name="connsiteY24" fmla="*/ 3574942 h 3574942"/>
                <a:gd name="connsiteX25" fmla="*/ 380556 w 2052272"/>
                <a:gd name="connsiteY25" fmla="*/ 1523579 h 3574942"/>
                <a:gd name="connsiteX26" fmla="*/ 325787 w 2052272"/>
                <a:gd name="connsiteY26" fmla="*/ 1337841 h 3574942"/>
                <a:gd name="connsiteX27" fmla="*/ 437706 w 2052272"/>
                <a:gd name="connsiteY27" fmla="*/ 997323 h 3574942"/>
                <a:gd name="connsiteX28" fmla="*/ 156719 w 2052272"/>
                <a:gd name="connsiteY28" fmla="*/ 652041 h 3574942"/>
                <a:gd name="connsiteX29" fmla="*/ 37656 w 2052272"/>
                <a:gd name="connsiteY29" fmla="*/ 352004 h 3574942"/>
                <a:gd name="connsiteX30" fmla="*/ 87663 w 2052272"/>
                <a:gd name="connsiteY30" fmla="*/ 292473 h 3574942"/>
                <a:gd name="connsiteX31" fmla="*/ 39729 w 2052272"/>
                <a:gd name="connsiteY31" fmla="*/ 171030 h 3574942"/>
                <a:gd name="connsiteX0" fmla="*/ 39729 w 2051797"/>
                <a:gd name="connsiteY0" fmla="*/ 171030 h 3574942"/>
                <a:gd name="connsiteX1" fmla="*/ 59088 w 2051797"/>
                <a:gd name="connsiteY1" fmla="*/ 59110 h 3574942"/>
                <a:gd name="connsiteX2" fmla="*/ 104332 w 2051797"/>
                <a:gd name="connsiteY2" fmla="*/ 25773 h 3574942"/>
                <a:gd name="connsiteX3" fmla="*/ 142432 w 2051797"/>
                <a:gd name="connsiteY3" fmla="*/ 4342 h 3574942"/>
                <a:gd name="connsiteX4" fmla="*/ 225776 w 2051797"/>
                <a:gd name="connsiteY4" fmla="*/ 85306 h 3574942"/>
                <a:gd name="connsiteX5" fmla="*/ 190057 w 2051797"/>
                <a:gd name="connsiteY5" fmla="*/ 249612 h 3574942"/>
                <a:gd name="connsiteX6" fmla="*/ 454376 w 2051797"/>
                <a:gd name="connsiteY6" fmla="*/ 668712 h 3574942"/>
                <a:gd name="connsiteX7" fmla="*/ 554389 w 2051797"/>
                <a:gd name="connsiteY7" fmla="*/ 687762 h 3574942"/>
                <a:gd name="connsiteX8" fmla="*/ 780607 w 2051797"/>
                <a:gd name="connsiteY8" fmla="*/ 790156 h 3574942"/>
                <a:gd name="connsiteX9" fmla="*/ 502001 w 2051797"/>
                <a:gd name="connsiteY9" fmla="*/ 1178299 h 3574942"/>
                <a:gd name="connsiteX10" fmla="*/ 449614 w 2051797"/>
                <a:gd name="connsiteY10" fmla="*/ 1656931 h 3574942"/>
                <a:gd name="connsiteX11" fmla="*/ 1075882 w 2051797"/>
                <a:gd name="connsiteY11" fmla="*/ 1718843 h 3574942"/>
                <a:gd name="connsiteX12" fmla="*/ 1144939 w 2051797"/>
                <a:gd name="connsiteY12" fmla="*/ 1461668 h 3574942"/>
                <a:gd name="connsiteX13" fmla="*/ 952057 w 2051797"/>
                <a:gd name="connsiteY13" fmla="*/ 954461 h 3574942"/>
                <a:gd name="connsiteX14" fmla="*/ 1061595 w 2051797"/>
                <a:gd name="connsiteY14" fmla="*/ 840160 h 3574942"/>
                <a:gd name="connsiteX15" fmla="*/ 1235426 w 2051797"/>
                <a:gd name="connsiteY15" fmla="*/ 756817 h 3574942"/>
                <a:gd name="connsiteX16" fmla="*/ 1364013 w 2051797"/>
                <a:gd name="connsiteY16" fmla="*/ 785392 h 3574942"/>
                <a:gd name="connsiteX17" fmla="*/ 1880745 w 2051797"/>
                <a:gd name="connsiteY17" fmla="*/ 313906 h 3574942"/>
                <a:gd name="connsiteX18" fmla="*/ 1878708 w 2051797"/>
                <a:gd name="connsiteY18" fmla="*/ 166267 h 3574942"/>
                <a:gd name="connsiteX19" fmla="*/ 1954562 w 2051797"/>
                <a:gd name="connsiteY19" fmla="*/ 125785 h 3574942"/>
                <a:gd name="connsiteX20" fmla="*/ 1999807 w 2051797"/>
                <a:gd name="connsiteY20" fmla="*/ 168649 h 3574942"/>
                <a:gd name="connsiteX21" fmla="*/ 2049813 w 2051797"/>
                <a:gd name="connsiteY21" fmla="*/ 228178 h 3574942"/>
                <a:gd name="connsiteX22" fmla="*/ 1935513 w 2051797"/>
                <a:gd name="connsiteY22" fmla="*/ 440112 h 3574942"/>
                <a:gd name="connsiteX23" fmla="*/ 1052414 w 2051797"/>
                <a:gd name="connsiteY23" fmla="*/ 3574942 h 3574942"/>
                <a:gd name="connsiteX24" fmla="*/ 20679 w 2051797"/>
                <a:gd name="connsiteY24" fmla="*/ 3574942 h 3574942"/>
                <a:gd name="connsiteX25" fmla="*/ 380556 w 2051797"/>
                <a:gd name="connsiteY25" fmla="*/ 1523579 h 3574942"/>
                <a:gd name="connsiteX26" fmla="*/ 325787 w 2051797"/>
                <a:gd name="connsiteY26" fmla="*/ 1337841 h 3574942"/>
                <a:gd name="connsiteX27" fmla="*/ 437706 w 2051797"/>
                <a:gd name="connsiteY27" fmla="*/ 997323 h 3574942"/>
                <a:gd name="connsiteX28" fmla="*/ 156719 w 2051797"/>
                <a:gd name="connsiteY28" fmla="*/ 652041 h 3574942"/>
                <a:gd name="connsiteX29" fmla="*/ 37656 w 2051797"/>
                <a:gd name="connsiteY29" fmla="*/ 352004 h 3574942"/>
                <a:gd name="connsiteX30" fmla="*/ 87663 w 2051797"/>
                <a:gd name="connsiteY30" fmla="*/ 292473 h 3574942"/>
                <a:gd name="connsiteX31" fmla="*/ 39729 w 2051797"/>
                <a:gd name="connsiteY31" fmla="*/ 171030 h 3574942"/>
                <a:gd name="connsiteX0" fmla="*/ 39729 w 2038108"/>
                <a:gd name="connsiteY0" fmla="*/ 171030 h 3574942"/>
                <a:gd name="connsiteX1" fmla="*/ 59088 w 2038108"/>
                <a:gd name="connsiteY1" fmla="*/ 59110 h 3574942"/>
                <a:gd name="connsiteX2" fmla="*/ 104332 w 2038108"/>
                <a:gd name="connsiteY2" fmla="*/ 25773 h 3574942"/>
                <a:gd name="connsiteX3" fmla="*/ 142432 w 2038108"/>
                <a:gd name="connsiteY3" fmla="*/ 4342 h 3574942"/>
                <a:gd name="connsiteX4" fmla="*/ 225776 w 2038108"/>
                <a:gd name="connsiteY4" fmla="*/ 85306 h 3574942"/>
                <a:gd name="connsiteX5" fmla="*/ 190057 w 2038108"/>
                <a:gd name="connsiteY5" fmla="*/ 249612 h 3574942"/>
                <a:gd name="connsiteX6" fmla="*/ 454376 w 2038108"/>
                <a:gd name="connsiteY6" fmla="*/ 668712 h 3574942"/>
                <a:gd name="connsiteX7" fmla="*/ 554389 w 2038108"/>
                <a:gd name="connsiteY7" fmla="*/ 687762 h 3574942"/>
                <a:gd name="connsiteX8" fmla="*/ 780607 w 2038108"/>
                <a:gd name="connsiteY8" fmla="*/ 790156 h 3574942"/>
                <a:gd name="connsiteX9" fmla="*/ 502001 w 2038108"/>
                <a:gd name="connsiteY9" fmla="*/ 1178299 h 3574942"/>
                <a:gd name="connsiteX10" fmla="*/ 449614 w 2038108"/>
                <a:gd name="connsiteY10" fmla="*/ 1656931 h 3574942"/>
                <a:gd name="connsiteX11" fmla="*/ 1075882 w 2038108"/>
                <a:gd name="connsiteY11" fmla="*/ 1718843 h 3574942"/>
                <a:gd name="connsiteX12" fmla="*/ 1144939 w 2038108"/>
                <a:gd name="connsiteY12" fmla="*/ 1461668 h 3574942"/>
                <a:gd name="connsiteX13" fmla="*/ 952057 w 2038108"/>
                <a:gd name="connsiteY13" fmla="*/ 954461 h 3574942"/>
                <a:gd name="connsiteX14" fmla="*/ 1061595 w 2038108"/>
                <a:gd name="connsiteY14" fmla="*/ 840160 h 3574942"/>
                <a:gd name="connsiteX15" fmla="*/ 1235426 w 2038108"/>
                <a:gd name="connsiteY15" fmla="*/ 756817 h 3574942"/>
                <a:gd name="connsiteX16" fmla="*/ 1364013 w 2038108"/>
                <a:gd name="connsiteY16" fmla="*/ 785392 h 3574942"/>
                <a:gd name="connsiteX17" fmla="*/ 1880745 w 2038108"/>
                <a:gd name="connsiteY17" fmla="*/ 313906 h 3574942"/>
                <a:gd name="connsiteX18" fmla="*/ 1878708 w 2038108"/>
                <a:gd name="connsiteY18" fmla="*/ 166267 h 3574942"/>
                <a:gd name="connsiteX19" fmla="*/ 1954562 w 2038108"/>
                <a:gd name="connsiteY19" fmla="*/ 125785 h 3574942"/>
                <a:gd name="connsiteX20" fmla="*/ 1999807 w 2038108"/>
                <a:gd name="connsiteY20" fmla="*/ 168649 h 3574942"/>
                <a:gd name="connsiteX21" fmla="*/ 2035526 w 2038108"/>
                <a:gd name="connsiteY21" fmla="*/ 218653 h 3574942"/>
                <a:gd name="connsiteX22" fmla="*/ 1935513 w 2038108"/>
                <a:gd name="connsiteY22" fmla="*/ 440112 h 3574942"/>
                <a:gd name="connsiteX23" fmla="*/ 1052414 w 2038108"/>
                <a:gd name="connsiteY23" fmla="*/ 3574942 h 3574942"/>
                <a:gd name="connsiteX24" fmla="*/ 20679 w 2038108"/>
                <a:gd name="connsiteY24" fmla="*/ 3574942 h 3574942"/>
                <a:gd name="connsiteX25" fmla="*/ 380556 w 2038108"/>
                <a:gd name="connsiteY25" fmla="*/ 1523579 h 3574942"/>
                <a:gd name="connsiteX26" fmla="*/ 325787 w 2038108"/>
                <a:gd name="connsiteY26" fmla="*/ 1337841 h 3574942"/>
                <a:gd name="connsiteX27" fmla="*/ 437706 w 2038108"/>
                <a:gd name="connsiteY27" fmla="*/ 997323 h 3574942"/>
                <a:gd name="connsiteX28" fmla="*/ 156719 w 2038108"/>
                <a:gd name="connsiteY28" fmla="*/ 652041 h 3574942"/>
                <a:gd name="connsiteX29" fmla="*/ 37656 w 2038108"/>
                <a:gd name="connsiteY29" fmla="*/ 352004 h 3574942"/>
                <a:gd name="connsiteX30" fmla="*/ 87663 w 2038108"/>
                <a:gd name="connsiteY30" fmla="*/ 292473 h 3574942"/>
                <a:gd name="connsiteX31" fmla="*/ 39729 w 2038108"/>
                <a:gd name="connsiteY31" fmla="*/ 171030 h 3574942"/>
                <a:gd name="connsiteX0" fmla="*/ 39729 w 2055101"/>
                <a:gd name="connsiteY0" fmla="*/ 171030 h 3574942"/>
                <a:gd name="connsiteX1" fmla="*/ 59088 w 2055101"/>
                <a:gd name="connsiteY1" fmla="*/ 59110 h 3574942"/>
                <a:gd name="connsiteX2" fmla="*/ 104332 w 2055101"/>
                <a:gd name="connsiteY2" fmla="*/ 25773 h 3574942"/>
                <a:gd name="connsiteX3" fmla="*/ 142432 w 2055101"/>
                <a:gd name="connsiteY3" fmla="*/ 4342 h 3574942"/>
                <a:gd name="connsiteX4" fmla="*/ 225776 w 2055101"/>
                <a:gd name="connsiteY4" fmla="*/ 85306 h 3574942"/>
                <a:gd name="connsiteX5" fmla="*/ 190057 w 2055101"/>
                <a:gd name="connsiteY5" fmla="*/ 249612 h 3574942"/>
                <a:gd name="connsiteX6" fmla="*/ 454376 w 2055101"/>
                <a:gd name="connsiteY6" fmla="*/ 668712 h 3574942"/>
                <a:gd name="connsiteX7" fmla="*/ 554389 w 2055101"/>
                <a:gd name="connsiteY7" fmla="*/ 687762 h 3574942"/>
                <a:gd name="connsiteX8" fmla="*/ 780607 w 2055101"/>
                <a:gd name="connsiteY8" fmla="*/ 790156 h 3574942"/>
                <a:gd name="connsiteX9" fmla="*/ 502001 w 2055101"/>
                <a:gd name="connsiteY9" fmla="*/ 1178299 h 3574942"/>
                <a:gd name="connsiteX10" fmla="*/ 449614 w 2055101"/>
                <a:gd name="connsiteY10" fmla="*/ 1656931 h 3574942"/>
                <a:gd name="connsiteX11" fmla="*/ 1075882 w 2055101"/>
                <a:gd name="connsiteY11" fmla="*/ 1718843 h 3574942"/>
                <a:gd name="connsiteX12" fmla="*/ 1144939 w 2055101"/>
                <a:gd name="connsiteY12" fmla="*/ 1461668 h 3574942"/>
                <a:gd name="connsiteX13" fmla="*/ 952057 w 2055101"/>
                <a:gd name="connsiteY13" fmla="*/ 954461 h 3574942"/>
                <a:gd name="connsiteX14" fmla="*/ 1061595 w 2055101"/>
                <a:gd name="connsiteY14" fmla="*/ 840160 h 3574942"/>
                <a:gd name="connsiteX15" fmla="*/ 1235426 w 2055101"/>
                <a:gd name="connsiteY15" fmla="*/ 756817 h 3574942"/>
                <a:gd name="connsiteX16" fmla="*/ 1364013 w 2055101"/>
                <a:gd name="connsiteY16" fmla="*/ 785392 h 3574942"/>
                <a:gd name="connsiteX17" fmla="*/ 1880745 w 2055101"/>
                <a:gd name="connsiteY17" fmla="*/ 313906 h 3574942"/>
                <a:gd name="connsiteX18" fmla="*/ 1878708 w 2055101"/>
                <a:gd name="connsiteY18" fmla="*/ 166267 h 3574942"/>
                <a:gd name="connsiteX19" fmla="*/ 1954562 w 2055101"/>
                <a:gd name="connsiteY19" fmla="*/ 125785 h 3574942"/>
                <a:gd name="connsiteX20" fmla="*/ 1999807 w 2055101"/>
                <a:gd name="connsiteY20" fmla="*/ 168649 h 3574942"/>
                <a:gd name="connsiteX21" fmla="*/ 2035526 w 2055101"/>
                <a:gd name="connsiteY21" fmla="*/ 218653 h 3574942"/>
                <a:gd name="connsiteX22" fmla="*/ 2049813 w 2055101"/>
                <a:gd name="connsiteY22" fmla="*/ 299616 h 3574942"/>
                <a:gd name="connsiteX23" fmla="*/ 1935513 w 2055101"/>
                <a:gd name="connsiteY23" fmla="*/ 440112 h 3574942"/>
                <a:gd name="connsiteX24" fmla="*/ 1052414 w 2055101"/>
                <a:gd name="connsiteY24" fmla="*/ 3574942 h 3574942"/>
                <a:gd name="connsiteX25" fmla="*/ 20679 w 2055101"/>
                <a:gd name="connsiteY25" fmla="*/ 3574942 h 3574942"/>
                <a:gd name="connsiteX26" fmla="*/ 380556 w 2055101"/>
                <a:gd name="connsiteY26" fmla="*/ 1523579 h 3574942"/>
                <a:gd name="connsiteX27" fmla="*/ 325787 w 2055101"/>
                <a:gd name="connsiteY27" fmla="*/ 1337841 h 3574942"/>
                <a:gd name="connsiteX28" fmla="*/ 437706 w 2055101"/>
                <a:gd name="connsiteY28" fmla="*/ 997323 h 3574942"/>
                <a:gd name="connsiteX29" fmla="*/ 156719 w 2055101"/>
                <a:gd name="connsiteY29" fmla="*/ 652041 h 3574942"/>
                <a:gd name="connsiteX30" fmla="*/ 37656 w 2055101"/>
                <a:gd name="connsiteY30" fmla="*/ 352004 h 3574942"/>
                <a:gd name="connsiteX31" fmla="*/ 87663 w 2055101"/>
                <a:gd name="connsiteY31" fmla="*/ 292473 h 3574942"/>
                <a:gd name="connsiteX32" fmla="*/ 39729 w 2055101"/>
                <a:gd name="connsiteY32" fmla="*/ 171030 h 3574942"/>
                <a:gd name="connsiteX0" fmla="*/ 39729 w 2055101"/>
                <a:gd name="connsiteY0" fmla="*/ 171030 h 3574942"/>
                <a:gd name="connsiteX1" fmla="*/ 59088 w 2055101"/>
                <a:gd name="connsiteY1" fmla="*/ 59110 h 3574942"/>
                <a:gd name="connsiteX2" fmla="*/ 104332 w 2055101"/>
                <a:gd name="connsiteY2" fmla="*/ 25773 h 3574942"/>
                <a:gd name="connsiteX3" fmla="*/ 142432 w 2055101"/>
                <a:gd name="connsiteY3" fmla="*/ 4342 h 3574942"/>
                <a:gd name="connsiteX4" fmla="*/ 225776 w 2055101"/>
                <a:gd name="connsiteY4" fmla="*/ 85306 h 3574942"/>
                <a:gd name="connsiteX5" fmla="*/ 190057 w 2055101"/>
                <a:gd name="connsiteY5" fmla="*/ 249612 h 3574942"/>
                <a:gd name="connsiteX6" fmla="*/ 454376 w 2055101"/>
                <a:gd name="connsiteY6" fmla="*/ 668712 h 3574942"/>
                <a:gd name="connsiteX7" fmla="*/ 554389 w 2055101"/>
                <a:gd name="connsiteY7" fmla="*/ 687762 h 3574942"/>
                <a:gd name="connsiteX8" fmla="*/ 780607 w 2055101"/>
                <a:gd name="connsiteY8" fmla="*/ 790156 h 3574942"/>
                <a:gd name="connsiteX9" fmla="*/ 502001 w 2055101"/>
                <a:gd name="connsiteY9" fmla="*/ 1178299 h 3574942"/>
                <a:gd name="connsiteX10" fmla="*/ 449614 w 2055101"/>
                <a:gd name="connsiteY10" fmla="*/ 1656931 h 3574942"/>
                <a:gd name="connsiteX11" fmla="*/ 1075882 w 2055101"/>
                <a:gd name="connsiteY11" fmla="*/ 1718843 h 3574942"/>
                <a:gd name="connsiteX12" fmla="*/ 1144939 w 2055101"/>
                <a:gd name="connsiteY12" fmla="*/ 1461668 h 3574942"/>
                <a:gd name="connsiteX13" fmla="*/ 952057 w 2055101"/>
                <a:gd name="connsiteY13" fmla="*/ 954461 h 3574942"/>
                <a:gd name="connsiteX14" fmla="*/ 1061595 w 2055101"/>
                <a:gd name="connsiteY14" fmla="*/ 840160 h 3574942"/>
                <a:gd name="connsiteX15" fmla="*/ 1235426 w 2055101"/>
                <a:gd name="connsiteY15" fmla="*/ 756817 h 3574942"/>
                <a:gd name="connsiteX16" fmla="*/ 1364013 w 2055101"/>
                <a:gd name="connsiteY16" fmla="*/ 785392 h 3574942"/>
                <a:gd name="connsiteX17" fmla="*/ 1880745 w 2055101"/>
                <a:gd name="connsiteY17" fmla="*/ 313906 h 3574942"/>
                <a:gd name="connsiteX18" fmla="*/ 1878708 w 2055101"/>
                <a:gd name="connsiteY18" fmla="*/ 166267 h 3574942"/>
                <a:gd name="connsiteX19" fmla="*/ 1954562 w 2055101"/>
                <a:gd name="connsiteY19" fmla="*/ 125785 h 3574942"/>
                <a:gd name="connsiteX20" fmla="*/ 1999807 w 2055101"/>
                <a:gd name="connsiteY20" fmla="*/ 168649 h 3574942"/>
                <a:gd name="connsiteX21" fmla="*/ 2035526 w 2055101"/>
                <a:gd name="connsiteY21" fmla="*/ 218653 h 3574942"/>
                <a:gd name="connsiteX22" fmla="*/ 2049813 w 2055101"/>
                <a:gd name="connsiteY22" fmla="*/ 299616 h 3574942"/>
                <a:gd name="connsiteX23" fmla="*/ 1935513 w 2055101"/>
                <a:gd name="connsiteY23" fmla="*/ 440112 h 3574942"/>
                <a:gd name="connsiteX24" fmla="*/ 1052414 w 2055101"/>
                <a:gd name="connsiteY24" fmla="*/ 3574942 h 3574942"/>
                <a:gd name="connsiteX25" fmla="*/ 20679 w 2055101"/>
                <a:gd name="connsiteY25" fmla="*/ 3574942 h 3574942"/>
                <a:gd name="connsiteX26" fmla="*/ 380556 w 2055101"/>
                <a:gd name="connsiteY26" fmla="*/ 1523579 h 3574942"/>
                <a:gd name="connsiteX27" fmla="*/ 325787 w 2055101"/>
                <a:gd name="connsiteY27" fmla="*/ 1337841 h 3574942"/>
                <a:gd name="connsiteX28" fmla="*/ 437706 w 2055101"/>
                <a:gd name="connsiteY28" fmla="*/ 997323 h 3574942"/>
                <a:gd name="connsiteX29" fmla="*/ 156719 w 2055101"/>
                <a:gd name="connsiteY29" fmla="*/ 652041 h 3574942"/>
                <a:gd name="connsiteX30" fmla="*/ 37656 w 2055101"/>
                <a:gd name="connsiteY30" fmla="*/ 352004 h 3574942"/>
                <a:gd name="connsiteX31" fmla="*/ 87663 w 2055101"/>
                <a:gd name="connsiteY31" fmla="*/ 292473 h 3574942"/>
                <a:gd name="connsiteX32" fmla="*/ 39729 w 2055101"/>
                <a:gd name="connsiteY32" fmla="*/ 171030 h 3574942"/>
                <a:gd name="connsiteX0" fmla="*/ 39729 w 2056491"/>
                <a:gd name="connsiteY0" fmla="*/ 171030 h 3574942"/>
                <a:gd name="connsiteX1" fmla="*/ 59088 w 2056491"/>
                <a:gd name="connsiteY1" fmla="*/ 59110 h 3574942"/>
                <a:gd name="connsiteX2" fmla="*/ 104332 w 2056491"/>
                <a:gd name="connsiteY2" fmla="*/ 25773 h 3574942"/>
                <a:gd name="connsiteX3" fmla="*/ 142432 w 2056491"/>
                <a:gd name="connsiteY3" fmla="*/ 4342 h 3574942"/>
                <a:gd name="connsiteX4" fmla="*/ 225776 w 2056491"/>
                <a:gd name="connsiteY4" fmla="*/ 85306 h 3574942"/>
                <a:gd name="connsiteX5" fmla="*/ 190057 w 2056491"/>
                <a:gd name="connsiteY5" fmla="*/ 249612 h 3574942"/>
                <a:gd name="connsiteX6" fmla="*/ 454376 w 2056491"/>
                <a:gd name="connsiteY6" fmla="*/ 668712 h 3574942"/>
                <a:gd name="connsiteX7" fmla="*/ 554389 w 2056491"/>
                <a:gd name="connsiteY7" fmla="*/ 687762 h 3574942"/>
                <a:gd name="connsiteX8" fmla="*/ 780607 w 2056491"/>
                <a:gd name="connsiteY8" fmla="*/ 790156 h 3574942"/>
                <a:gd name="connsiteX9" fmla="*/ 502001 w 2056491"/>
                <a:gd name="connsiteY9" fmla="*/ 1178299 h 3574942"/>
                <a:gd name="connsiteX10" fmla="*/ 449614 w 2056491"/>
                <a:gd name="connsiteY10" fmla="*/ 1656931 h 3574942"/>
                <a:gd name="connsiteX11" fmla="*/ 1075882 w 2056491"/>
                <a:gd name="connsiteY11" fmla="*/ 1718843 h 3574942"/>
                <a:gd name="connsiteX12" fmla="*/ 1144939 w 2056491"/>
                <a:gd name="connsiteY12" fmla="*/ 1461668 h 3574942"/>
                <a:gd name="connsiteX13" fmla="*/ 952057 w 2056491"/>
                <a:gd name="connsiteY13" fmla="*/ 954461 h 3574942"/>
                <a:gd name="connsiteX14" fmla="*/ 1061595 w 2056491"/>
                <a:gd name="connsiteY14" fmla="*/ 840160 h 3574942"/>
                <a:gd name="connsiteX15" fmla="*/ 1235426 w 2056491"/>
                <a:gd name="connsiteY15" fmla="*/ 756817 h 3574942"/>
                <a:gd name="connsiteX16" fmla="*/ 1364013 w 2056491"/>
                <a:gd name="connsiteY16" fmla="*/ 785392 h 3574942"/>
                <a:gd name="connsiteX17" fmla="*/ 1880745 w 2056491"/>
                <a:gd name="connsiteY17" fmla="*/ 313906 h 3574942"/>
                <a:gd name="connsiteX18" fmla="*/ 1878708 w 2056491"/>
                <a:gd name="connsiteY18" fmla="*/ 166267 h 3574942"/>
                <a:gd name="connsiteX19" fmla="*/ 1954562 w 2056491"/>
                <a:gd name="connsiteY19" fmla="*/ 125785 h 3574942"/>
                <a:gd name="connsiteX20" fmla="*/ 1999807 w 2056491"/>
                <a:gd name="connsiteY20" fmla="*/ 168649 h 3574942"/>
                <a:gd name="connsiteX21" fmla="*/ 2035526 w 2056491"/>
                <a:gd name="connsiteY21" fmla="*/ 218653 h 3574942"/>
                <a:gd name="connsiteX22" fmla="*/ 2049813 w 2056491"/>
                <a:gd name="connsiteY22" fmla="*/ 299616 h 3574942"/>
                <a:gd name="connsiteX23" fmla="*/ 1935513 w 2056491"/>
                <a:gd name="connsiteY23" fmla="*/ 440112 h 3574942"/>
                <a:gd name="connsiteX24" fmla="*/ 1052414 w 2056491"/>
                <a:gd name="connsiteY24" fmla="*/ 3574942 h 3574942"/>
                <a:gd name="connsiteX25" fmla="*/ 20679 w 2056491"/>
                <a:gd name="connsiteY25" fmla="*/ 3574942 h 3574942"/>
                <a:gd name="connsiteX26" fmla="*/ 380556 w 2056491"/>
                <a:gd name="connsiteY26" fmla="*/ 1523579 h 3574942"/>
                <a:gd name="connsiteX27" fmla="*/ 325787 w 2056491"/>
                <a:gd name="connsiteY27" fmla="*/ 1337841 h 3574942"/>
                <a:gd name="connsiteX28" fmla="*/ 437706 w 2056491"/>
                <a:gd name="connsiteY28" fmla="*/ 997323 h 3574942"/>
                <a:gd name="connsiteX29" fmla="*/ 156719 w 2056491"/>
                <a:gd name="connsiteY29" fmla="*/ 652041 h 3574942"/>
                <a:gd name="connsiteX30" fmla="*/ 37656 w 2056491"/>
                <a:gd name="connsiteY30" fmla="*/ 352004 h 3574942"/>
                <a:gd name="connsiteX31" fmla="*/ 87663 w 2056491"/>
                <a:gd name="connsiteY31" fmla="*/ 292473 h 3574942"/>
                <a:gd name="connsiteX32" fmla="*/ 39729 w 2056491"/>
                <a:gd name="connsiteY32" fmla="*/ 171030 h 3574942"/>
                <a:gd name="connsiteX0" fmla="*/ 39729 w 2056491"/>
                <a:gd name="connsiteY0" fmla="*/ 171030 h 3574942"/>
                <a:gd name="connsiteX1" fmla="*/ 59088 w 2056491"/>
                <a:gd name="connsiteY1" fmla="*/ 59110 h 3574942"/>
                <a:gd name="connsiteX2" fmla="*/ 104332 w 2056491"/>
                <a:gd name="connsiteY2" fmla="*/ 25773 h 3574942"/>
                <a:gd name="connsiteX3" fmla="*/ 142432 w 2056491"/>
                <a:gd name="connsiteY3" fmla="*/ 4342 h 3574942"/>
                <a:gd name="connsiteX4" fmla="*/ 225776 w 2056491"/>
                <a:gd name="connsiteY4" fmla="*/ 85306 h 3574942"/>
                <a:gd name="connsiteX5" fmla="*/ 190057 w 2056491"/>
                <a:gd name="connsiteY5" fmla="*/ 249612 h 3574942"/>
                <a:gd name="connsiteX6" fmla="*/ 454376 w 2056491"/>
                <a:gd name="connsiteY6" fmla="*/ 668712 h 3574942"/>
                <a:gd name="connsiteX7" fmla="*/ 554389 w 2056491"/>
                <a:gd name="connsiteY7" fmla="*/ 687762 h 3574942"/>
                <a:gd name="connsiteX8" fmla="*/ 780607 w 2056491"/>
                <a:gd name="connsiteY8" fmla="*/ 790156 h 3574942"/>
                <a:gd name="connsiteX9" fmla="*/ 502001 w 2056491"/>
                <a:gd name="connsiteY9" fmla="*/ 1178299 h 3574942"/>
                <a:gd name="connsiteX10" fmla="*/ 449614 w 2056491"/>
                <a:gd name="connsiteY10" fmla="*/ 1656931 h 3574942"/>
                <a:gd name="connsiteX11" fmla="*/ 1075882 w 2056491"/>
                <a:gd name="connsiteY11" fmla="*/ 1718843 h 3574942"/>
                <a:gd name="connsiteX12" fmla="*/ 1144939 w 2056491"/>
                <a:gd name="connsiteY12" fmla="*/ 1461668 h 3574942"/>
                <a:gd name="connsiteX13" fmla="*/ 952057 w 2056491"/>
                <a:gd name="connsiteY13" fmla="*/ 954461 h 3574942"/>
                <a:gd name="connsiteX14" fmla="*/ 1061595 w 2056491"/>
                <a:gd name="connsiteY14" fmla="*/ 840160 h 3574942"/>
                <a:gd name="connsiteX15" fmla="*/ 1235426 w 2056491"/>
                <a:gd name="connsiteY15" fmla="*/ 756817 h 3574942"/>
                <a:gd name="connsiteX16" fmla="*/ 1364013 w 2056491"/>
                <a:gd name="connsiteY16" fmla="*/ 785392 h 3574942"/>
                <a:gd name="connsiteX17" fmla="*/ 1880745 w 2056491"/>
                <a:gd name="connsiteY17" fmla="*/ 313906 h 3574942"/>
                <a:gd name="connsiteX18" fmla="*/ 1878708 w 2056491"/>
                <a:gd name="connsiteY18" fmla="*/ 166267 h 3574942"/>
                <a:gd name="connsiteX19" fmla="*/ 1954562 w 2056491"/>
                <a:gd name="connsiteY19" fmla="*/ 125785 h 3574942"/>
                <a:gd name="connsiteX20" fmla="*/ 1999807 w 2056491"/>
                <a:gd name="connsiteY20" fmla="*/ 168649 h 3574942"/>
                <a:gd name="connsiteX21" fmla="*/ 2035526 w 2056491"/>
                <a:gd name="connsiteY21" fmla="*/ 218653 h 3574942"/>
                <a:gd name="connsiteX22" fmla="*/ 2049813 w 2056491"/>
                <a:gd name="connsiteY22" fmla="*/ 299616 h 3574942"/>
                <a:gd name="connsiteX23" fmla="*/ 1935513 w 2056491"/>
                <a:gd name="connsiteY23" fmla="*/ 440112 h 3574942"/>
                <a:gd name="connsiteX24" fmla="*/ 1052414 w 2056491"/>
                <a:gd name="connsiteY24" fmla="*/ 3574942 h 3574942"/>
                <a:gd name="connsiteX25" fmla="*/ 20679 w 2056491"/>
                <a:gd name="connsiteY25" fmla="*/ 3574942 h 3574942"/>
                <a:gd name="connsiteX26" fmla="*/ 380556 w 2056491"/>
                <a:gd name="connsiteY26" fmla="*/ 1523579 h 3574942"/>
                <a:gd name="connsiteX27" fmla="*/ 325787 w 2056491"/>
                <a:gd name="connsiteY27" fmla="*/ 1337841 h 3574942"/>
                <a:gd name="connsiteX28" fmla="*/ 437706 w 2056491"/>
                <a:gd name="connsiteY28" fmla="*/ 997323 h 3574942"/>
                <a:gd name="connsiteX29" fmla="*/ 156719 w 2056491"/>
                <a:gd name="connsiteY29" fmla="*/ 652041 h 3574942"/>
                <a:gd name="connsiteX30" fmla="*/ 37656 w 2056491"/>
                <a:gd name="connsiteY30" fmla="*/ 352004 h 3574942"/>
                <a:gd name="connsiteX31" fmla="*/ 87663 w 2056491"/>
                <a:gd name="connsiteY31" fmla="*/ 292473 h 3574942"/>
                <a:gd name="connsiteX32" fmla="*/ 39729 w 2056491"/>
                <a:gd name="connsiteY32" fmla="*/ 171030 h 3574942"/>
                <a:gd name="connsiteX0" fmla="*/ 39729 w 2056491"/>
                <a:gd name="connsiteY0" fmla="*/ 171030 h 3574942"/>
                <a:gd name="connsiteX1" fmla="*/ 59088 w 2056491"/>
                <a:gd name="connsiteY1" fmla="*/ 59110 h 3574942"/>
                <a:gd name="connsiteX2" fmla="*/ 104332 w 2056491"/>
                <a:gd name="connsiteY2" fmla="*/ 25773 h 3574942"/>
                <a:gd name="connsiteX3" fmla="*/ 142432 w 2056491"/>
                <a:gd name="connsiteY3" fmla="*/ 4342 h 3574942"/>
                <a:gd name="connsiteX4" fmla="*/ 225776 w 2056491"/>
                <a:gd name="connsiteY4" fmla="*/ 85306 h 3574942"/>
                <a:gd name="connsiteX5" fmla="*/ 190057 w 2056491"/>
                <a:gd name="connsiteY5" fmla="*/ 249612 h 3574942"/>
                <a:gd name="connsiteX6" fmla="*/ 454376 w 2056491"/>
                <a:gd name="connsiteY6" fmla="*/ 668712 h 3574942"/>
                <a:gd name="connsiteX7" fmla="*/ 554389 w 2056491"/>
                <a:gd name="connsiteY7" fmla="*/ 687762 h 3574942"/>
                <a:gd name="connsiteX8" fmla="*/ 780607 w 2056491"/>
                <a:gd name="connsiteY8" fmla="*/ 790156 h 3574942"/>
                <a:gd name="connsiteX9" fmla="*/ 502001 w 2056491"/>
                <a:gd name="connsiteY9" fmla="*/ 1178299 h 3574942"/>
                <a:gd name="connsiteX10" fmla="*/ 449614 w 2056491"/>
                <a:gd name="connsiteY10" fmla="*/ 1656931 h 3574942"/>
                <a:gd name="connsiteX11" fmla="*/ 1075882 w 2056491"/>
                <a:gd name="connsiteY11" fmla="*/ 1718843 h 3574942"/>
                <a:gd name="connsiteX12" fmla="*/ 1144939 w 2056491"/>
                <a:gd name="connsiteY12" fmla="*/ 1461668 h 3574942"/>
                <a:gd name="connsiteX13" fmla="*/ 952057 w 2056491"/>
                <a:gd name="connsiteY13" fmla="*/ 954461 h 3574942"/>
                <a:gd name="connsiteX14" fmla="*/ 1061595 w 2056491"/>
                <a:gd name="connsiteY14" fmla="*/ 840160 h 3574942"/>
                <a:gd name="connsiteX15" fmla="*/ 1235426 w 2056491"/>
                <a:gd name="connsiteY15" fmla="*/ 756817 h 3574942"/>
                <a:gd name="connsiteX16" fmla="*/ 1364013 w 2056491"/>
                <a:gd name="connsiteY16" fmla="*/ 785392 h 3574942"/>
                <a:gd name="connsiteX17" fmla="*/ 1880745 w 2056491"/>
                <a:gd name="connsiteY17" fmla="*/ 313906 h 3574942"/>
                <a:gd name="connsiteX18" fmla="*/ 1878708 w 2056491"/>
                <a:gd name="connsiteY18" fmla="*/ 175792 h 3574942"/>
                <a:gd name="connsiteX19" fmla="*/ 1954562 w 2056491"/>
                <a:gd name="connsiteY19" fmla="*/ 125785 h 3574942"/>
                <a:gd name="connsiteX20" fmla="*/ 1999807 w 2056491"/>
                <a:gd name="connsiteY20" fmla="*/ 168649 h 3574942"/>
                <a:gd name="connsiteX21" fmla="*/ 2035526 w 2056491"/>
                <a:gd name="connsiteY21" fmla="*/ 218653 h 3574942"/>
                <a:gd name="connsiteX22" fmla="*/ 2049813 w 2056491"/>
                <a:gd name="connsiteY22" fmla="*/ 299616 h 3574942"/>
                <a:gd name="connsiteX23" fmla="*/ 1935513 w 2056491"/>
                <a:gd name="connsiteY23" fmla="*/ 440112 h 3574942"/>
                <a:gd name="connsiteX24" fmla="*/ 1052414 w 2056491"/>
                <a:gd name="connsiteY24" fmla="*/ 3574942 h 3574942"/>
                <a:gd name="connsiteX25" fmla="*/ 20679 w 2056491"/>
                <a:gd name="connsiteY25" fmla="*/ 3574942 h 3574942"/>
                <a:gd name="connsiteX26" fmla="*/ 380556 w 2056491"/>
                <a:gd name="connsiteY26" fmla="*/ 1523579 h 3574942"/>
                <a:gd name="connsiteX27" fmla="*/ 325787 w 2056491"/>
                <a:gd name="connsiteY27" fmla="*/ 1337841 h 3574942"/>
                <a:gd name="connsiteX28" fmla="*/ 437706 w 2056491"/>
                <a:gd name="connsiteY28" fmla="*/ 997323 h 3574942"/>
                <a:gd name="connsiteX29" fmla="*/ 156719 w 2056491"/>
                <a:gd name="connsiteY29" fmla="*/ 652041 h 3574942"/>
                <a:gd name="connsiteX30" fmla="*/ 37656 w 2056491"/>
                <a:gd name="connsiteY30" fmla="*/ 352004 h 3574942"/>
                <a:gd name="connsiteX31" fmla="*/ 87663 w 2056491"/>
                <a:gd name="connsiteY31" fmla="*/ 292473 h 3574942"/>
                <a:gd name="connsiteX32" fmla="*/ 39729 w 2056491"/>
                <a:gd name="connsiteY32" fmla="*/ 171030 h 3574942"/>
                <a:gd name="connsiteX0" fmla="*/ 39729 w 2056491"/>
                <a:gd name="connsiteY0" fmla="*/ 171030 h 3574942"/>
                <a:gd name="connsiteX1" fmla="*/ 59088 w 2056491"/>
                <a:gd name="connsiteY1" fmla="*/ 59110 h 3574942"/>
                <a:gd name="connsiteX2" fmla="*/ 104332 w 2056491"/>
                <a:gd name="connsiteY2" fmla="*/ 25773 h 3574942"/>
                <a:gd name="connsiteX3" fmla="*/ 142432 w 2056491"/>
                <a:gd name="connsiteY3" fmla="*/ 4342 h 3574942"/>
                <a:gd name="connsiteX4" fmla="*/ 225776 w 2056491"/>
                <a:gd name="connsiteY4" fmla="*/ 85306 h 3574942"/>
                <a:gd name="connsiteX5" fmla="*/ 190057 w 2056491"/>
                <a:gd name="connsiteY5" fmla="*/ 249612 h 3574942"/>
                <a:gd name="connsiteX6" fmla="*/ 454376 w 2056491"/>
                <a:gd name="connsiteY6" fmla="*/ 668712 h 3574942"/>
                <a:gd name="connsiteX7" fmla="*/ 554389 w 2056491"/>
                <a:gd name="connsiteY7" fmla="*/ 687762 h 3574942"/>
                <a:gd name="connsiteX8" fmla="*/ 780607 w 2056491"/>
                <a:gd name="connsiteY8" fmla="*/ 790156 h 3574942"/>
                <a:gd name="connsiteX9" fmla="*/ 502001 w 2056491"/>
                <a:gd name="connsiteY9" fmla="*/ 1178299 h 3574942"/>
                <a:gd name="connsiteX10" fmla="*/ 449614 w 2056491"/>
                <a:gd name="connsiteY10" fmla="*/ 1656931 h 3574942"/>
                <a:gd name="connsiteX11" fmla="*/ 1075882 w 2056491"/>
                <a:gd name="connsiteY11" fmla="*/ 1718843 h 3574942"/>
                <a:gd name="connsiteX12" fmla="*/ 1144939 w 2056491"/>
                <a:gd name="connsiteY12" fmla="*/ 1461668 h 3574942"/>
                <a:gd name="connsiteX13" fmla="*/ 952057 w 2056491"/>
                <a:gd name="connsiteY13" fmla="*/ 954461 h 3574942"/>
                <a:gd name="connsiteX14" fmla="*/ 1061595 w 2056491"/>
                <a:gd name="connsiteY14" fmla="*/ 840160 h 3574942"/>
                <a:gd name="connsiteX15" fmla="*/ 1235426 w 2056491"/>
                <a:gd name="connsiteY15" fmla="*/ 756817 h 3574942"/>
                <a:gd name="connsiteX16" fmla="*/ 1364013 w 2056491"/>
                <a:gd name="connsiteY16" fmla="*/ 785392 h 3574942"/>
                <a:gd name="connsiteX17" fmla="*/ 1880745 w 2056491"/>
                <a:gd name="connsiteY17" fmla="*/ 313906 h 3574942"/>
                <a:gd name="connsiteX18" fmla="*/ 1878708 w 2056491"/>
                <a:gd name="connsiteY18" fmla="*/ 175792 h 3574942"/>
                <a:gd name="connsiteX19" fmla="*/ 1954562 w 2056491"/>
                <a:gd name="connsiteY19" fmla="*/ 125785 h 3574942"/>
                <a:gd name="connsiteX20" fmla="*/ 1999807 w 2056491"/>
                <a:gd name="connsiteY20" fmla="*/ 168649 h 3574942"/>
                <a:gd name="connsiteX21" fmla="*/ 2035526 w 2056491"/>
                <a:gd name="connsiteY21" fmla="*/ 218653 h 3574942"/>
                <a:gd name="connsiteX22" fmla="*/ 2049813 w 2056491"/>
                <a:gd name="connsiteY22" fmla="*/ 299616 h 3574942"/>
                <a:gd name="connsiteX23" fmla="*/ 1935513 w 2056491"/>
                <a:gd name="connsiteY23" fmla="*/ 440112 h 3574942"/>
                <a:gd name="connsiteX24" fmla="*/ 1052414 w 2056491"/>
                <a:gd name="connsiteY24" fmla="*/ 3574942 h 3574942"/>
                <a:gd name="connsiteX25" fmla="*/ 20679 w 2056491"/>
                <a:gd name="connsiteY25" fmla="*/ 3574942 h 3574942"/>
                <a:gd name="connsiteX26" fmla="*/ 380556 w 2056491"/>
                <a:gd name="connsiteY26" fmla="*/ 1523579 h 3574942"/>
                <a:gd name="connsiteX27" fmla="*/ 325787 w 2056491"/>
                <a:gd name="connsiteY27" fmla="*/ 1337841 h 3574942"/>
                <a:gd name="connsiteX28" fmla="*/ 437706 w 2056491"/>
                <a:gd name="connsiteY28" fmla="*/ 997323 h 3574942"/>
                <a:gd name="connsiteX29" fmla="*/ 156719 w 2056491"/>
                <a:gd name="connsiteY29" fmla="*/ 652041 h 3574942"/>
                <a:gd name="connsiteX30" fmla="*/ 37656 w 2056491"/>
                <a:gd name="connsiteY30" fmla="*/ 352004 h 3574942"/>
                <a:gd name="connsiteX31" fmla="*/ 87663 w 2056491"/>
                <a:gd name="connsiteY31" fmla="*/ 292473 h 3574942"/>
                <a:gd name="connsiteX32" fmla="*/ 39729 w 2056491"/>
                <a:gd name="connsiteY32" fmla="*/ 171030 h 3574942"/>
                <a:gd name="connsiteX0" fmla="*/ 39729 w 2056491"/>
                <a:gd name="connsiteY0" fmla="*/ 171030 h 3574942"/>
                <a:gd name="connsiteX1" fmla="*/ 59088 w 2056491"/>
                <a:gd name="connsiteY1" fmla="*/ 59110 h 3574942"/>
                <a:gd name="connsiteX2" fmla="*/ 104332 w 2056491"/>
                <a:gd name="connsiteY2" fmla="*/ 25773 h 3574942"/>
                <a:gd name="connsiteX3" fmla="*/ 142432 w 2056491"/>
                <a:gd name="connsiteY3" fmla="*/ 4342 h 3574942"/>
                <a:gd name="connsiteX4" fmla="*/ 225776 w 2056491"/>
                <a:gd name="connsiteY4" fmla="*/ 85306 h 3574942"/>
                <a:gd name="connsiteX5" fmla="*/ 190057 w 2056491"/>
                <a:gd name="connsiteY5" fmla="*/ 249612 h 3574942"/>
                <a:gd name="connsiteX6" fmla="*/ 454376 w 2056491"/>
                <a:gd name="connsiteY6" fmla="*/ 668712 h 3574942"/>
                <a:gd name="connsiteX7" fmla="*/ 554389 w 2056491"/>
                <a:gd name="connsiteY7" fmla="*/ 687762 h 3574942"/>
                <a:gd name="connsiteX8" fmla="*/ 780607 w 2056491"/>
                <a:gd name="connsiteY8" fmla="*/ 790156 h 3574942"/>
                <a:gd name="connsiteX9" fmla="*/ 502001 w 2056491"/>
                <a:gd name="connsiteY9" fmla="*/ 1178299 h 3574942"/>
                <a:gd name="connsiteX10" fmla="*/ 449614 w 2056491"/>
                <a:gd name="connsiteY10" fmla="*/ 1656931 h 3574942"/>
                <a:gd name="connsiteX11" fmla="*/ 1075882 w 2056491"/>
                <a:gd name="connsiteY11" fmla="*/ 1718843 h 3574942"/>
                <a:gd name="connsiteX12" fmla="*/ 1144939 w 2056491"/>
                <a:gd name="connsiteY12" fmla="*/ 1461668 h 3574942"/>
                <a:gd name="connsiteX13" fmla="*/ 952057 w 2056491"/>
                <a:gd name="connsiteY13" fmla="*/ 954461 h 3574942"/>
                <a:gd name="connsiteX14" fmla="*/ 1061595 w 2056491"/>
                <a:gd name="connsiteY14" fmla="*/ 840160 h 3574942"/>
                <a:gd name="connsiteX15" fmla="*/ 1235426 w 2056491"/>
                <a:gd name="connsiteY15" fmla="*/ 756817 h 3574942"/>
                <a:gd name="connsiteX16" fmla="*/ 1364013 w 2056491"/>
                <a:gd name="connsiteY16" fmla="*/ 785392 h 3574942"/>
                <a:gd name="connsiteX17" fmla="*/ 1880745 w 2056491"/>
                <a:gd name="connsiteY17" fmla="*/ 313906 h 3574942"/>
                <a:gd name="connsiteX18" fmla="*/ 1878708 w 2056491"/>
                <a:gd name="connsiteY18" fmla="*/ 175792 h 3574942"/>
                <a:gd name="connsiteX19" fmla="*/ 1954562 w 2056491"/>
                <a:gd name="connsiteY19" fmla="*/ 125785 h 3574942"/>
                <a:gd name="connsiteX20" fmla="*/ 1999807 w 2056491"/>
                <a:gd name="connsiteY20" fmla="*/ 168649 h 3574942"/>
                <a:gd name="connsiteX21" fmla="*/ 2035526 w 2056491"/>
                <a:gd name="connsiteY21" fmla="*/ 218653 h 3574942"/>
                <a:gd name="connsiteX22" fmla="*/ 2049813 w 2056491"/>
                <a:gd name="connsiteY22" fmla="*/ 299616 h 3574942"/>
                <a:gd name="connsiteX23" fmla="*/ 1935513 w 2056491"/>
                <a:gd name="connsiteY23" fmla="*/ 440112 h 3574942"/>
                <a:gd name="connsiteX24" fmla="*/ 1052414 w 2056491"/>
                <a:gd name="connsiteY24" fmla="*/ 3574942 h 3574942"/>
                <a:gd name="connsiteX25" fmla="*/ 20679 w 2056491"/>
                <a:gd name="connsiteY25" fmla="*/ 3574942 h 3574942"/>
                <a:gd name="connsiteX26" fmla="*/ 380556 w 2056491"/>
                <a:gd name="connsiteY26" fmla="*/ 1523579 h 3574942"/>
                <a:gd name="connsiteX27" fmla="*/ 325787 w 2056491"/>
                <a:gd name="connsiteY27" fmla="*/ 1337841 h 3574942"/>
                <a:gd name="connsiteX28" fmla="*/ 437706 w 2056491"/>
                <a:gd name="connsiteY28" fmla="*/ 997323 h 3574942"/>
                <a:gd name="connsiteX29" fmla="*/ 156719 w 2056491"/>
                <a:gd name="connsiteY29" fmla="*/ 652041 h 3574942"/>
                <a:gd name="connsiteX30" fmla="*/ 37656 w 2056491"/>
                <a:gd name="connsiteY30" fmla="*/ 352004 h 3574942"/>
                <a:gd name="connsiteX31" fmla="*/ 87663 w 2056491"/>
                <a:gd name="connsiteY31" fmla="*/ 292473 h 3574942"/>
                <a:gd name="connsiteX32" fmla="*/ 39729 w 2056491"/>
                <a:gd name="connsiteY32" fmla="*/ 171030 h 3574942"/>
                <a:gd name="connsiteX0" fmla="*/ 39729 w 2056491"/>
                <a:gd name="connsiteY0" fmla="*/ 171030 h 3574942"/>
                <a:gd name="connsiteX1" fmla="*/ 59088 w 2056491"/>
                <a:gd name="connsiteY1" fmla="*/ 59110 h 3574942"/>
                <a:gd name="connsiteX2" fmla="*/ 104332 w 2056491"/>
                <a:gd name="connsiteY2" fmla="*/ 25773 h 3574942"/>
                <a:gd name="connsiteX3" fmla="*/ 142432 w 2056491"/>
                <a:gd name="connsiteY3" fmla="*/ 4342 h 3574942"/>
                <a:gd name="connsiteX4" fmla="*/ 225776 w 2056491"/>
                <a:gd name="connsiteY4" fmla="*/ 85306 h 3574942"/>
                <a:gd name="connsiteX5" fmla="*/ 190057 w 2056491"/>
                <a:gd name="connsiteY5" fmla="*/ 249612 h 3574942"/>
                <a:gd name="connsiteX6" fmla="*/ 454376 w 2056491"/>
                <a:gd name="connsiteY6" fmla="*/ 668712 h 3574942"/>
                <a:gd name="connsiteX7" fmla="*/ 554389 w 2056491"/>
                <a:gd name="connsiteY7" fmla="*/ 687762 h 3574942"/>
                <a:gd name="connsiteX8" fmla="*/ 780607 w 2056491"/>
                <a:gd name="connsiteY8" fmla="*/ 790156 h 3574942"/>
                <a:gd name="connsiteX9" fmla="*/ 502001 w 2056491"/>
                <a:gd name="connsiteY9" fmla="*/ 1178299 h 3574942"/>
                <a:gd name="connsiteX10" fmla="*/ 449614 w 2056491"/>
                <a:gd name="connsiteY10" fmla="*/ 1656931 h 3574942"/>
                <a:gd name="connsiteX11" fmla="*/ 1075882 w 2056491"/>
                <a:gd name="connsiteY11" fmla="*/ 1718843 h 3574942"/>
                <a:gd name="connsiteX12" fmla="*/ 1144939 w 2056491"/>
                <a:gd name="connsiteY12" fmla="*/ 1461668 h 3574942"/>
                <a:gd name="connsiteX13" fmla="*/ 952057 w 2056491"/>
                <a:gd name="connsiteY13" fmla="*/ 954461 h 3574942"/>
                <a:gd name="connsiteX14" fmla="*/ 1061595 w 2056491"/>
                <a:gd name="connsiteY14" fmla="*/ 840160 h 3574942"/>
                <a:gd name="connsiteX15" fmla="*/ 1235426 w 2056491"/>
                <a:gd name="connsiteY15" fmla="*/ 756817 h 3574942"/>
                <a:gd name="connsiteX16" fmla="*/ 1364013 w 2056491"/>
                <a:gd name="connsiteY16" fmla="*/ 785392 h 3574942"/>
                <a:gd name="connsiteX17" fmla="*/ 1880745 w 2056491"/>
                <a:gd name="connsiteY17" fmla="*/ 313906 h 3574942"/>
                <a:gd name="connsiteX18" fmla="*/ 1878708 w 2056491"/>
                <a:gd name="connsiteY18" fmla="*/ 175792 h 3574942"/>
                <a:gd name="connsiteX19" fmla="*/ 1954562 w 2056491"/>
                <a:gd name="connsiteY19" fmla="*/ 125785 h 3574942"/>
                <a:gd name="connsiteX20" fmla="*/ 1999807 w 2056491"/>
                <a:gd name="connsiteY20" fmla="*/ 168649 h 3574942"/>
                <a:gd name="connsiteX21" fmla="*/ 2035526 w 2056491"/>
                <a:gd name="connsiteY21" fmla="*/ 218653 h 3574942"/>
                <a:gd name="connsiteX22" fmla="*/ 2049813 w 2056491"/>
                <a:gd name="connsiteY22" fmla="*/ 299616 h 3574942"/>
                <a:gd name="connsiteX23" fmla="*/ 1935513 w 2056491"/>
                <a:gd name="connsiteY23" fmla="*/ 440112 h 3574942"/>
                <a:gd name="connsiteX24" fmla="*/ 1052414 w 2056491"/>
                <a:gd name="connsiteY24" fmla="*/ 3574942 h 3574942"/>
                <a:gd name="connsiteX25" fmla="*/ 20679 w 2056491"/>
                <a:gd name="connsiteY25" fmla="*/ 3574942 h 3574942"/>
                <a:gd name="connsiteX26" fmla="*/ 380556 w 2056491"/>
                <a:gd name="connsiteY26" fmla="*/ 1523579 h 3574942"/>
                <a:gd name="connsiteX27" fmla="*/ 325787 w 2056491"/>
                <a:gd name="connsiteY27" fmla="*/ 1337841 h 3574942"/>
                <a:gd name="connsiteX28" fmla="*/ 437706 w 2056491"/>
                <a:gd name="connsiteY28" fmla="*/ 997323 h 3574942"/>
                <a:gd name="connsiteX29" fmla="*/ 156719 w 2056491"/>
                <a:gd name="connsiteY29" fmla="*/ 652041 h 3574942"/>
                <a:gd name="connsiteX30" fmla="*/ 37656 w 2056491"/>
                <a:gd name="connsiteY30" fmla="*/ 352004 h 3574942"/>
                <a:gd name="connsiteX31" fmla="*/ 87663 w 2056491"/>
                <a:gd name="connsiteY31" fmla="*/ 292473 h 3574942"/>
                <a:gd name="connsiteX32" fmla="*/ 39729 w 2056491"/>
                <a:gd name="connsiteY32" fmla="*/ 171030 h 3574942"/>
                <a:gd name="connsiteX0" fmla="*/ 39729 w 2056491"/>
                <a:gd name="connsiteY0" fmla="*/ 171030 h 3574942"/>
                <a:gd name="connsiteX1" fmla="*/ 59088 w 2056491"/>
                <a:gd name="connsiteY1" fmla="*/ 59110 h 3574942"/>
                <a:gd name="connsiteX2" fmla="*/ 104332 w 2056491"/>
                <a:gd name="connsiteY2" fmla="*/ 25773 h 3574942"/>
                <a:gd name="connsiteX3" fmla="*/ 142432 w 2056491"/>
                <a:gd name="connsiteY3" fmla="*/ 4342 h 3574942"/>
                <a:gd name="connsiteX4" fmla="*/ 225776 w 2056491"/>
                <a:gd name="connsiteY4" fmla="*/ 85306 h 3574942"/>
                <a:gd name="connsiteX5" fmla="*/ 190057 w 2056491"/>
                <a:gd name="connsiteY5" fmla="*/ 249612 h 3574942"/>
                <a:gd name="connsiteX6" fmla="*/ 454376 w 2056491"/>
                <a:gd name="connsiteY6" fmla="*/ 668712 h 3574942"/>
                <a:gd name="connsiteX7" fmla="*/ 554389 w 2056491"/>
                <a:gd name="connsiteY7" fmla="*/ 687762 h 3574942"/>
                <a:gd name="connsiteX8" fmla="*/ 780607 w 2056491"/>
                <a:gd name="connsiteY8" fmla="*/ 790156 h 3574942"/>
                <a:gd name="connsiteX9" fmla="*/ 502001 w 2056491"/>
                <a:gd name="connsiteY9" fmla="*/ 1178299 h 3574942"/>
                <a:gd name="connsiteX10" fmla="*/ 449614 w 2056491"/>
                <a:gd name="connsiteY10" fmla="*/ 1656931 h 3574942"/>
                <a:gd name="connsiteX11" fmla="*/ 1075882 w 2056491"/>
                <a:gd name="connsiteY11" fmla="*/ 1718843 h 3574942"/>
                <a:gd name="connsiteX12" fmla="*/ 1144939 w 2056491"/>
                <a:gd name="connsiteY12" fmla="*/ 1461668 h 3574942"/>
                <a:gd name="connsiteX13" fmla="*/ 952057 w 2056491"/>
                <a:gd name="connsiteY13" fmla="*/ 954461 h 3574942"/>
                <a:gd name="connsiteX14" fmla="*/ 1061595 w 2056491"/>
                <a:gd name="connsiteY14" fmla="*/ 840160 h 3574942"/>
                <a:gd name="connsiteX15" fmla="*/ 1235426 w 2056491"/>
                <a:gd name="connsiteY15" fmla="*/ 756817 h 3574942"/>
                <a:gd name="connsiteX16" fmla="*/ 1364013 w 2056491"/>
                <a:gd name="connsiteY16" fmla="*/ 785392 h 3574942"/>
                <a:gd name="connsiteX17" fmla="*/ 1880745 w 2056491"/>
                <a:gd name="connsiteY17" fmla="*/ 313906 h 3574942"/>
                <a:gd name="connsiteX18" fmla="*/ 1878708 w 2056491"/>
                <a:gd name="connsiteY18" fmla="*/ 175792 h 3574942"/>
                <a:gd name="connsiteX19" fmla="*/ 1954562 w 2056491"/>
                <a:gd name="connsiteY19" fmla="*/ 125785 h 3574942"/>
                <a:gd name="connsiteX20" fmla="*/ 1999807 w 2056491"/>
                <a:gd name="connsiteY20" fmla="*/ 168649 h 3574942"/>
                <a:gd name="connsiteX21" fmla="*/ 2035526 w 2056491"/>
                <a:gd name="connsiteY21" fmla="*/ 218653 h 3574942"/>
                <a:gd name="connsiteX22" fmla="*/ 2049813 w 2056491"/>
                <a:gd name="connsiteY22" fmla="*/ 299616 h 3574942"/>
                <a:gd name="connsiteX23" fmla="*/ 1935513 w 2056491"/>
                <a:gd name="connsiteY23" fmla="*/ 440112 h 3574942"/>
                <a:gd name="connsiteX24" fmla="*/ 1961706 w 2056491"/>
                <a:gd name="connsiteY24" fmla="*/ 502023 h 3574942"/>
                <a:gd name="connsiteX25" fmla="*/ 1052414 w 2056491"/>
                <a:gd name="connsiteY25" fmla="*/ 3574942 h 3574942"/>
                <a:gd name="connsiteX26" fmla="*/ 20679 w 2056491"/>
                <a:gd name="connsiteY26" fmla="*/ 3574942 h 3574942"/>
                <a:gd name="connsiteX27" fmla="*/ 380556 w 2056491"/>
                <a:gd name="connsiteY27" fmla="*/ 1523579 h 3574942"/>
                <a:gd name="connsiteX28" fmla="*/ 325787 w 2056491"/>
                <a:gd name="connsiteY28" fmla="*/ 1337841 h 3574942"/>
                <a:gd name="connsiteX29" fmla="*/ 437706 w 2056491"/>
                <a:gd name="connsiteY29" fmla="*/ 997323 h 3574942"/>
                <a:gd name="connsiteX30" fmla="*/ 156719 w 2056491"/>
                <a:gd name="connsiteY30" fmla="*/ 652041 h 3574942"/>
                <a:gd name="connsiteX31" fmla="*/ 37656 w 2056491"/>
                <a:gd name="connsiteY31" fmla="*/ 352004 h 3574942"/>
                <a:gd name="connsiteX32" fmla="*/ 87663 w 2056491"/>
                <a:gd name="connsiteY32" fmla="*/ 292473 h 3574942"/>
                <a:gd name="connsiteX33" fmla="*/ 39729 w 2056491"/>
                <a:gd name="connsiteY33" fmla="*/ 171030 h 3574942"/>
                <a:gd name="connsiteX0" fmla="*/ 39729 w 2056491"/>
                <a:gd name="connsiteY0" fmla="*/ 171030 h 3574942"/>
                <a:gd name="connsiteX1" fmla="*/ 59088 w 2056491"/>
                <a:gd name="connsiteY1" fmla="*/ 59110 h 3574942"/>
                <a:gd name="connsiteX2" fmla="*/ 104332 w 2056491"/>
                <a:gd name="connsiteY2" fmla="*/ 25773 h 3574942"/>
                <a:gd name="connsiteX3" fmla="*/ 142432 w 2056491"/>
                <a:gd name="connsiteY3" fmla="*/ 4342 h 3574942"/>
                <a:gd name="connsiteX4" fmla="*/ 225776 w 2056491"/>
                <a:gd name="connsiteY4" fmla="*/ 85306 h 3574942"/>
                <a:gd name="connsiteX5" fmla="*/ 190057 w 2056491"/>
                <a:gd name="connsiteY5" fmla="*/ 249612 h 3574942"/>
                <a:gd name="connsiteX6" fmla="*/ 454376 w 2056491"/>
                <a:gd name="connsiteY6" fmla="*/ 668712 h 3574942"/>
                <a:gd name="connsiteX7" fmla="*/ 554389 w 2056491"/>
                <a:gd name="connsiteY7" fmla="*/ 687762 h 3574942"/>
                <a:gd name="connsiteX8" fmla="*/ 780607 w 2056491"/>
                <a:gd name="connsiteY8" fmla="*/ 790156 h 3574942"/>
                <a:gd name="connsiteX9" fmla="*/ 502001 w 2056491"/>
                <a:gd name="connsiteY9" fmla="*/ 1178299 h 3574942"/>
                <a:gd name="connsiteX10" fmla="*/ 449614 w 2056491"/>
                <a:gd name="connsiteY10" fmla="*/ 1656931 h 3574942"/>
                <a:gd name="connsiteX11" fmla="*/ 1075882 w 2056491"/>
                <a:gd name="connsiteY11" fmla="*/ 1718843 h 3574942"/>
                <a:gd name="connsiteX12" fmla="*/ 1144939 w 2056491"/>
                <a:gd name="connsiteY12" fmla="*/ 1461668 h 3574942"/>
                <a:gd name="connsiteX13" fmla="*/ 952057 w 2056491"/>
                <a:gd name="connsiteY13" fmla="*/ 954461 h 3574942"/>
                <a:gd name="connsiteX14" fmla="*/ 1061595 w 2056491"/>
                <a:gd name="connsiteY14" fmla="*/ 840160 h 3574942"/>
                <a:gd name="connsiteX15" fmla="*/ 1235426 w 2056491"/>
                <a:gd name="connsiteY15" fmla="*/ 756817 h 3574942"/>
                <a:gd name="connsiteX16" fmla="*/ 1364013 w 2056491"/>
                <a:gd name="connsiteY16" fmla="*/ 785392 h 3574942"/>
                <a:gd name="connsiteX17" fmla="*/ 1880745 w 2056491"/>
                <a:gd name="connsiteY17" fmla="*/ 313906 h 3574942"/>
                <a:gd name="connsiteX18" fmla="*/ 1878708 w 2056491"/>
                <a:gd name="connsiteY18" fmla="*/ 175792 h 3574942"/>
                <a:gd name="connsiteX19" fmla="*/ 1954562 w 2056491"/>
                <a:gd name="connsiteY19" fmla="*/ 125785 h 3574942"/>
                <a:gd name="connsiteX20" fmla="*/ 1999807 w 2056491"/>
                <a:gd name="connsiteY20" fmla="*/ 168649 h 3574942"/>
                <a:gd name="connsiteX21" fmla="*/ 2035526 w 2056491"/>
                <a:gd name="connsiteY21" fmla="*/ 218653 h 3574942"/>
                <a:gd name="connsiteX22" fmla="*/ 2049813 w 2056491"/>
                <a:gd name="connsiteY22" fmla="*/ 299616 h 3574942"/>
                <a:gd name="connsiteX23" fmla="*/ 1935513 w 2056491"/>
                <a:gd name="connsiteY23" fmla="*/ 440112 h 3574942"/>
                <a:gd name="connsiteX24" fmla="*/ 1961706 w 2056491"/>
                <a:gd name="connsiteY24" fmla="*/ 502023 h 3574942"/>
                <a:gd name="connsiteX25" fmla="*/ 1344963 w 2056491"/>
                <a:gd name="connsiteY25" fmla="*/ 1090191 h 3574942"/>
                <a:gd name="connsiteX26" fmla="*/ 1052414 w 2056491"/>
                <a:gd name="connsiteY26" fmla="*/ 3574942 h 3574942"/>
                <a:gd name="connsiteX27" fmla="*/ 20679 w 2056491"/>
                <a:gd name="connsiteY27" fmla="*/ 3574942 h 3574942"/>
                <a:gd name="connsiteX28" fmla="*/ 380556 w 2056491"/>
                <a:gd name="connsiteY28" fmla="*/ 1523579 h 3574942"/>
                <a:gd name="connsiteX29" fmla="*/ 325787 w 2056491"/>
                <a:gd name="connsiteY29" fmla="*/ 1337841 h 3574942"/>
                <a:gd name="connsiteX30" fmla="*/ 437706 w 2056491"/>
                <a:gd name="connsiteY30" fmla="*/ 997323 h 3574942"/>
                <a:gd name="connsiteX31" fmla="*/ 156719 w 2056491"/>
                <a:gd name="connsiteY31" fmla="*/ 652041 h 3574942"/>
                <a:gd name="connsiteX32" fmla="*/ 37656 w 2056491"/>
                <a:gd name="connsiteY32" fmla="*/ 352004 h 3574942"/>
                <a:gd name="connsiteX33" fmla="*/ 87663 w 2056491"/>
                <a:gd name="connsiteY33" fmla="*/ 292473 h 3574942"/>
                <a:gd name="connsiteX34" fmla="*/ 39729 w 2056491"/>
                <a:gd name="connsiteY34" fmla="*/ 171030 h 3574942"/>
                <a:gd name="connsiteX0" fmla="*/ 39729 w 2056491"/>
                <a:gd name="connsiteY0" fmla="*/ 171030 h 3574942"/>
                <a:gd name="connsiteX1" fmla="*/ 59088 w 2056491"/>
                <a:gd name="connsiteY1" fmla="*/ 59110 h 3574942"/>
                <a:gd name="connsiteX2" fmla="*/ 104332 w 2056491"/>
                <a:gd name="connsiteY2" fmla="*/ 25773 h 3574942"/>
                <a:gd name="connsiteX3" fmla="*/ 142432 w 2056491"/>
                <a:gd name="connsiteY3" fmla="*/ 4342 h 3574942"/>
                <a:gd name="connsiteX4" fmla="*/ 225776 w 2056491"/>
                <a:gd name="connsiteY4" fmla="*/ 85306 h 3574942"/>
                <a:gd name="connsiteX5" fmla="*/ 190057 w 2056491"/>
                <a:gd name="connsiteY5" fmla="*/ 249612 h 3574942"/>
                <a:gd name="connsiteX6" fmla="*/ 454376 w 2056491"/>
                <a:gd name="connsiteY6" fmla="*/ 668712 h 3574942"/>
                <a:gd name="connsiteX7" fmla="*/ 554389 w 2056491"/>
                <a:gd name="connsiteY7" fmla="*/ 687762 h 3574942"/>
                <a:gd name="connsiteX8" fmla="*/ 780607 w 2056491"/>
                <a:gd name="connsiteY8" fmla="*/ 790156 h 3574942"/>
                <a:gd name="connsiteX9" fmla="*/ 502001 w 2056491"/>
                <a:gd name="connsiteY9" fmla="*/ 1178299 h 3574942"/>
                <a:gd name="connsiteX10" fmla="*/ 449614 w 2056491"/>
                <a:gd name="connsiteY10" fmla="*/ 1656931 h 3574942"/>
                <a:gd name="connsiteX11" fmla="*/ 1075882 w 2056491"/>
                <a:gd name="connsiteY11" fmla="*/ 1718843 h 3574942"/>
                <a:gd name="connsiteX12" fmla="*/ 1144939 w 2056491"/>
                <a:gd name="connsiteY12" fmla="*/ 1461668 h 3574942"/>
                <a:gd name="connsiteX13" fmla="*/ 952057 w 2056491"/>
                <a:gd name="connsiteY13" fmla="*/ 954461 h 3574942"/>
                <a:gd name="connsiteX14" fmla="*/ 1061595 w 2056491"/>
                <a:gd name="connsiteY14" fmla="*/ 840160 h 3574942"/>
                <a:gd name="connsiteX15" fmla="*/ 1235426 w 2056491"/>
                <a:gd name="connsiteY15" fmla="*/ 756817 h 3574942"/>
                <a:gd name="connsiteX16" fmla="*/ 1364013 w 2056491"/>
                <a:gd name="connsiteY16" fmla="*/ 785392 h 3574942"/>
                <a:gd name="connsiteX17" fmla="*/ 1880745 w 2056491"/>
                <a:gd name="connsiteY17" fmla="*/ 313906 h 3574942"/>
                <a:gd name="connsiteX18" fmla="*/ 1878708 w 2056491"/>
                <a:gd name="connsiteY18" fmla="*/ 175792 h 3574942"/>
                <a:gd name="connsiteX19" fmla="*/ 1954562 w 2056491"/>
                <a:gd name="connsiteY19" fmla="*/ 125785 h 3574942"/>
                <a:gd name="connsiteX20" fmla="*/ 1999807 w 2056491"/>
                <a:gd name="connsiteY20" fmla="*/ 168649 h 3574942"/>
                <a:gd name="connsiteX21" fmla="*/ 2035526 w 2056491"/>
                <a:gd name="connsiteY21" fmla="*/ 218653 h 3574942"/>
                <a:gd name="connsiteX22" fmla="*/ 2049813 w 2056491"/>
                <a:gd name="connsiteY22" fmla="*/ 299616 h 3574942"/>
                <a:gd name="connsiteX23" fmla="*/ 1935513 w 2056491"/>
                <a:gd name="connsiteY23" fmla="*/ 440112 h 3574942"/>
                <a:gd name="connsiteX24" fmla="*/ 1961706 w 2056491"/>
                <a:gd name="connsiteY24" fmla="*/ 502023 h 3574942"/>
                <a:gd name="connsiteX25" fmla="*/ 1573563 w 2056491"/>
                <a:gd name="connsiteY25" fmla="*/ 949698 h 3574942"/>
                <a:gd name="connsiteX26" fmla="*/ 1344963 w 2056491"/>
                <a:gd name="connsiteY26" fmla="*/ 1090191 h 3574942"/>
                <a:gd name="connsiteX27" fmla="*/ 1052414 w 2056491"/>
                <a:gd name="connsiteY27" fmla="*/ 3574942 h 3574942"/>
                <a:gd name="connsiteX28" fmla="*/ 20679 w 2056491"/>
                <a:gd name="connsiteY28" fmla="*/ 3574942 h 3574942"/>
                <a:gd name="connsiteX29" fmla="*/ 380556 w 2056491"/>
                <a:gd name="connsiteY29" fmla="*/ 1523579 h 3574942"/>
                <a:gd name="connsiteX30" fmla="*/ 325787 w 2056491"/>
                <a:gd name="connsiteY30" fmla="*/ 1337841 h 3574942"/>
                <a:gd name="connsiteX31" fmla="*/ 437706 w 2056491"/>
                <a:gd name="connsiteY31" fmla="*/ 997323 h 3574942"/>
                <a:gd name="connsiteX32" fmla="*/ 156719 w 2056491"/>
                <a:gd name="connsiteY32" fmla="*/ 652041 h 3574942"/>
                <a:gd name="connsiteX33" fmla="*/ 37656 w 2056491"/>
                <a:gd name="connsiteY33" fmla="*/ 352004 h 3574942"/>
                <a:gd name="connsiteX34" fmla="*/ 87663 w 2056491"/>
                <a:gd name="connsiteY34" fmla="*/ 292473 h 3574942"/>
                <a:gd name="connsiteX35" fmla="*/ 39729 w 2056491"/>
                <a:gd name="connsiteY35" fmla="*/ 171030 h 3574942"/>
                <a:gd name="connsiteX0" fmla="*/ 39729 w 2056491"/>
                <a:gd name="connsiteY0" fmla="*/ 171030 h 3574942"/>
                <a:gd name="connsiteX1" fmla="*/ 59088 w 2056491"/>
                <a:gd name="connsiteY1" fmla="*/ 59110 h 3574942"/>
                <a:gd name="connsiteX2" fmla="*/ 104332 w 2056491"/>
                <a:gd name="connsiteY2" fmla="*/ 25773 h 3574942"/>
                <a:gd name="connsiteX3" fmla="*/ 142432 w 2056491"/>
                <a:gd name="connsiteY3" fmla="*/ 4342 h 3574942"/>
                <a:gd name="connsiteX4" fmla="*/ 225776 w 2056491"/>
                <a:gd name="connsiteY4" fmla="*/ 85306 h 3574942"/>
                <a:gd name="connsiteX5" fmla="*/ 190057 w 2056491"/>
                <a:gd name="connsiteY5" fmla="*/ 249612 h 3574942"/>
                <a:gd name="connsiteX6" fmla="*/ 454376 w 2056491"/>
                <a:gd name="connsiteY6" fmla="*/ 668712 h 3574942"/>
                <a:gd name="connsiteX7" fmla="*/ 554389 w 2056491"/>
                <a:gd name="connsiteY7" fmla="*/ 687762 h 3574942"/>
                <a:gd name="connsiteX8" fmla="*/ 780607 w 2056491"/>
                <a:gd name="connsiteY8" fmla="*/ 790156 h 3574942"/>
                <a:gd name="connsiteX9" fmla="*/ 502001 w 2056491"/>
                <a:gd name="connsiteY9" fmla="*/ 1178299 h 3574942"/>
                <a:gd name="connsiteX10" fmla="*/ 449614 w 2056491"/>
                <a:gd name="connsiteY10" fmla="*/ 1656931 h 3574942"/>
                <a:gd name="connsiteX11" fmla="*/ 1075882 w 2056491"/>
                <a:gd name="connsiteY11" fmla="*/ 1718843 h 3574942"/>
                <a:gd name="connsiteX12" fmla="*/ 1144939 w 2056491"/>
                <a:gd name="connsiteY12" fmla="*/ 1461668 h 3574942"/>
                <a:gd name="connsiteX13" fmla="*/ 952057 w 2056491"/>
                <a:gd name="connsiteY13" fmla="*/ 954461 h 3574942"/>
                <a:gd name="connsiteX14" fmla="*/ 1061595 w 2056491"/>
                <a:gd name="connsiteY14" fmla="*/ 840160 h 3574942"/>
                <a:gd name="connsiteX15" fmla="*/ 1235426 w 2056491"/>
                <a:gd name="connsiteY15" fmla="*/ 756817 h 3574942"/>
                <a:gd name="connsiteX16" fmla="*/ 1364013 w 2056491"/>
                <a:gd name="connsiteY16" fmla="*/ 785392 h 3574942"/>
                <a:gd name="connsiteX17" fmla="*/ 1880745 w 2056491"/>
                <a:gd name="connsiteY17" fmla="*/ 313906 h 3574942"/>
                <a:gd name="connsiteX18" fmla="*/ 1878708 w 2056491"/>
                <a:gd name="connsiteY18" fmla="*/ 175792 h 3574942"/>
                <a:gd name="connsiteX19" fmla="*/ 1954562 w 2056491"/>
                <a:gd name="connsiteY19" fmla="*/ 125785 h 3574942"/>
                <a:gd name="connsiteX20" fmla="*/ 1999807 w 2056491"/>
                <a:gd name="connsiteY20" fmla="*/ 168649 h 3574942"/>
                <a:gd name="connsiteX21" fmla="*/ 2035526 w 2056491"/>
                <a:gd name="connsiteY21" fmla="*/ 218653 h 3574942"/>
                <a:gd name="connsiteX22" fmla="*/ 2049813 w 2056491"/>
                <a:gd name="connsiteY22" fmla="*/ 299616 h 3574942"/>
                <a:gd name="connsiteX23" fmla="*/ 1935513 w 2056491"/>
                <a:gd name="connsiteY23" fmla="*/ 440112 h 3574942"/>
                <a:gd name="connsiteX24" fmla="*/ 1961706 w 2056491"/>
                <a:gd name="connsiteY24" fmla="*/ 502023 h 3574942"/>
                <a:gd name="connsiteX25" fmla="*/ 1573563 w 2056491"/>
                <a:gd name="connsiteY25" fmla="*/ 949698 h 3574942"/>
                <a:gd name="connsiteX26" fmla="*/ 1344963 w 2056491"/>
                <a:gd name="connsiteY26" fmla="*/ 1090191 h 3574942"/>
                <a:gd name="connsiteX27" fmla="*/ 1052414 w 2056491"/>
                <a:gd name="connsiteY27" fmla="*/ 3574942 h 3574942"/>
                <a:gd name="connsiteX28" fmla="*/ 20679 w 2056491"/>
                <a:gd name="connsiteY28" fmla="*/ 3574942 h 3574942"/>
                <a:gd name="connsiteX29" fmla="*/ 380556 w 2056491"/>
                <a:gd name="connsiteY29" fmla="*/ 1523579 h 3574942"/>
                <a:gd name="connsiteX30" fmla="*/ 325787 w 2056491"/>
                <a:gd name="connsiteY30" fmla="*/ 1337841 h 3574942"/>
                <a:gd name="connsiteX31" fmla="*/ 437706 w 2056491"/>
                <a:gd name="connsiteY31" fmla="*/ 997323 h 3574942"/>
                <a:gd name="connsiteX32" fmla="*/ 156719 w 2056491"/>
                <a:gd name="connsiteY32" fmla="*/ 652041 h 3574942"/>
                <a:gd name="connsiteX33" fmla="*/ 37656 w 2056491"/>
                <a:gd name="connsiteY33" fmla="*/ 352004 h 3574942"/>
                <a:gd name="connsiteX34" fmla="*/ 87663 w 2056491"/>
                <a:gd name="connsiteY34" fmla="*/ 292473 h 3574942"/>
                <a:gd name="connsiteX35" fmla="*/ 39729 w 2056491"/>
                <a:gd name="connsiteY35" fmla="*/ 171030 h 3574942"/>
                <a:gd name="connsiteX0" fmla="*/ 39729 w 2056491"/>
                <a:gd name="connsiteY0" fmla="*/ 171030 h 3574942"/>
                <a:gd name="connsiteX1" fmla="*/ 59088 w 2056491"/>
                <a:gd name="connsiteY1" fmla="*/ 59110 h 3574942"/>
                <a:gd name="connsiteX2" fmla="*/ 104332 w 2056491"/>
                <a:gd name="connsiteY2" fmla="*/ 25773 h 3574942"/>
                <a:gd name="connsiteX3" fmla="*/ 142432 w 2056491"/>
                <a:gd name="connsiteY3" fmla="*/ 4342 h 3574942"/>
                <a:gd name="connsiteX4" fmla="*/ 225776 w 2056491"/>
                <a:gd name="connsiteY4" fmla="*/ 85306 h 3574942"/>
                <a:gd name="connsiteX5" fmla="*/ 190057 w 2056491"/>
                <a:gd name="connsiteY5" fmla="*/ 249612 h 3574942"/>
                <a:gd name="connsiteX6" fmla="*/ 454376 w 2056491"/>
                <a:gd name="connsiteY6" fmla="*/ 668712 h 3574942"/>
                <a:gd name="connsiteX7" fmla="*/ 554389 w 2056491"/>
                <a:gd name="connsiteY7" fmla="*/ 687762 h 3574942"/>
                <a:gd name="connsiteX8" fmla="*/ 780607 w 2056491"/>
                <a:gd name="connsiteY8" fmla="*/ 790156 h 3574942"/>
                <a:gd name="connsiteX9" fmla="*/ 502001 w 2056491"/>
                <a:gd name="connsiteY9" fmla="*/ 1178299 h 3574942"/>
                <a:gd name="connsiteX10" fmla="*/ 449614 w 2056491"/>
                <a:gd name="connsiteY10" fmla="*/ 1656931 h 3574942"/>
                <a:gd name="connsiteX11" fmla="*/ 1075882 w 2056491"/>
                <a:gd name="connsiteY11" fmla="*/ 1718843 h 3574942"/>
                <a:gd name="connsiteX12" fmla="*/ 1144939 w 2056491"/>
                <a:gd name="connsiteY12" fmla="*/ 1461668 h 3574942"/>
                <a:gd name="connsiteX13" fmla="*/ 952057 w 2056491"/>
                <a:gd name="connsiteY13" fmla="*/ 954461 h 3574942"/>
                <a:gd name="connsiteX14" fmla="*/ 1061595 w 2056491"/>
                <a:gd name="connsiteY14" fmla="*/ 840160 h 3574942"/>
                <a:gd name="connsiteX15" fmla="*/ 1235426 w 2056491"/>
                <a:gd name="connsiteY15" fmla="*/ 756817 h 3574942"/>
                <a:gd name="connsiteX16" fmla="*/ 1364013 w 2056491"/>
                <a:gd name="connsiteY16" fmla="*/ 785392 h 3574942"/>
                <a:gd name="connsiteX17" fmla="*/ 1880745 w 2056491"/>
                <a:gd name="connsiteY17" fmla="*/ 313906 h 3574942"/>
                <a:gd name="connsiteX18" fmla="*/ 1878708 w 2056491"/>
                <a:gd name="connsiteY18" fmla="*/ 175792 h 3574942"/>
                <a:gd name="connsiteX19" fmla="*/ 1954562 w 2056491"/>
                <a:gd name="connsiteY19" fmla="*/ 125785 h 3574942"/>
                <a:gd name="connsiteX20" fmla="*/ 1999807 w 2056491"/>
                <a:gd name="connsiteY20" fmla="*/ 168649 h 3574942"/>
                <a:gd name="connsiteX21" fmla="*/ 2035526 w 2056491"/>
                <a:gd name="connsiteY21" fmla="*/ 218653 h 3574942"/>
                <a:gd name="connsiteX22" fmla="*/ 2049813 w 2056491"/>
                <a:gd name="connsiteY22" fmla="*/ 299616 h 3574942"/>
                <a:gd name="connsiteX23" fmla="*/ 1935513 w 2056491"/>
                <a:gd name="connsiteY23" fmla="*/ 440112 h 3574942"/>
                <a:gd name="connsiteX24" fmla="*/ 1961706 w 2056491"/>
                <a:gd name="connsiteY24" fmla="*/ 502023 h 3574942"/>
                <a:gd name="connsiteX25" fmla="*/ 1573563 w 2056491"/>
                <a:gd name="connsiteY25" fmla="*/ 949698 h 3574942"/>
                <a:gd name="connsiteX26" fmla="*/ 1344963 w 2056491"/>
                <a:gd name="connsiteY26" fmla="*/ 1090191 h 3574942"/>
                <a:gd name="connsiteX27" fmla="*/ 1052414 w 2056491"/>
                <a:gd name="connsiteY27" fmla="*/ 3574942 h 3574942"/>
                <a:gd name="connsiteX28" fmla="*/ 20679 w 2056491"/>
                <a:gd name="connsiteY28" fmla="*/ 3574942 h 3574942"/>
                <a:gd name="connsiteX29" fmla="*/ 380556 w 2056491"/>
                <a:gd name="connsiteY29" fmla="*/ 1523579 h 3574942"/>
                <a:gd name="connsiteX30" fmla="*/ 325787 w 2056491"/>
                <a:gd name="connsiteY30" fmla="*/ 1337841 h 3574942"/>
                <a:gd name="connsiteX31" fmla="*/ 437706 w 2056491"/>
                <a:gd name="connsiteY31" fmla="*/ 997323 h 3574942"/>
                <a:gd name="connsiteX32" fmla="*/ 156719 w 2056491"/>
                <a:gd name="connsiteY32" fmla="*/ 652041 h 3574942"/>
                <a:gd name="connsiteX33" fmla="*/ 37656 w 2056491"/>
                <a:gd name="connsiteY33" fmla="*/ 352004 h 3574942"/>
                <a:gd name="connsiteX34" fmla="*/ 87663 w 2056491"/>
                <a:gd name="connsiteY34" fmla="*/ 292473 h 3574942"/>
                <a:gd name="connsiteX35" fmla="*/ 39729 w 2056491"/>
                <a:gd name="connsiteY35" fmla="*/ 171030 h 3574942"/>
                <a:gd name="connsiteX0" fmla="*/ 39729 w 2056491"/>
                <a:gd name="connsiteY0" fmla="*/ 171030 h 3574942"/>
                <a:gd name="connsiteX1" fmla="*/ 59088 w 2056491"/>
                <a:gd name="connsiteY1" fmla="*/ 59110 h 3574942"/>
                <a:gd name="connsiteX2" fmla="*/ 104332 w 2056491"/>
                <a:gd name="connsiteY2" fmla="*/ 25773 h 3574942"/>
                <a:gd name="connsiteX3" fmla="*/ 142432 w 2056491"/>
                <a:gd name="connsiteY3" fmla="*/ 4342 h 3574942"/>
                <a:gd name="connsiteX4" fmla="*/ 225776 w 2056491"/>
                <a:gd name="connsiteY4" fmla="*/ 85306 h 3574942"/>
                <a:gd name="connsiteX5" fmla="*/ 190057 w 2056491"/>
                <a:gd name="connsiteY5" fmla="*/ 249612 h 3574942"/>
                <a:gd name="connsiteX6" fmla="*/ 454376 w 2056491"/>
                <a:gd name="connsiteY6" fmla="*/ 668712 h 3574942"/>
                <a:gd name="connsiteX7" fmla="*/ 554389 w 2056491"/>
                <a:gd name="connsiteY7" fmla="*/ 687762 h 3574942"/>
                <a:gd name="connsiteX8" fmla="*/ 780607 w 2056491"/>
                <a:gd name="connsiteY8" fmla="*/ 790156 h 3574942"/>
                <a:gd name="connsiteX9" fmla="*/ 502001 w 2056491"/>
                <a:gd name="connsiteY9" fmla="*/ 1178299 h 3574942"/>
                <a:gd name="connsiteX10" fmla="*/ 449614 w 2056491"/>
                <a:gd name="connsiteY10" fmla="*/ 1656931 h 3574942"/>
                <a:gd name="connsiteX11" fmla="*/ 1075882 w 2056491"/>
                <a:gd name="connsiteY11" fmla="*/ 1718843 h 3574942"/>
                <a:gd name="connsiteX12" fmla="*/ 1144939 w 2056491"/>
                <a:gd name="connsiteY12" fmla="*/ 1461668 h 3574942"/>
                <a:gd name="connsiteX13" fmla="*/ 952057 w 2056491"/>
                <a:gd name="connsiteY13" fmla="*/ 954461 h 3574942"/>
                <a:gd name="connsiteX14" fmla="*/ 1061595 w 2056491"/>
                <a:gd name="connsiteY14" fmla="*/ 840160 h 3574942"/>
                <a:gd name="connsiteX15" fmla="*/ 1235426 w 2056491"/>
                <a:gd name="connsiteY15" fmla="*/ 756817 h 3574942"/>
                <a:gd name="connsiteX16" fmla="*/ 1364013 w 2056491"/>
                <a:gd name="connsiteY16" fmla="*/ 785392 h 3574942"/>
                <a:gd name="connsiteX17" fmla="*/ 1880745 w 2056491"/>
                <a:gd name="connsiteY17" fmla="*/ 313906 h 3574942"/>
                <a:gd name="connsiteX18" fmla="*/ 1878708 w 2056491"/>
                <a:gd name="connsiteY18" fmla="*/ 175792 h 3574942"/>
                <a:gd name="connsiteX19" fmla="*/ 1954562 w 2056491"/>
                <a:gd name="connsiteY19" fmla="*/ 125785 h 3574942"/>
                <a:gd name="connsiteX20" fmla="*/ 1999807 w 2056491"/>
                <a:gd name="connsiteY20" fmla="*/ 168649 h 3574942"/>
                <a:gd name="connsiteX21" fmla="*/ 2035526 w 2056491"/>
                <a:gd name="connsiteY21" fmla="*/ 218653 h 3574942"/>
                <a:gd name="connsiteX22" fmla="*/ 2049813 w 2056491"/>
                <a:gd name="connsiteY22" fmla="*/ 299616 h 3574942"/>
                <a:gd name="connsiteX23" fmla="*/ 1935513 w 2056491"/>
                <a:gd name="connsiteY23" fmla="*/ 440112 h 3574942"/>
                <a:gd name="connsiteX24" fmla="*/ 1961706 w 2056491"/>
                <a:gd name="connsiteY24" fmla="*/ 502023 h 3574942"/>
                <a:gd name="connsiteX25" fmla="*/ 1573563 w 2056491"/>
                <a:gd name="connsiteY25" fmla="*/ 949698 h 3574942"/>
                <a:gd name="connsiteX26" fmla="*/ 1344963 w 2056491"/>
                <a:gd name="connsiteY26" fmla="*/ 1090191 h 3574942"/>
                <a:gd name="connsiteX27" fmla="*/ 1052414 w 2056491"/>
                <a:gd name="connsiteY27" fmla="*/ 3574942 h 3574942"/>
                <a:gd name="connsiteX28" fmla="*/ 20679 w 2056491"/>
                <a:gd name="connsiteY28" fmla="*/ 3574942 h 3574942"/>
                <a:gd name="connsiteX29" fmla="*/ 380556 w 2056491"/>
                <a:gd name="connsiteY29" fmla="*/ 1523579 h 3574942"/>
                <a:gd name="connsiteX30" fmla="*/ 325787 w 2056491"/>
                <a:gd name="connsiteY30" fmla="*/ 1337841 h 3574942"/>
                <a:gd name="connsiteX31" fmla="*/ 437706 w 2056491"/>
                <a:gd name="connsiteY31" fmla="*/ 997323 h 3574942"/>
                <a:gd name="connsiteX32" fmla="*/ 156719 w 2056491"/>
                <a:gd name="connsiteY32" fmla="*/ 652041 h 3574942"/>
                <a:gd name="connsiteX33" fmla="*/ 37656 w 2056491"/>
                <a:gd name="connsiteY33" fmla="*/ 352004 h 3574942"/>
                <a:gd name="connsiteX34" fmla="*/ 87663 w 2056491"/>
                <a:gd name="connsiteY34" fmla="*/ 292473 h 3574942"/>
                <a:gd name="connsiteX35" fmla="*/ 39729 w 2056491"/>
                <a:gd name="connsiteY35" fmla="*/ 171030 h 3574942"/>
                <a:gd name="connsiteX0" fmla="*/ 39729 w 2056491"/>
                <a:gd name="connsiteY0" fmla="*/ 171030 h 3574942"/>
                <a:gd name="connsiteX1" fmla="*/ 59088 w 2056491"/>
                <a:gd name="connsiteY1" fmla="*/ 59110 h 3574942"/>
                <a:gd name="connsiteX2" fmla="*/ 104332 w 2056491"/>
                <a:gd name="connsiteY2" fmla="*/ 25773 h 3574942"/>
                <a:gd name="connsiteX3" fmla="*/ 142432 w 2056491"/>
                <a:gd name="connsiteY3" fmla="*/ 4342 h 3574942"/>
                <a:gd name="connsiteX4" fmla="*/ 225776 w 2056491"/>
                <a:gd name="connsiteY4" fmla="*/ 85306 h 3574942"/>
                <a:gd name="connsiteX5" fmla="*/ 190057 w 2056491"/>
                <a:gd name="connsiteY5" fmla="*/ 249612 h 3574942"/>
                <a:gd name="connsiteX6" fmla="*/ 454376 w 2056491"/>
                <a:gd name="connsiteY6" fmla="*/ 668712 h 3574942"/>
                <a:gd name="connsiteX7" fmla="*/ 554389 w 2056491"/>
                <a:gd name="connsiteY7" fmla="*/ 687762 h 3574942"/>
                <a:gd name="connsiteX8" fmla="*/ 780607 w 2056491"/>
                <a:gd name="connsiteY8" fmla="*/ 790156 h 3574942"/>
                <a:gd name="connsiteX9" fmla="*/ 502001 w 2056491"/>
                <a:gd name="connsiteY9" fmla="*/ 1178299 h 3574942"/>
                <a:gd name="connsiteX10" fmla="*/ 449614 w 2056491"/>
                <a:gd name="connsiteY10" fmla="*/ 1656931 h 3574942"/>
                <a:gd name="connsiteX11" fmla="*/ 1075882 w 2056491"/>
                <a:gd name="connsiteY11" fmla="*/ 1718843 h 3574942"/>
                <a:gd name="connsiteX12" fmla="*/ 1144939 w 2056491"/>
                <a:gd name="connsiteY12" fmla="*/ 1461668 h 3574942"/>
                <a:gd name="connsiteX13" fmla="*/ 952057 w 2056491"/>
                <a:gd name="connsiteY13" fmla="*/ 954461 h 3574942"/>
                <a:gd name="connsiteX14" fmla="*/ 1061595 w 2056491"/>
                <a:gd name="connsiteY14" fmla="*/ 840160 h 3574942"/>
                <a:gd name="connsiteX15" fmla="*/ 1235426 w 2056491"/>
                <a:gd name="connsiteY15" fmla="*/ 756817 h 3574942"/>
                <a:gd name="connsiteX16" fmla="*/ 1364013 w 2056491"/>
                <a:gd name="connsiteY16" fmla="*/ 785392 h 3574942"/>
                <a:gd name="connsiteX17" fmla="*/ 1880745 w 2056491"/>
                <a:gd name="connsiteY17" fmla="*/ 313906 h 3574942"/>
                <a:gd name="connsiteX18" fmla="*/ 1878708 w 2056491"/>
                <a:gd name="connsiteY18" fmla="*/ 175792 h 3574942"/>
                <a:gd name="connsiteX19" fmla="*/ 1954562 w 2056491"/>
                <a:gd name="connsiteY19" fmla="*/ 125785 h 3574942"/>
                <a:gd name="connsiteX20" fmla="*/ 1999807 w 2056491"/>
                <a:gd name="connsiteY20" fmla="*/ 168649 h 3574942"/>
                <a:gd name="connsiteX21" fmla="*/ 2035526 w 2056491"/>
                <a:gd name="connsiteY21" fmla="*/ 218653 h 3574942"/>
                <a:gd name="connsiteX22" fmla="*/ 2049813 w 2056491"/>
                <a:gd name="connsiteY22" fmla="*/ 299616 h 3574942"/>
                <a:gd name="connsiteX23" fmla="*/ 1935513 w 2056491"/>
                <a:gd name="connsiteY23" fmla="*/ 440112 h 3574942"/>
                <a:gd name="connsiteX24" fmla="*/ 1961706 w 2056491"/>
                <a:gd name="connsiteY24" fmla="*/ 502023 h 3574942"/>
                <a:gd name="connsiteX25" fmla="*/ 1573563 w 2056491"/>
                <a:gd name="connsiteY25" fmla="*/ 949698 h 3574942"/>
                <a:gd name="connsiteX26" fmla="*/ 1347344 w 2056491"/>
                <a:gd name="connsiteY26" fmla="*/ 1094954 h 3574942"/>
                <a:gd name="connsiteX27" fmla="*/ 1052414 w 2056491"/>
                <a:gd name="connsiteY27" fmla="*/ 3574942 h 3574942"/>
                <a:gd name="connsiteX28" fmla="*/ 20679 w 2056491"/>
                <a:gd name="connsiteY28" fmla="*/ 3574942 h 3574942"/>
                <a:gd name="connsiteX29" fmla="*/ 380556 w 2056491"/>
                <a:gd name="connsiteY29" fmla="*/ 1523579 h 3574942"/>
                <a:gd name="connsiteX30" fmla="*/ 325787 w 2056491"/>
                <a:gd name="connsiteY30" fmla="*/ 1337841 h 3574942"/>
                <a:gd name="connsiteX31" fmla="*/ 437706 w 2056491"/>
                <a:gd name="connsiteY31" fmla="*/ 997323 h 3574942"/>
                <a:gd name="connsiteX32" fmla="*/ 156719 w 2056491"/>
                <a:gd name="connsiteY32" fmla="*/ 652041 h 3574942"/>
                <a:gd name="connsiteX33" fmla="*/ 37656 w 2056491"/>
                <a:gd name="connsiteY33" fmla="*/ 352004 h 3574942"/>
                <a:gd name="connsiteX34" fmla="*/ 87663 w 2056491"/>
                <a:gd name="connsiteY34" fmla="*/ 292473 h 3574942"/>
                <a:gd name="connsiteX35" fmla="*/ 39729 w 2056491"/>
                <a:gd name="connsiteY35" fmla="*/ 171030 h 3574942"/>
                <a:gd name="connsiteX0" fmla="*/ 39729 w 2056491"/>
                <a:gd name="connsiteY0" fmla="*/ 171030 h 3574942"/>
                <a:gd name="connsiteX1" fmla="*/ 59088 w 2056491"/>
                <a:gd name="connsiteY1" fmla="*/ 59110 h 3574942"/>
                <a:gd name="connsiteX2" fmla="*/ 104332 w 2056491"/>
                <a:gd name="connsiteY2" fmla="*/ 25773 h 3574942"/>
                <a:gd name="connsiteX3" fmla="*/ 142432 w 2056491"/>
                <a:gd name="connsiteY3" fmla="*/ 4342 h 3574942"/>
                <a:gd name="connsiteX4" fmla="*/ 225776 w 2056491"/>
                <a:gd name="connsiteY4" fmla="*/ 85306 h 3574942"/>
                <a:gd name="connsiteX5" fmla="*/ 190057 w 2056491"/>
                <a:gd name="connsiteY5" fmla="*/ 249612 h 3574942"/>
                <a:gd name="connsiteX6" fmla="*/ 454376 w 2056491"/>
                <a:gd name="connsiteY6" fmla="*/ 668712 h 3574942"/>
                <a:gd name="connsiteX7" fmla="*/ 554389 w 2056491"/>
                <a:gd name="connsiteY7" fmla="*/ 687762 h 3574942"/>
                <a:gd name="connsiteX8" fmla="*/ 780607 w 2056491"/>
                <a:gd name="connsiteY8" fmla="*/ 790156 h 3574942"/>
                <a:gd name="connsiteX9" fmla="*/ 502001 w 2056491"/>
                <a:gd name="connsiteY9" fmla="*/ 1178299 h 3574942"/>
                <a:gd name="connsiteX10" fmla="*/ 449614 w 2056491"/>
                <a:gd name="connsiteY10" fmla="*/ 1656931 h 3574942"/>
                <a:gd name="connsiteX11" fmla="*/ 1075882 w 2056491"/>
                <a:gd name="connsiteY11" fmla="*/ 1718843 h 3574942"/>
                <a:gd name="connsiteX12" fmla="*/ 1144939 w 2056491"/>
                <a:gd name="connsiteY12" fmla="*/ 1461668 h 3574942"/>
                <a:gd name="connsiteX13" fmla="*/ 952057 w 2056491"/>
                <a:gd name="connsiteY13" fmla="*/ 954461 h 3574942"/>
                <a:gd name="connsiteX14" fmla="*/ 1061595 w 2056491"/>
                <a:gd name="connsiteY14" fmla="*/ 840160 h 3574942"/>
                <a:gd name="connsiteX15" fmla="*/ 1235426 w 2056491"/>
                <a:gd name="connsiteY15" fmla="*/ 756817 h 3574942"/>
                <a:gd name="connsiteX16" fmla="*/ 1364013 w 2056491"/>
                <a:gd name="connsiteY16" fmla="*/ 785392 h 3574942"/>
                <a:gd name="connsiteX17" fmla="*/ 1880745 w 2056491"/>
                <a:gd name="connsiteY17" fmla="*/ 313906 h 3574942"/>
                <a:gd name="connsiteX18" fmla="*/ 1878708 w 2056491"/>
                <a:gd name="connsiteY18" fmla="*/ 175792 h 3574942"/>
                <a:gd name="connsiteX19" fmla="*/ 1954562 w 2056491"/>
                <a:gd name="connsiteY19" fmla="*/ 125785 h 3574942"/>
                <a:gd name="connsiteX20" fmla="*/ 1999807 w 2056491"/>
                <a:gd name="connsiteY20" fmla="*/ 168649 h 3574942"/>
                <a:gd name="connsiteX21" fmla="*/ 2035526 w 2056491"/>
                <a:gd name="connsiteY21" fmla="*/ 218653 h 3574942"/>
                <a:gd name="connsiteX22" fmla="*/ 2049813 w 2056491"/>
                <a:gd name="connsiteY22" fmla="*/ 299616 h 3574942"/>
                <a:gd name="connsiteX23" fmla="*/ 1935513 w 2056491"/>
                <a:gd name="connsiteY23" fmla="*/ 440112 h 3574942"/>
                <a:gd name="connsiteX24" fmla="*/ 1961706 w 2056491"/>
                <a:gd name="connsiteY24" fmla="*/ 502023 h 3574942"/>
                <a:gd name="connsiteX25" fmla="*/ 1573563 w 2056491"/>
                <a:gd name="connsiteY25" fmla="*/ 949698 h 3574942"/>
                <a:gd name="connsiteX26" fmla="*/ 1347344 w 2056491"/>
                <a:gd name="connsiteY26" fmla="*/ 1094954 h 3574942"/>
                <a:gd name="connsiteX27" fmla="*/ 1052414 w 2056491"/>
                <a:gd name="connsiteY27" fmla="*/ 3574942 h 3574942"/>
                <a:gd name="connsiteX28" fmla="*/ 20679 w 2056491"/>
                <a:gd name="connsiteY28" fmla="*/ 3574942 h 3574942"/>
                <a:gd name="connsiteX29" fmla="*/ 380556 w 2056491"/>
                <a:gd name="connsiteY29" fmla="*/ 1523579 h 3574942"/>
                <a:gd name="connsiteX30" fmla="*/ 325787 w 2056491"/>
                <a:gd name="connsiteY30" fmla="*/ 1337841 h 3574942"/>
                <a:gd name="connsiteX31" fmla="*/ 437706 w 2056491"/>
                <a:gd name="connsiteY31" fmla="*/ 997323 h 3574942"/>
                <a:gd name="connsiteX32" fmla="*/ 156719 w 2056491"/>
                <a:gd name="connsiteY32" fmla="*/ 652041 h 3574942"/>
                <a:gd name="connsiteX33" fmla="*/ 37656 w 2056491"/>
                <a:gd name="connsiteY33" fmla="*/ 352004 h 3574942"/>
                <a:gd name="connsiteX34" fmla="*/ 87663 w 2056491"/>
                <a:gd name="connsiteY34" fmla="*/ 292473 h 3574942"/>
                <a:gd name="connsiteX35" fmla="*/ 39729 w 2056491"/>
                <a:gd name="connsiteY35" fmla="*/ 171030 h 3574942"/>
                <a:gd name="connsiteX0" fmla="*/ 39729 w 2056491"/>
                <a:gd name="connsiteY0" fmla="*/ 171030 h 3574942"/>
                <a:gd name="connsiteX1" fmla="*/ 59088 w 2056491"/>
                <a:gd name="connsiteY1" fmla="*/ 59110 h 3574942"/>
                <a:gd name="connsiteX2" fmla="*/ 104332 w 2056491"/>
                <a:gd name="connsiteY2" fmla="*/ 25773 h 3574942"/>
                <a:gd name="connsiteX3" fmla="*/ 142432 w 2056491"/>
                <a:gd name="connsiteY3" fmla="*/ 4342 h 3574942"/>
                <a:gd name="connsiteX4" fmla="*/ 225776 w 2056491"/>
                <a:gd name="connsiteY4" fmla="*/ 85306 h 3574942"/>
                <a:gd name="connsiteX5" fmla="*/ 190057 w 2056491"/>
                <a:gd name="connsiteY5" fmla="*/ 249612 h 3574942"/>
                <a:gd name="connsiteX6" fmla="*/ 454376 w 2056491"/>
                <a:gd name="connsiteY6" fmla="*/ 668712 h 3574942"/>
                <a:gd name="connsiteX7" fmla="*/ 554389 w 2056491"/>
                <a:gd name="connsiteY7" fmla="*/ 687762 h 3574942"/>
                <a:gd name="connsiteX8" fmla="*/ 780607 w 2056491"/>
                <a:gd name="connsiteY8" fmla="*/ 790156 h 3574942"/>
                <a:gd name="connsiteX9" fmla="*/ 502001 w 2056491"/>
                <a:gd name="connsiteY9" fmla="*/ 1178299 h 3574942"/>
                <a:gd name="connsiteX10" fmla="*/ 449614 w 2056491"/>
                <a:gd name="connsiteY10" fmla="*/ 1656931 h 3574942"/>
                <a:gd name="connsiteX11" fmla="*/ 1075882 w 2056491"/>
                <a:gd name="connsiteY11" fmla="*/ 1718843 h 3574942"/>
                <a:gd name="connsiteX12" fmla="*/ 1144939 w 2056491"/>
                <a:gd name="connsiteY12" fmla="*/ 1461668 h 3574942"/>
                <a:gd name="connsiteX13" fmla="*/ 952057 w 2056491"/>
                <a:gd name="connsiteY13" fmla="*/ 954461 h 3574942"/>
                <a:gd name="connsiteX14" fmla="*/ 1061595 w 2056491"/>
                <a:gd name="connsiteY14" fmla="*/ 840160 h 3574942"/>
                <a:gd name="connsiteX15" fmla="*/ 1235426 w 2056491"/>
                <a:gd name="connsiteY15" fmla="*/ 756817 h 3574942"/>
                <a:gd name="connsiteX16" fmla="*/ 1364013 w 2056491"/>
                <a:gd name="connsiteY16" fmla="*/ 785392 h 3574942"/>
                <a:gd name="connsiteX17" fmla="*/ 1880745 w 2056491"/>
                <a:gd name="connsiteY17" fmla="*/ 313906 h 3574942"/>
                <a:gd name="connsiteX18" fmla="*/ 1878708 w 2056491"/>
                <a:gd name="connsiteY18" fmla="*/ 175792 h 3574942"/>
                <a:gd name="connsiteX19" fmla="*/ 1954562 w 2056491"/>
                <a:gd name="connsiteY19" fmla="*/ 125785 h 3574942"/>
                <a:gd name="connsiteX20" fmla="*/ 1999807 w 2056491"/>
                <a:gd name="connsiteY20" fmla="*/ 168649 h 3574942"/>
                <a:gd name="connsiteX21" fmla="*/ 2035526 w 2056491"/>
                <a:gd name="connsiteY21" fmla="*/ 218653 h 3574942"/>
                <a:gd name="connsiteX22" fmla="*/ 2049813 w 2056491"/>
                <a:gd name="connsiteY22" fmla="*/ 299616 h 3574942"/>
                <a:gd name="connsiteX23" fmla="*/ 1935513 w 2056491"/>
                <a:gd name="connsiteY23" fmla="*/ 440112 h 3574942"/>
                <a:gd name="connsiteX24" fmla="*/ 1961706 w 2056491"/>
                <a:gd name="connsiteY24" fmla="*/ 502023 h 3574942"/>
                <a:gd name="connsiteX25" fmla="*/ 1573563 w 2056491"/>
                <a:gd name="connsiteY25" fmla="*/ 949698 h 3574942"/>
                <a:gd name="connsiteX26" fmla="*/ 1347344 w 2056491"/>
                <a:gd name="connsiteY26" fmla="*/ 1094954 h 3574942"/>
                <a:gd name="connsiteX27" fmla="*/ 1573563 w 2056491"/>
                <a:gd name="connsiteY27" fmla="*/ 2021260 h 3574942"/>
                <a:gd name="connsiteX28" fmla="*/ 1052414 w 2056491"/>
                <a:gd name="connsiteY28" fmla="*/ 3574942 h 3574942"/>
                <a:gd name="connsiteX29" fmla="*/ 20679 w 2056491"/>
                <a:gd name="connsiteY29" fmla="*/ 3574942 h 3574942"/>
                <a:gd name="connsiteX30" fmla="*/ 380556 w 2056491"/>
                <a:gd name="connsiteY30" fmla="*/ 1523579 h 3574942"/>
                <a:gd name="connsiteX31" fmla="*/ 325787 w 2056491"/>
                <a:gd name="connsiteY31" fmla="*/ 1337841 h 3574942"/>
                <a:gd name="connsiteX32" fmla="*/ 437706 w 2056491"/>
                <a:gd name="connsiteY32" fmla="*/ 997323 h 3574942"/>
                <a:gd name="connsiteX33" fmla="*/ 156719 w 2056491"/>
                <a:gd name="connsiteY33" fmla="*/ 652041 h 3574942"/>
                <a:gd name="connsiteX34" fmla="*/ 37656 w 2056491"/>
                <a:gd name="connsiteY34" fmla="*/ 352004 h 3574942"/>
                <a:gd name="connsiteX35" fmla="*/ 87663 w 2056491"/>
                <a:gd name="connsiteY35" fmla="*/ 292473 h 3574942"/>
                <a:gd name="connsiteX36" fmla="*/ 39729 w 2056491"/>
                <a:gd name="connsiteY36" fmla="*/ 171030 h 3574942"/>
                <a:gd name="connsiteX0" fmla="*/ 39729 w 2056491"/>
                <a:gd name="connsiteY0" fmla="*/ 171030 h 3574942"/>
                <a:gd name="connsiteX1" fmla="*/ 59088 w 2056491"/>
                <a:gd name="connsiteY1" fmla="*/ 59110 h 3574942"/>
                <a:gd name="connsiteX2" fmla="*/ 104332 w 2056491"/>
                <a:gd name="connsiteY2" fmla="*/ 25773 h 3574942"/>
                <a:gd name="connsiteX3" fmla="*/ 142432 w 2056491"/>
                <a:gd name="connsiteY3" fmla="*/ 4342 h 3574942"/>
                <a:gd name="connsiteX4" fmla="*/ 225776 w 2056491"/>
                <a:gd name="connsiteY4" fmla="*/ 85306 h 3574942"/>
                <a:gd name="connsiteX5" fmla="*/ 190057 w 2056491"/>
                <a:gd name="connsiteY5" fmla="*/ 249612 h 3574942"/>
                <a:gd name="connsiteX6" fmla="*/ 454376 w 2056491"/>
                <a:gd name="connsiteY6" fmla="*/ 668712 h 3574942"/>
                <a:gd name="connsiteX7" fmla="*/ 554389 w 2056491"/>
                <a:gd name="connsiteY7" fmla="*/ 687762 h 3574942"/>
                <a:gd name="connsiteX8" fmla="*/ 780607 w 2056491"/>
                <a:gd name="connsiteY8" fmla="*/ 790156 h 3574942"/>
                <a:gd name="connsiteX9" fmla="*/ 502001 w 2056491"/>
                <a:gd name="connsiteY9" fmla="*/ 1178299 h 3574942"/>
                <a:gd name="connsiteX10" fmla="*/ 449614 w 2056491"/>
                <a:gd name="connsiteY10" fmla="*/ 1656931 h 3574942"/>
                <a:gd name="connsiteX11" fmla="*/ 1075882 w 2056491"/>
                <a:gd name="connsiteY11" fmla="*/ 1718843 h 3574942"/>
                <a:gd name="connsiteX12" fmla="*/ 1144939 w 2056491"/>
                <a:gd name="connsiteY12" fmla="*/ 1461668 h 3574942"/>
                <a:gd name="connsiteX13" fmla="*/ 952057 w 2056491"/>
                <a:gd name="connsiteY13" fmla="*/ 954461 h 3574942"/>
                <a:gd name="connsiteX14" fmla="*/ 1061595 w 2056491"/>
                <a:gd name="connsiteY14" fmla="*/ 840160 h 3574942"/>
                <a:gd name="connsiteX15" fmla="*/ 1235426 w 2056491"/>
                <a:gd name="connsiteY15" fmla="*/ 756817 h 3574942"/>
                <a:gd name="connsiteX16" fmla="*/ 1364013 w 2056491"/>
                <a:gd name="connsiteY16" fmla="*/ 785392 h 3574942"/>
                <a:gd name="connsiteX17" fmla="*/ 1880745 w 2056491"/>
                <a:gd name="connsiteY17" fmla="*/ 313906 h 3574942"/>
                <a:gd name="connsiteX18" fmla="*/ 1878708 w 2056491"/>
                <a:gd name="connsiteY18" fmla="*/ 175792 h 3574942"/>
                <a:gd name="connsiteX19" fmla="*/ 1954562 w 2056491"/>
                <a:gd name="connsiteY19" fmla="*/ 125785 h 3574942"/>
                <a:gd name="connsiteX20" fmla="*/ 1999807 w 2056491"/>
                <a:gd name="connsiteY20" fmla="*/ 168649 h 3574942"/>
                <a:gd name="connsiteX21" fmla="*/ 2035526 w 2056491"/>
                <a:gd name="connsiteY21" fmla="*/ 218653 h 3574942"/>
                <a:gd name="connsiteX22" fmla="*/ 2049813 w 2056491"/>
                <a:gd name="connsiteY22" fmla="*/ 299616 h 3574942"/>
                <a:gd name="connsiteX23" fmla="*/ 1935513 w 2056491"/>
                <a:gd name="connsiteY23" fmla="*/ 440112 h 3574942"/>
                <a:gd name="connsiteX24" fmla="*/ 1961706 w 2056491"/>
                <a:gd name="connsiteY24" fmla="*/ 502023 h 3574942"/>
                <a:gd name="connsiteX25" fmla="*/ 1573563 w 2056491"/>
                <a:gd name="connsiteY25" fmla="*/ 949698 h 3574942"/>
                <a:gd name="connsiteX26" fmla="*/ 1347344 w 2056491"/>
                <a:gd name="connsiteY26" fmla="*/ 1094954 h 3574942"/>
                <a:gd name="connsiteX27" fmla="*/ 1573563 w 2056491"/>
                <a:gd name="connsiteY27" fmla="*/ 2021260 h 3574942"/>
                <a:gd name="connsiteX28" fmla="*/ 1052414 w 2056491"/>
                <a:gd name="connsiteY28" fmla="*/ 3574942 h 3574942"/>
                <a:gd name="connsiteX29" fmla="*/ 20679 w 2056491"/>
                <a:gd name="connsiteY29" fmla="*/ 3574942 h 3574942"/>
                <a:gd name="connsiteX30" fmla="*/ 380556 w 2056491"/>
                <a:gd name="connsiteY30" fmla="*/ 1523579 h 3574942"/>
                <a:gd name="connsiteX31" fmla="*/ 325787 w 2056491"/>
                <a:gd name="connsiteY31" fmla="*/ 1337841 h 3574942"/>
                <a:gd name="connsiteX32" fmla="*/ 437706 w 2056491"/>
                <a:gd name="connsiteY32" fmla="*/ 997323 h 3574942"/>
                <a:gd name="connsiteX33" fmla="*/ 156719 w 2056491"/>
                <a:gd name="connsiteY33" fmla="*/ 652041 h 3574942"/>
                <a:gd name="connsiteX34" fmla="*/ 37656 w 2056491"/>
                <a:gd name="connsiteY34" fmla="*/ 352004 h 3574942"/>
                <a:gd name="connsiteX35" fmla="*/ 87663 w 2056491"/>
                <a:gd name="connsiteY35" fmla="*/ 292473 h 3574942"/>
                <a:gd name="connsiteX36" fmla="*/ 39729 w 2056491"/>
                <a:gd name="connsiteY36" fmla="*/ 171030 h 3574942"/>
                <a:gd name="connsiteX0" fmla="*/ 39729 w 2056491"/>
                <a:gd name="connsiteY0" fmla="*/ 171030 h 3574942"/>
                <a:gd name="connsiteX1" fmla="*/ 59088 w 2056491"/>
                <a:gd name="connsiteY1" fmla="*/ 59110 h 3574942"/>
                <a:gd name="connsiteX2" fmla="*/ 104332 w 2056491"/>
                <a:gd name="connsiteY2" fmla="*/ 25773 h 3574942"/>
                <a:gd name="connsiteX3" fmla="*/ 142432 w 2056491"/>
                <a:gd name="connsiteY3" fmla="*/ 4342 h 3574942"/>
                <a:gd name="connsiteX4" fmla="*/ 225776 w 2056491"/>
                <a:gd name="connsiteY4" fmla="*/ 85306 h 3574942"/>
                <a:gd name="connsiteX5" fmla="*/ 190057 w 2056491"/>
                <a:gd name="connsiteY5" fmla="*/ 249612 h 3574942"/>
                <a:gd name="connsiteX6" fmla="*/ 454376 w 2056491"/>
                <a:gd name="connsiteY6" fmla="*/ 668712 h 3574942"/>
                <a:gd name="connsiteX7" fmla="*/ 554389 w 2056491"/>
                <a:gd name="connsiteY7" fmla="*/ 687762 h 3574942"/>
                <a:gd name="connsiteX8" fmla="*/ 780607 w 2056491"/>
                <a:gd name="connsiteY8" fmla="*/ 790156 h 3574942"/>
                <a:gd name="connsiteX9" fmla="*/ 502001 w 2056491"/>
                <a:gd name="connsiteY9" fmla="*/ 1178299 h 3574942"/>
                <a:gd name="connsiteX10" fmla="*/ 449614 w 2056491"/>
                <a:gd name="connsiteY10" fmla="*/ 1656931 h 3574942"/>
                <a:gd name="connsiteX11" fmla="*/ 1075882 w 2056491"/>
                <a:gd name="connsiteY11" fmla="*/ 1718843 h 3574942"/>
                <a:gd name="connsiteX12" fmla="*/ 1144939 w 2056491"/>
                <a:gd name="connsiteY12" fmla="*/ 1461668 h 3574942"/>
                <a:gd name="connsiteX13" fmla="*/ 952057 w 2056491"/>
                <a:gd name="connsiteY13" fmla="*/ 954461 h 3574942"/>
                <a:gd name="connsiteX14" fmla="*/ 1061595 w 2056491"/>
                <a:gd name="connsiteY14" fmla="*/ 840160 h 3574942"/>
                <a:gd name="connsiteX15" fmla="*/ 1235426 w 2056491"/>
                <a:gd name="connsiteY15" fmla="*/ 756817 h 3574942"/>
                <a:gd name="connsiteX16" fmla="*/ 1364013 w 2056491"/>
                <a:gd name="connsiteY16" fmla="*/ 785392 h 3574942"/>
                <a:gd name="connsiteX17" fmla="*/ 1880745 w 2056491"/>
                <a:gd name="connsiteY17" fmla="*/ 313906 h 3574942"/>
                <a:gd name="connsiteX18" fmla="*/ 1878708 w 2056491"/>
                <a:gd name="connsiteY18" fmla="*/ 175792 h 3574942"/>
                <a:gd name="connsiteX19" fmla="*/ 1954562 w 2056491"/>
                <a:gd name="connsiteY19" fmla="*/ 125785 h 3574942"/>
                <a:gd name="connsiteX20" fmla="*/ 1999807 w 2056491"/>
                <a:gd name="connsiteY20" fmla="*/ 168649 h 3574942"/>
                <a:gd name="connsiteX21" fmla="*/ 2035526 w 2056491"/>
                <a:gd name="connsiteY21" fmla="*/ 218653 h 3574942"/>
                <a:gd name="connsiteX22" fmla="*/ 2049813 w 2056491"/>
                <a:gd name="connsiteY22" fmla="*/ 299616 h 3574942"/>
                <a:gd name="connsiteX23" fmla="*/ 1935513 w 2056491"/>
                <a:gd name="connsiteY23" fmla="*/ 440112 h 3574942"/>
                <a:gd name="connsiteX24" fmla="*/ 1961706 w 2056491"/>
                <a:gd name="connsiteY24" fmla="*/ 502023 h 3574942"/>
                <a:gd name="connsiteX25" fmla="*/ 1573563 w 2056491"/>
                <a:gd name="connsiteY25" fmla="*/ 949698 h 3574942"/>
                <a:gd name="connsiteX26" fmla="*/ 1347344 w 2056491"/>
                <a:gd name="connsiteY26" fmla="*/ 1094954 h 3574942"/>
                <a:gd name="connsiteX27" fmla="*/ 1573563 w 2056491"/>
                <a:gd name="connsiteY27" fmla="*/ 2021260 h 3574942"/>
                <a:gd name="connsiteX28" fmla="*/ 1052414 w 2056491"/>
                <a:gd name="connsiteY28" fmla="*/ 3574942 h 3574942"/>
                <a:gd name="connsiteX29" fmla="*/ 20679 w 2056491"/>
                <a:gd name="connsiteY29" fmla="*/ 3574942 h 3574942"/>
                <a:gd name="connsiteX30" fmla="*/ 380556 w 2056491"/>
                <a:gd name="connsiteY30" fmla="*/ 1523579 h 3574942"/>
                <a:gd name="connsiteX31" fmla="*/ 325787 w 2056491"/>
                <a:gd name="connsiteY31" fmla="*/ 1337841 h 3574942"/>
                <a:gd name="connsiteX32" fmla="*/ 437706 w 2056491"/>
                <a:gd name="connsiteY32" fmla="*/ 997323 h 3574942"/>
                <a:gd name="connsiteX33" fmla="*/ 156719 w 2056491"/>
                <a:gd name="connsiteY33" fmla="*/ 652041 h 3574942"/>
                <a:gd name="connsiteX34" fmla="*/ 37656 w 2056491"/>
                <a:gd name="connsiteY34" fmla="*/ 352004 h 3574942"/>
                <a:gd name="connsiteX35" fmla="*/ 87663 w 2056491"/>
                <a:gd name="connsiteY35" fmla="*/ 292473 h 3574942"/>
                <a:gd name="connsiteX36" fmla="*/ 39729 w 2056491"/>
                <a:gd name="connsiteY36" fmla="*/ 171030 h 3574942"/>
                <a:gd name="connsiteX0" fmla="*/ 39729 w 2056491"/>
                <a:gd name="connsiteY0" fmla="*/ 171030 h 3574942"/>
                <a:gd name="connsiteX1" fmla="*/ 59088 w 2056491"/>
                <a:gd name="connsiteY1" fmla="*/ 59110 h 3574942"/>
                <a:gd name="connsiteX2" fmla="*/ 104332 w 2056491"/>
                <a:gd name="connsiteY2" fmla="*/ 25773 h 3574942"/>
                <a:gd name="connsiteX3" fmla="*/ 142432 w 2056491"/>
                <a:gd name="connsiteY3" fmla="*/ 4342 h 3574942"/>
                <a:gd name="connsiteX4" fmla="*/ 225776 w 2056491"/>
                <a:gd name="connsiteY4" fmla="*/ 85306 h 3574942"/>
                <a:gd name="connsiteX5" fmla="*/ 190057 w 2056491"/>
                <a:gd name="connsiteY5" fmla="*/ 249612 h 3574942"/>
                <a:gd name="connsiteX6" fmla="*/ 454376 w 2056491"/>
                <a:gd name="connsiteY6" fmla="*/ 668712 h 3574942"/>
                <a:gd name="connsiteX7" fmla="*/ 554389 w 2056491"/>
                <a:gd name="connsiteY7" fmla="*/ 687762 h 3574942"/>
                <a:gd name="connsiteX8" fmla="*/ 780607 w 2056491"/>
                <a:gd name="connsiteY8" fmla="*/ 790156 h 3574942"/>
                <a:gd name="connsiteX9" fmla="*/ 502001 w 2056491"/>
                <a:gd name="connsiteY9" fmla="*/ 1178299 h 3574942"/>
                <a:gd name="connsiteX10" fmla="*/ 449614 w 2056491"/>
                <a:gd name="connsiteY10" fmla="*/ 1656931 h 3574942"/>
                <a:gd name="connsiteX11" fmla="*/ 1075882 w 2056491"/>
                <a:gd name="connsiteY11" fmla="*/ 1718843 h 3574942"/>
                <a:gd name="connsiteX12" fmla="*/ 1144939 w 2056491"/>
                <a:gd name="connsiteY12" fmla="*/ 1461668 h 3574942"/>
                <a:gd name="connsiteX13" fmla="*/ 952057 w 2056491"/>
                <a:gd name="connsiteY13" fmla="*/ 954461 h 3574942"/>
                <a:gd name="connsiteX14" fmla="*/ 1061595 w 2056491"/>
                <a:gd name="connsiteY14" fmla="*/ 840160 h 3574942"/>
                <a:gd name="connsiteX15" fmla="*/ 1235426 w 2056491"/>
                <a:gd name="connsiteY15" fmla="*/ 756817 h 3574942"/>
                <a:gd name="connsiteX16" fmla="*/ 1364013 w 2056491"/>
                <a:gd name="connsiteY16" fmla="*/ 785392 h 3574942"/>
                <a:gd name="connsiteX17" fmla="*/ 1880745 w 2056491"/>
                <a:gd name="connsiteY17" fmla="*/ 313906 h 3574942"/>
                <a:gd name="connsiteX18" fmla="*/ 1878708 w 2056491"/>
                <a:gd name="connsiteY18" fmla="*/ 175792 h 3574942"/>
                <a:gd name="connsiteX19" fmla="*/ 1954562 w 2056491"/>
                <a:gd name="connsiteY19" fmla="*/ 125785 h 3574942"/>
                <a:gd name="connsiteX20" fmla="*/ 1999807 w 2056491"/>
                <a:gd name="connsiteY20" fmla="*/ 168649 h 3574942"/>
                <a:gd name="connsiteX21" fmla="*/ 2035526 w 2056491"/>
                <a:gd name="connsiteY21" fmla="*/ 218653 h 3574942"/>
                <a:gd name="connsiteX22" fmla="*/ 2049813 w 2056491"/>
                <a:gd name="connsiteY22" fmla="*/ 299616 h 3574942"/>
                <a:gd name="connsiteX23" fmla="*/ 1935513 w 2056491"/>
                <a:gd name="connsiteY23" fmla="*/ 440112 h 3574942"/>
                <a:gd name="connsiteX24" fmla="*/ 1961706 w 2056491"/>
                <a:gd name="connsiteY24" fmla="*/ 502023 h 3574942"/>
                <a:gd name="connsiteX25" fmla="*/ 1573563 w 2056491"/>
                <a:gd name="connsiteY25" fmla="*/ 949698 h 3574942"/>
                <a:gd name="connsiteX26" fmla="*/ 1347344 w 2056491"/>
                <a:gd name="connsiteY26" fmla="*/ 1094954 h 3574942"/>
                <a:gd name="connsiteX27" fmla="*/ 1573563 w 2056491"/>
                <a:gd name="connsiteY27" fmla="*/ 2021260 h 3574942"/>
                <a:gd name="connsiteX28" fmla="*/ 1052414 w 2056491"/>
                <a:gd name="connsiteY28" fmla="*/ 3574942 h 3574942"/>
                <a:gd name="connsiteX29" fmla="*/ 20679 w 2056491"/>
                <a:gd name="connsiteY29" fmla="*/ 3574942 h 3574942"/>
                <a:gd name="connsiteX30" fmla="*/ 380556 w 2056491"/>
                <a:gd name="connsiteY30" fmla="*/ 1523579 h 3574942"/>
                <a:gd name="connsiteX31" fmla="*/ 325787 w 2056491"/>
                <a:gd name="connsiteY31" fmla="*/ 1337841 h 3574942"/>
                <a:gd name="connsiteX32" fmla="*/ 437706 w 2056491"/>
                <a:gd name="connsiteY32" fmla="*/ 997323 h 3574942"/>
                <a:gd name="connsiteX33" fmla="*/ 156719 w 2056491"/>
                <a:gd name="connsiteY33" fmla="*/ 652041 h 3574942"/>
                <a:gd name="connsiteX34" fmla="*/ 37656 w 2056491"/>
                <a:gd name="connsiteY34" fmla="*/ 352004 h 3574942"/>
                <a:gd name="connsiteX35" fmla="*/ 87663 w 2056491"/>
                <a:gd name="connsiteY35" fmla="*/ 292473 h 3574942"/>
                <a:gd name="connsiteX36" fmla="*/ 39729 w 2056491"/>
                <a:gd name="connsiteY36" fmla="*/ 171030 h 3574942"/>
                <a:gd name="connsiteX0" fmla="*/ 39729 w 2056491"/>
                <a:gd name="connsiteY0" fmla="*/ 171030 h 3574942"/>
                <a:gd name="connsiteX1" fmla="*/ 59088 w 2056491"/>
                <a:gd name="connsiteY1" fmla="*/ 59110 h 3574942"/>
                <a:gd name="connsiteX2" fmla="*/ 104332 w 2056491"/>
                <a:gd name="connsiteY2" fmla="*/ 25773 h 3574942"/>
                <a:gd name="connsiteX3" fmla="*/ 142432 w 2056491"/>
                <a:gd name="connsiteY3" fmla="*/ 4342 h 3574942"/>
                <a:gd name="connsiteX4" fmla="*/ 225776 w 2056491"/>
                <a:gd name="connsiteY4" fmla="*/ 85306 h 3574942"/>
                <a:gd name="connsiteX5" fmla="*/ 190057 w 2056491"/>
                <a:gd name="connsiteY5" fmla="*/ 249612 h 3574942"/>
                <a:gd name="connsiteX6" fmla="*/ 454376 w 2056491"/>
                <a:gd name="connsiteY6" fmla="*/ 668712 h 3574942"/>
                <a:gd name="connsiteX7" fmla="*/ 554389 w 2056491"/>
                <a:gd name="connsiteY7" fmla="*/ 687762 h 3574942"/>
                <a:gd name="connsiteX8" fmla="*/ 780607 w 2056491"/>
                <a:gd name="connsiteY8" fmla="*/ 790156 h 3574942"/>
                <a:gd name="connsiteX9" fmla="*/ 502001 w 2056491"/>
                <a:gd name="connsiteY9" fmla="*/ 1178299 h 3574942"/>
                <a:gd name="connsiteX10" fmla="*/ 449614 w 2056491"/>
                <a:gd name="connsiteY10" fmla="*/ 1656931 h 3574942"/>
                <a:gd name="connsiteX11" fmla="*/ 1075882 w 2056491"/>
                <a:gd name="connsiteY11" fmla="*/ 1718843 h 3574942"/>
                <a:gd name="connsiteX12" fmla="*/ 1144939 w 2056491"/>
                <a:gd name="connsiteY12" fmla="*/ 1461668 h 3574942"/>
                <a:gd name="connsiteX13" fmla="*/ 952057 w 2056491"/>
                <a:gd name="connsiteY13" fmla="*/ 954461 h 3574942"/>
                <a:gd name="connsiteX14" fmla="*/ 1061595 w 2056491"/>
                <a:gd name="connsiteY14" fmla="*/ 840160 h 3574942"/>
                <a:gd name="connsiteX15" fmla="*/ 1235426 w 2056491"/>
                <a:gd name="connsiteY15" fmla="*/ 756817 h 3574942"/>
                <a:gd name="connsiteX16" fmla="*/ 1364013 w 2056491"/>
                <a:gd name="connsiteY16" fmla="*/ 785392 h 3574942"/>
                <a:gd name="connsiteX17" fmla="*/ 1880745 w 2056491"/>
                <a:gd name="connsiteY17" fmla="*/ 313906 h 3574942"/>
                <a:gd name="connsiteX18" fmla="*/ 1878708 w 2056491"/>
                <a:gd name="connsiteY18" fmla="*/ 175792 h 3574942"/>
                <a:gd name="connsiteX19" fmla="*/ 1954562 w 2056491"/>
                <a:gd name="connsiteY19" fmla="*/ 125785 h 3574942"/>
                <a:gd name="connsiteX20" fmla="*/ 1999807 w 2056491"/>
                <a:gd name="connsiteY20" fmla="*/ 168649 h 3574942"/>
                <a:gd name="connsiteX21" fmla="*/ 2035526 w 2056491"/>
                <a:gd name="connsiteY21" fmla="*/ 218653 h 3574942"/>
                <a:gd name="connsiteX22" fmla="*/ 2049813 w 2056491"/>
                <a:gd name="connsiteY22" fmla="*/ 299616 h 3574942"/>
                <a:gd name="connsiteX23" fmla="*/ 1935513 w 2056491"/>
                <a:gd name="connsiteY23" fmla="*/ 440112 h 3574942"/>
                <a:gd name="connsiteX24" fmla="*/ 1961706 w 2056491"/>
                <a:gd name="connsiteY24" fmla="*/ 502023 h 3574942"/>
                <a:gd name="connsiteX25" fmla="*/ 1573563 w 2056491"/>
                <a:gd name="connsiteY25" fmla="*/ 949698 h 3574942"/>
                <a:gd name="connsiteX26" fmla="*/ 1347344 w 2056491"/>
                <a:gd name="connsiteY26" fmla="*/ 1094954 h 3574942"/>
                <a:gd name="connsiteX27" fmla="*/ 1573563 w 2056491"/>
                <a:gd name="connsiteY27" fmla="*/ 2021260 h 3574942"/>
                <a:gd name="connsiteX28" fmla="*/ 1113981 w 2056491"/>
                <a:gd name="connsiteY28" fmla="*/ 2018879 h 3574942"/>
                <a:gd name="connsiteX29" fmla="*/ 1052414 w 2056491"/>
                <a:gd name="connsiteY29" fmla="*/ 3574942 h 3574942"/>
                <a:gd name="connsiteX30" fmla="*/ 20679 w 2056491"/>
                <a:gd name="connsiteY30" fmla="*/ 3574942 h 3574942"/>
                <a:gd name="connsiteX31" fmla="*/ 380556 w 2056491"/>
                <a:gd name="connsiteY31" fmla="*/ 1523579 h 3574942"/>
                <a:gd name="connsiteX32" fmla="*/ 325787 w 2056491"/>
                <a:gd name="connsiteY32" fmla="*/ 1337841 h 3574942"/>
                <a:gd name="connsiteX33" fmla="*/ 437706 w 2056491"/>
                <a:gd name="connsiteY33" fmla="*/ 997323 h 3574942"/>
                <a:gd name="connsiteX34" fmla="*/ 156719 w 2056491"/>
                <a:gd name="connsiteY34" fmla="*/ 652041 h 3574942"/>
                <a:gd name="connsiteX35" fmla="*/ 37656 w 2056491"/>
                <a:gd name="connsiteY35" fmla="*/ 352004 h 3574942"/>
                <a:gd name="connsiteX36" fmla="*/ 87663 w 2056491"/>
                <a:gd name="connsiteY36" fmla="*/ 292473 h 3574942"/>
                <a:gd name="connsiteX37" fmla="*/ 39729 w 2056491"/>
                <a:gd name="connsiteY37" fmla="*/ 171030 h 3574942"/>
                <a:gd name="connsiteX0" fmla="*/ 39729 w 2056491"/>
                <a:gd name="connsiteY0" fmla="*/ 171030 h 3574942"/>
                <a:gd name="connsiteX1" fmla="*/ 59088 w 2056491"/>
                <a:gd name="connsiteY1" fmla="*/ 59110 h 3574942"/>
                <a:gd name="connsiteX2" fmla="*/ 104332 w 2056491"/>
                <a:gd name="connsiteY2" fmla="*/ 25773 h 3574942"/>
                <a:gd name="connsiteX3" fmla="*/ 142432 w 2056491"/>
                <a:gd name="connsiteY3" fmla="*/ 4342 h 3574942"/>
                <a:gd name="connsiteX4" fmla="*/ 225776 w 2056491"/>
                <a:gd name="connsiteY4" fmla="*/ 85306 h 3574942"/>
                <a:gd name="connsiteX5" fmla="*/ 190057 w 2056491"/>
                <a:gd name="connsiteY5" fmla="*/ 249612 h 3574942"/>
                <a:gd name="connsiteX6" fmla="*/ 454376 w 2056491"/>
                <a:gd name="connsiteY6" fmla="*/ 668712 h 3574942"/>
                <a:gd name="connsiteX7" fmla="*/ 554389 w 2056491"/>
                <a:gd name="connsiteY7" fmla="*/ 687762 h 3574942"/>
                <a:gd name="connsiteX8" fmla="*/ 780607 w 2056491"/>
                <a:gd name="connsiteY8" fmla="*/ 790156 h 3574942"/>
                <a:gd name="connsiteX9" fmla="*/ 502001 w 2056491"/>
                <a:gd name="connsiteY9" fmla="*/ 1178299 h 3574942"/>
                <a:gd name="connsiteX10" fmla="*/ 449614 w 2056491"/>
                <a:gd name="connsiteY10" fmla="*/ 1656931 h 3574942"/>
                <a:gd name="connsiteX11" fmla="*/ 1075882 w 2056491"/>
                <a:gd name="connsiteY11" fmla="*/ 1718843 h 3574942"/>
                <a:gd name="connsiteX12" fmla="*/ 1144939 w 2056491"/>
                <a:gd name="connsiteY12" fmla="*/ 1461668 h 3574942"/>
                <a:gd name="connsiteX13" fmla="*/ 952057 w 2056491"/>
                <a:gd name="connsiteY13" fmla="*/ 954461 h 3574942"/>
                <a:gd name="connsiteX14" fmla="*/ 1061595 w 2056491"/>
                <a:gd name="connsiteY14" fmla="*/ 840160 h 3574942"/>
                <a:gd name="connsiteX15" fmla="*/ 1235426 w 2056491"/>
                <a:gd name="connsiteY15" fmla="*/ 756817 h 3574942"/>
                <a:gd name="connsiteX16" fmla="*/ 1364013 w 2056491"/>
                <a:gd name="connsiteY16" fmla="*/ 785392 h 3574942"/>
                <a:gd name="connsiteX17" fmla="*/ 1880745 w 2056491"/>
                <a:gd name="connsiteY17" fmla="*/ 313906 h 3574942"/>
                <a:gd name="connsiteX18" fmla="*/ 1878708 w 2056491"/>
                <a:gd name="connsiteY18" fmla="*/ 175792 h 3574942"/>
                <a:gd name="connsiteX19" fmla="*/ 1954562 w 2056491"/>
                <a:gd name="connsiteY19" fmla="*/ 125785 h 3574942"/>
                <a:gd name="connsiteX20" fmla="*/ 1999807 w 2056491"/>
                <a:gd name="connsiteY20" fmla="*/ 168649 h 3574942"/>
                <a:gd name="connsiteX21" fmla="*/ 2035526 w 2056491"/>
                <a:gd name="connsiteY21" fmla="*/ 218653 h 3574942"/>
                <a:gd name="connsiteX22" fmla="*/ 2049813 w 2056491"/>
                <a:gd name="connsiteY22" fmla="*/ 299616 h 3574942"/>
                <a:gd name="connsiteX23" fmla="*/ 1935513 w 2056491"/>
                <a:gd name="connsiteY23" fmla="*/ 440112 h 3574942"/>
                <a:gd name="connsiteX24" fmla="*/ 1961706 w 2056491"/>
                <a:gd name="connsiteY24" fmla="*/ 502023 h 3574942"/>
                <a:gd name="connsiteX25" fmla="*/ 1573563 w 2056491"/>
                <a:gd name="connsiteY25" fmla="*/ 949698 h 3574942"/>
                <a:gd name="connsiteX26" fmla="*/ 1347344 w 2056491"/>
                <a:gd name="connsiteY26" fmla="*/ 1094954 h 3574942"/>
                <a:gd name="connsiteX27" fmla="*/ 1573563 w 2056491"/>
                <a:gd name="connsiteY27" fmla="*/ 2021260 h 3574942"/>
                <a:gd name="connsiteX28" fmla="*/ 1113981 w 2056491"/>
                <a:gd name="connsiteY28" fmla="*/ 2018879 h 3574942"/>
                <a:gd name="connsiteX29" fmla="*/ 1052414 w 2056491"/>
                <a:gd name="connsiteY29" fmla="*/ 3574942 h 3574942"/>
                <a:gd name="connsiteX30" fmla="*/ 20679 w 2056491"/>
                <a:gd name="connsiteY30" fmla="*/ 3574942 h 3574942"/>
                <a:gd name="connsiteX31" fmla="*/ 380556 w 2056491"/>
                <a:gd name="connsiteY31" fmla="*/ 1523579 h 3574942"/>
                <a:gd name="connsiteX32" fmla="*/ 325787 w 2056491"/>
                <a:gd name="connsiteY32" fmla="*/ 1337841 h 3574942"/>
                <a:gd name="connsiteX33" fmla="*/ 437706 w 2056491"/>
                <a:gd name="connsiteY33" fmla="*/ 997323 h 3574942"/>
                <a:gd name="connsiteX34" fmla="*/ 156719 w 2056491"/>
                <a:gd name="connsiteY34" fmla="*/ 652041 h 3574942"/>
                <a:gd name="connsiteX35" fmla="*/ 37656 w 2056491"/>
                <a:gd name="connsiteY35" fmla="*/ 352004 h 3574942"/>
                <a:gd name="connsiteX36" fmla="*/ 87663 w 2056491"/>
                <a:gd name="connsiteY36" fmla="*/ 292473 h 3574942"/>
                <a:gd name="connsiteX37" fmla="*/ 39729 w 2056491"/>
                <a:gd name="connsiteY37" fmla="*/ 171030 h 3574942"/>
                <a:gd name="connsiteX0" fmla="*/ 39729 w 2056491"/>
                <a:gd name="connsiteY0" fmla="*/ 171030 h 3574942"/>
                <a:gd name="connsiteX1" fmla="*/ 59088 w 2056491"/>
                <a:gd name="connsiteY1" fmla="*/ 59110 h 3574942"/>
                <a:gd name="connsiteX2" fmla="*/ 104332 w 2056491"/>
                <a:gd name="connsiteY2" fmla="*/ 25773 h 3574942"/>
                <a:gd name="connsiteX3" fmla="*/ 142432 w 2056491"/>
                <a:gd name="connsiteY3" fmla="*/ 4342 h 3574942"/>
                <a:gd name="connsiteX4" fmla="*/ 225776 w 2056491"/>
                <a:gd name="connsiteY4" fmla="*/ 85306 h 3574942"/>
                <a:gd name="connsiteX5" fmla="*/ 190057 w 2056491"/>
                <a:gd name="connsiteY5" fmla="*/ 249612 h 3574942"/>
                <a:gd name="connsiteX6" fmla="*/ 454376 w 2056491"/>
                <a:gd name="connsiteY6" fmla="*/ 668712 h 3574942"/>
                <a:gd name="connsiteX7" fmla="*/ 554389 w 2056491"/>
                <a:gd name="connsiteY7" fmla="*/ 687762 h 3574942"/>
                <a:gd name="connsiteX8" fmla="*/ 780607 w 2056491"/>
                <a:gd name="connsiteY8" fmla="*/ 790156 h 3574942"/>
                <a:gd name="connsiteX9" fmla="*/ 502001 w 2056491"/>
                <a:gd name="connsiteY9" fmla="*/ 1178299 h 3574942"/>
                <a:gd name="connsiteX10" fmla="*/ 449614 w 2056491"/>
                <a:gd name="connsiteY10" fmla="*/ 1656931 h 3574942"/>
                <a:gd name="connsiteX11" fmla="*/ 1075882 w 2056491"/>
                <a:gd name="connsiteY11" fmla="*/ 1718843 h 3574942"/>
                <a:gd name="connsiteX12" fmla="*/ 1144939 w 2056491"/>
                <a:gd name="connsiteY12" fmla="*/ 1461668 h 3574942"/>
                <a:gd name="connsiteX13" fmla="*/ 952057 w 2056491"/>
                <a:gd name="connsiteY13" fmla="*/ 954461 h 3574942"/>
                <a:gd name="connsiteX14" fmla="*/ 1061595 w 2056491"/>
                <a:gd name="connsiteY14" fmla="*/ 840160 h 3574942"/>
                <a:gd name="connsiteX15" fmla="*/ 1235426 w 2056491"/>
                <a:gd name="connsiteY15" fmla="*/ 756817 h 3574942"/>
                <a:gd name="connsiteX16" fmla="*/ 1364013 w 2056491"/>
                <a:gd name="connsiteY16" fmla="*/ 785392 h 3574942"/>
                <a:gd name="connsiteX17" fmla="*/ 1880745 w 2056491"/>
                <a:gd name="connsiteY17" fmla="*/ 313906 h 3574942"/>
                <a:gd name="connsiteX18" fmla="*/ 1878708 w 2056491"/>
                <a:gd name="connsiteY18" fmla="*/ 175792 h 3574942"/>
                <a:gd name="connsiteX19" fmla="*/ 1954562 w 2056491"/>
                <a:gd name="connsiteY19" fmla="*/ 125785 h 3574942"/>
                <a:gd name="connsiteX20" fmla="*/ 1999807 w 2056491"/>
                <a:gd name="connsiteY20" fmla="*/ 168649 h 3574942"/>
                <a:gd name="connsiteX21" fmla="*/ 2035526 w 2056491"/>
                <a:gd name="connsiteY21" fmla="*/ 218653 h 3574942"/>
                <a:gd name="connsiteX22" fmla="*/ 2049813 w 2056491"/>
                <a:gd name="connsiteY22" fmla="*/ 299616 h 3574942"/>
                <a:gd name="connsiteX23" fmla="*/ 1935513 w 2056491"/>
                <a:gd name="connsiteY23" fmla="*/ 440112 h 3574942"/>
                <a:gd name="connsiteX24" fmla="*/ 1961706 w 2056491"/>
                <a:gd name="connsiteY24" fmla="*/ 502023 h 3574942"/>
                <a:gd name="connsiteX25" fmla="*/ 1573563 w 2056491"/>
                <a:gd name="connsiteY25" fmla="*/ 949698 h 3574942"/>
                <a:gd name="connsiteX26" fmla="*/ 1347344 w 2056491"/>
                <a:gd name="connsiteY26" fmla="*/ 1094954 h 3574942"/>
                <a:gd name="connsiteX27" fmla="*/ 1573563 w 2056491"/>
                <a:gd name="connsiteY27" fmla="*/ 2021260 h 3574942"/>
                <a:gd name="connsiteX28" fmla="*/ 1113981 w 2056491"/>
                <a:gd name="connsiteY28" fmla="*/ 2018879 h 3574942"/>
                <a:gd name="connsiteX29" fmla="*/ 1052414 w 2056491"/>
                <a:gd name="connsiteY29" fmla="*/ 3574942 h 3574942"/>
                <a:gd name="connsiteX30" fmla="*/ 20679 w 2056491"/>
                <a:gd name="connsiteY30" fmla="*/ 3574942 h 3574942"/>
                <a:gd name="connsiteX31" fmla="*/ 380556 w 2056491"/>
                <a:gd name="connsiteY31" fmla="*/ 1523579 h 3574942"/>
                <a:gd name="connsiteX32" fmla="*/ 325787 w 2056491"/>
                <a:gd name="connsiteY32" fmla="*/ 1337841 h 3574942"/>
                <a:gd name="connsiteX33" fmla="*/ 437706 w 2056491"/>
                <a:gd name="connsiteY33" fmla="*/ 997323 h 3574942"/>
                <a:gd name="connsiteX34" fmla="*/ 156719 w 2056491"/>
                <a:gd name="connsiteY34" fmla="*/ 652041 h 3574942"/>
                <a:gd name="connsiteX35" fmla="*/ 37656 w 2056491"/>
                <a:gd name="connsiteY35" fmla="*/ 352004 h 3574942"/>
                <a:gd name="connsiteX36" fmla="*/ 87663 w 2056491"/>
                <a:gd name="connsiteY36" fmla="*/ 292473 h 3574942"/>
                <a:gd name="connsiteX37" fmla="*/ 39729 w 2056491"/>
                <a:gd name="connsiteY37" fmla="*/ 171030 h 3574942"/>
                <a:gd name="connsiteX0" fmla="*/ 44019 w 2060781"/>
                <a:gd name="connsiteY0" fmla="*/ 171030 h 3574942"/>
                <a:gd name="connsiteX1" fmla="*/ 63378 w 2060781"/>
                <a:gd name="connsiteY1" fmla="*/ 59110 h 3574942"/>
                <a:gd name="connsiteX2" fmla="*/ 108622 w 2060781"/>
                <a:gd name="connsiteY2" fmla="*/ 25773 h 3574942"/>
                <a:gd name="connsiteX3" fmla="*/ 146722 w 2060781"/>
                <a:gd name="connsiteY3" fmla="*/ 4342 h 3574942"/>
                <a:gd name="connsiteX4" fmla="*/ 230066 w 2060781"/>
                <a:gd name="connsiteY4" fmla="*/ 85306 h 3574942"/>
                <a:gd name="connsiteX5" fmla="*/ 194347 w 2060781"/>
                <a:gd name="connsiteY5" fmla="*/ 249612 h 3574942"/>
                <a:gd name="connsiteX6" fmla="*/ 458666 w 2060781"/>
                <a:gd name="connsiteY6" fmla="*/ 668712 h 3574942"/>
                <a:gd name="connsiteX7" fmla="*/ 558679 w 2060781"/>
                <a:gd name="connsiteY7" fmla="*/ 687762 h 3574942"/>
                <a:gd name="connsiteX8" fmla="*/ 784897 w 2060781"/>
                <a:gd name="connsiteY8" fmla="*/ 790156 h 3574942"/>
                <a:gd name="connsiteX9" fmla="*/ 506291 w 2060781"/>
                <a:gd name="connsiteY9" fmla="*/ 1178299 h 3574942"/>
                <a:gd name="connsiteX10" fmla="*/ 453904 w 2060781"/>
                <a:gd name="connsiteY10" fmla="*/ 1656931 h 3574942"/>
                <a:gd name="connsiteX11" fmla="*/ 1080172 w 2060781"/>
                <a:gd name="connsiteY11" fmla="*/ 1718843 h 3574942"/>
                <a:gd name="connsiteX12" fmla="*/ 1149229 w 2060781"/>
                <a:gd name="connsiteY12" fmla="*/ 1461668 h 3574942"/>
                <a:gd name="connsiteX13" fmla="*/ 956347 w 2060781"/>
                <a:gd name="connsiteY13" fmla="*/ 954461 h 3574942"/>
                <a:gd name="connsiteX14" fmla="*/ 1065885 w 2060781"/>
                <a:gd name="connsiteY14" fmla="*/ 840160 h 3574942"/>
                <a:gd name="connsiteX15" fmla="*/ 1239716 w 2060781"/>
                <a:gd name="connsiteY15" fmla="*/ 756817 h 3574942"/>
                <a:gd name="connsiteX16" fmla="*/ 1368303 w 2060781"/>
                <a:gd name="connsiteY16" fmla="*/ 785392 h 3574942"/>
                <a:gd name="connsiteX17" fmla="*/ 1885035 w 2060781"/>
                <a:gd name="connsiteY17" fmla="*/ 313906 h 3574942"/>
                <a:gd name="connsiteX18" fmla="*/ 1882998 w 2060781"/>
                <a:gd name="connsiteY18" fmla="*/ 175792 h 3574942"/>
                <a:gd name="connsiteX19" fmla="*/ 1958852 w 2060781"/>
                <a:gd name="connsiteY19" fmla="*/ 125785 h 3574942"/>
                <a:gd name="connsiteX20" fmla="*/ 2004097 w 2060781"/>
                <a:gd name="connsiteY20" fmla="*/ 168649 h 3574942"/>
                <a:gd name="connsiteX21" fmla="*/ 2039816 w 2060781"/>
                <a:gd name="connsiteY21" fmla="*/ 218653 h 3574942"/>
                <a:gd name="connsiteX22" fmla="*/ 2054103 w 2060781"/>
                <a:gd name="connsiteY22" fmla="*/ 299616 h 3574942"/>
                <a:gd name="connsiteX23" fmla="*/ 1939803 w 2060781"/>
                <a:gd name="connsiteY23" fmla="*/ 440112 h 3574942"/>
                <a:gd name="connsiteX24" fmla="*/ 1965996 w 2060781"/>
                <a:gd name="connsiteY24" fmla="*/ 502023 h 3574942"/>
                <a:gd name="connsiteX25" fmla="*/ 1577853 w 2060781"/>
                <a:gd name="connsiteY25" fmla="*/ 949698 h 3574942"/>
                <a:gd name="connsiteX26" fmla="*/ 1351634 w 2060781"/>
                <a:gd name="connsiteY26" fmla="*/ 1094954 h 3574942"/>
                <a:gd name="connsiteX27" fmla="*/ 1577853 w 2060781"/>
                <a:gd name="connsiteY27" fmla="*/ 2021260 h 3574942"/>
                <a:gd name="connsiteX28" fmla="*/ 1118271 w 2060781"/>
                <a:gd name="connsiteY28" fmla="*/ 2018879 h 3574942"/>
                <a:gd name="connsiteX29" fmla="*/ 1056704 w 2060781"/>
                <a:gd name="connsiteY29" fmla="*/ 3574942 h 3574942"/>
                <a:gd name="connsiteX30" fmla="*/ 24969 w 2060781"/>
                <a:gd name="connsiteY30" fmla="*/ 3574942 h 3574942"/>
                <a:gd name="connsiteX31" fmla="*/ 408659 w 2060781"/>
                <a:gd name="connsiteY31" fmla="*/ 1914104 h 3574942"/>
                <a:gd name="connsiteX32" fmla="*/ 384846 w 2060781"/>
                <a:gd name="connsiteY32" fmla="*/ 1523579 h 3574942"/>
                <a:gd name="connsiteX33" fmla="*/ 330077 w 2060781"/>
                <a:gd name="connsiteY33" fmla="*/ 1337841 h 3574942"/>
                <a:gd name="connsiteX34" fmla="*/ 441996 w 2060781"/>
                <a:gd name="connsiteY34" fmla="*/ 997323 h 3574942"/>
                <a:gd name="connsiteX35" fmla="*/ 161009 w 2060781"/>
                <a:gd name="connsiteY35" fmla="*/ 652041 h 3574942"/>
                <a:gd name="connsiteX36" fmla="*/ 41946 w 2060781"/>
                <a:gd name="connsiteY36" fmla="*/ 352004 h 3574942"/>
                <a:gd name="connsiteX37" fmla="*/ 91953 w 2060781"/>
                <a:gd name="connsiteY37" fmla="*/ 292473 h 3574942"/>
                <a:gd name="connsiteX38" fmla="*/ 44019 w 2060781"/>
                <a:gd name="connsiteY38" fmla="*/ 171030 h 3574942"/>
                <a:gd name="connsiteX0" fmla="*/ 44019 w 2060781"/>
                <a:gd name="connsiteY0" fmla="*/ 171030 h 3574942"/>
                <a:gd name="connsiteX1" fmla="*/ 63378 w 2060781"/>
                <a:gd name="connsiteY1" fmla="*/ 59110 h 3574942"/>
                <a:gd name="connsiteX2" fmla="*/ 108622 w 2060781"/>
                <a:gd name="connsiteY2" fmla="*/ 25773 h 3574942"/>
                <a:gd name="connsiteX3" fmla="*/ 146722 w 2060781"/>
                <a:gd name="connsiteY3" fmla="*/ 4342 h 3574942"/>
                <a:gd name="connsiteX4" fmla="*/ 230066 w 2060781"/>
                <a:gd name="connsiteY4" fmla="*/ 85306 h 3574942"/>
                <a:gd name="connsiteX5" fmla="*/ 194347 w 2060781"/>
                <a:gd name="connsiteY5" fmla="*/ 249612 h 3574942"/>
                <a:gd name="connsiteX6" fmla="*/ 458666 w 2060781"/>
                <a:gd name="connsiteY6" fmla="*/ 668712 h 3574942"/>
                <a:gd name="connsiteX7" fmla="*/ 558679 w 2060781"/>
                <a:gd name="connsiteY7" fmla="*/ 687762 h 3574942"/>
                <a:gd name="connsiteX8" fmla="*/ 784897 w 2060781"/>
                <a:gd name="connsiteY8" fmla="*/ 790156 h 3574942"/>
                <a:gd name="connsiteX9" fmla="*/ 506291 w 2060781"/>
                <a:gd name="connsiteY9" fmla="*/ 1178299 h 3574942"/>
                <a:gd name="connsiteX10" fmla="*/ 453904 w 2060781"/>
                <a:gd name="connsiteY10" fmla="*/ 1656931 h 3574942"/>
                <a:gd name="connsiteX11" fmla="*/ 1080172 w 2060781"/>
                <a:gd name="connsiteY11" fmla="*/ 1718843 h 3574942"/>
                <a:gd name="connsiteX12" fmla="*/ 1149229 w 2060781"/>
                <a:gd name="connsiteY12" fmla="*/ 1461668 h 3574942"/>
                <a:gd name="connsiteX13" fmla="*/ 956347 w 2060781"/>
                <a:gd name="connsiteY13" fmla="*/ 954461 h 3574942"/>
                <a:gd name="connsiteX14" fmla="*/ 1065885 w 2060781"/>
                <a:gd name="connsiteY14" fmla="*/ 840160 h 3574942"/>
                <a:gd name="connsiteX15" fmla="*/ 1239716 w 2060781"/>
                <a:gd name="connsiteY15" fmla="*/ 756817 h 3574942"/>
                <a:gd name="connsiteX16" fmla="*/ 1368303 w 2060781"/>
                <a:gd name="connsiteY16" fmla="*/ 785392 h 3574942"/>
                <a:gd name="connsiteX17" fmla="*/ 1885035 w 2060781"/>
                <a:gd name="connsiteY17" fmla="*/ 313906 h 3574942"/>
                <a:gd name="connsiteX18" fmla="*/ 1882998 w 2060781"/>
                <a:gd name="connsiteY18" fmla="*/ 175792 h 3574942"/>
                <a:gd name="connsiteX19" fmla="*/ 1958852 w 2060781"/>
                <a:gd name="connsiteY19" fmla="*/ 125785 h 3574942"/>
                <a:gd name="connsiteX20" fmla="*/ 2004097 w 2060781"/>
                <a:gd name="connsiteY20" fmla="*/ 168649 h 3574942"/>
                <a:gd name="connsiteX21" fmla="*/ 2039816 w 2060781"/>
                <a:gd name="connsiteY21" fmla="*/ 218653 h 3574942"/>
                <a:gd name="connsiteX22" fmla="*/ 2054103 w 2060781"/>
                <a:gd name="connsiteY22" fmla="*/ 299616 h 3574942"/>
                <a:gd name="connsiteX23" fmla="*/ 1939803 w 2060781"/>
                <a:gd name="connsiteY23" fmla="*/ 440112 h 3574942"/>
                <a:gd name="connsiteX24" fmla="*/ 1965996 w 2060781"/>
                <a:gd name="connsiteY24" fmla="*/ 502023 h 3574942"/>
                <a:gd name="connsiteX25" fmla="*/ 1577853 w 2060781"/>
                <a:gd name="connsiteY25" fmla="*/ 949698 h 3574942"/>
                <a:gd name="connsiteX26" fmla="*/ 1351634 w 2060781"/>
                <a:gd name="connsiteY26" fmla="*/ 1094954 h 3574942"/>
                <a:gd name="connsiteX27" fmla="*/ 1577853 w 2060781"/>
                <a:gd name="connsiteY27" fmla="*/ 2021260 h 3574942"/>
                <a:gd name="connsiteX28" fmla="*/ 1118271 w 2060781"/>
                <a:gd name="connsiteY28" fmla="*/ 2018879 h 3574942"/>
                <a:gd name="connsiteX29" fmla="*/ 1056704 w 2060781"/>
                <a:gd name="connsiteY29" fmla="*/ 3574942 h 3574942"/>
                <a:gd name="connsiteX30" fmla="*/ 24969 w 2060781"/>
                <a:gd name="connsiteY30" fmla="*/ 3574942 h 3574942"/>
                <a:gd name="connsiteX31" fmla="*/ 408659 w 2060781"/>
                <a:gd name="connsiteY31" fmla="*/ 1914104 h 3574942"/>
                <a:gd name="connsiteX32" fmla="*/ 384846 w 2060781"/>
                <a:gd name="connsiteY32" fmla="*/ 1523579 h 3574942"/>
                <a:gd name="connsiteX33" fmla="*/ 330077 w 2060781"/>
                <a:gd name="connsiteY33" fmla="*/ 1337841 h 3574942"/>
                <a:gd name="connsiteX34" fmla="*/ 441996 w 2060781"/>
                <a:gd name="connsiteY34" fmla="*/ 997323 h 3574942"/>
                <a:gd name="connsiteX35" fmla="*/ 161009 w 2060781"/>
                <a:gd name="connsiteY35" fmla="*/ 652041 h 3574942"/>
                <a:gd name="connsiteX36" fmla="*/ 41946 w 2060781"/>
                <a:gd name="connsiteY36" fmla="*/ 352004 h 3574942"/>
                <a:gd name="connsiteX37" fmla="*/ 91953 w 2060781"/>
                <a:gd name="connsiteY37" fmla="*/ 292473 h 3574942"/>
                <a:gd name="connsiteX38" fmla="*/ 44019 w 2060781"/>
                <a:gd name="connsiteY38" fmla="*/ 171030 h 3574942"/>
                <a:gd name="connsiteX0" fmla="*/ 44019 w 2060781"/>
                <a:gd name="connsiteY0" fmla="*/ 171030 h 3574942"/>
                <a:gd name="connsiteX1" fmla="*/ 63378 w 2060781"/>
                <a:gd name="connsiteY1" fmla="*/ 59110 h 3574942"/>
                <a:gd name="connsiteX2" fmla="*/ 108622 w 2060781"/>
                <a:gd name="connsiteY2" fmla="*/ 25773 h 3574942"/>
                <a:gd name="connsiteX3" fmla="*/ 146722 w 2060781"/>
                <a:gd name="connsiteY3" fmla="*/ 4342 h 3574942"/>
                <a:gd name="connsiteX4" fmla="*/ 230066 w 2060781"/>
                <a:gd name="connsiteY4" fmla="*/ 85306 h 3574942"/>
                <a:gd name="connsiteX5" fmla="*/ 194347 w 2060781"/>
                <a:gd name="connsiteY5" fmla="*/ 249612 h 3574942"/>
                <a:gd name="connsiteX6" fmla="*/ 458666 w 2060781"/>
                <a:gd name="connsiteY6" fmla="*/ 668712 h 3574942"/>
                <a:gd name="connsiteX7" fmla="*/ 558679 w 2060781"/>
                <a:gd name="connsiteY7" fmla="*/ 687762 h 3574942"/>
                <a:gd name="connsiteX8" fmla="*/ 784897 w 2060781"/>
                <a:gd name="connsiteY8" fmla="*/ 790156 h 3574942"/>
                <a:gd name="connsiteX9" fmla="*/ 506291 w 2060781"/>
                <a:gd name="connsiteY9" fmla="*/ 1178299 h 3574942"/>
                <a:gd name="connsiteX10" fmla="*/ 453904 w 2060781"/>
                <a:gd name="connsiteY10" fmla="*/ 1656931 h 3574942"/>
                <a:gd name="connsiteX11" fmla="*/ 1080172 w 2060781"/>
                <a:gd name="connsiteY11" fmla="*/ 1718843 h 3574942"/>
                <a:gd name="connsiteX12" fmla="*/ 1149229 w 2060781"/>
                <a:gd name="connsiteY12" fmla="*/ 1461668 h 3574942"/>
                <a:gd name="connsiteX13" fmla="*/ 956347 w 2060781"/>
                <a:gd name="connsiteY13" fmla="*/ 954461 h 3574942"/>
                <a:gd name="connsiteX14" fmla="*/ 1065885 w 2060781"/>
                <a:gd name="connsiteY14" fmla="*/ 840160 h 3574942"/>
                <a:gd name="connsiteX15" fmla="*/ 1239716 w 2060781"/>
                <a:gd name="connsiteY15" fmla="*/ 756817 h 3574942"/>
                <a:gd name="connsiteX16" fmla="*/ 1368303 w 2060781"/>
                <a:gd name="connsiteY16" fmla="*/ 785392 h 3574942"/>
                <a:gd name="connsiteX17" fmla="*/ 1885035 w 2060781"/>
                <a:gd name="connsiteY17" fmla="*/ 313906 h 3574942"/>
                <a:gd name="connsiteX18" fmla="*/ 1882998 w 2060781"/>
                <a:gd name="connsiteY18" fmla="*/ 175792 h 3574942"/>
                <a:gd name="connsiteX19" fmla="*/ 1958852 w 2060781"/>
                <a:gd name="connsiteY19" fmla="*/ 125785 h 3574942"/>
                <a:gd name="connsiteX20" fmla="*/ 2004097 w 2060781"/>
                <a:gd name="connsiteY20" fmla="*/ 168649 h 3574942"/>
                <a:gd name="connsiteX21" fmla="*/ 2039816 w 2060781"/>
                <a:gd name="connsiteY21" fmla="*/ 218653 h 3574942"/>
                <a:gd name="connsiteX22" fmla="*/ 2054103 w 2060781"/>
                <a:gd name="connsiteY22" fmla="*/ 299616 h 3574942"/>
                <a:gd name="connsiteX23" fmla="*/ 1939803 w 2060781"/>
                <a:gd name="connsiteY23" fmla="*/ 440112 h 3574942"/>
                <a:gd name="connsiteX24" fmla="*/ 1965996 w 2060781"/>
                <a:gd name="connsiteY24" fmla="*/ 502023 h 3574942"/>
                <a:gd name="connsiteX25" fmla="*/ 1577853 w 2060781"/>
                <a:gd name="connsiteY25" fmla="*/ 949698 h 3574942"/>
                <a:gd name="connsiteX26" fmla="*/ 1351634 w 2060781"/>
                <a:gd name="connsiteY26" fmla="*/ 1094954 h 3574942"/>
                <a:gd name="connsiteX27" fmla="*/ 1577853 w 2060781"/>
                <a:gd name="connsiteY27" fmla="*/ 2021260 h 3574942"/>
                <a:gd name="connsiteX28" fmla="*/ 1118271 w 2060781"/>
                <a:gd name="connsiteY28" fmla="*/ 2018879 h 3574942"/>
                <a:gd name="connsiteX29" fmla="*/ 1056704 w 2060781"/>
                <a:gd name="connsiteY29" fmla="*/ 3574942 h 3574942"/>
                <a:gd name="connsiteX30" fmla="*/ 24969 w 2060781"/>
                <a:gd name="connsiteY30" fmla="*/ 3574942 h 3574942"/>
                <a:gd name="connsiteX31" fmla="*/ 408659 w 2060781"/>
                <a:gd name="connsiteY31" fmla="*/ 1914104 h 3574942"/>
                <a:gd name="connsiteX32" fmla="*/ 334840 w 2060781"/>
                <a:gd name="connsiteY32" fmla="*/ 1861716 h 3574942"/>
                <a:gd name="connsiteX33" fmla="*/ 384846 w 2060781"/>
                <a:gd name="connsiteY33" fmla="*/ 1523579 h 3574942"/>
                <a:gd name="connsiteX34" fmla="*/ 330077 w 2060781"/>
                <a:gd name="connsiteY34" fmla="*/ 1337841 h 3574942"/>
                <a:gd name="connsiteX35" fmla="*/ 441996 w 2060781"/>
                <a:gd name="connsiteY35" fmla="*/ 997323 h 3574942"/>
                <a:gd name="connsiteX36" fmla="*/ 161009 w 2060781"/>
                <a:gd name="connsiteY36" fmla="*/ 652041 h 3574942"/>
                <a:gd name="connsiteX37" fmla="*/ 41946 w 2060781"/>
                <a:gd name="connsiteY37" fmla="*/ 352004 h 3574942"/>
                <a:gd name="connsiteX38" fmla="*/ 91953 w 2060781"/>
                <a:gd name="connsiteY38" fmla="*/ 292473 h 3574942"/>
                <a:gd name="connsiteX39" fmla="*/ 44019 w 2060781"/>
                <a:gd name="connsiteY39" fmla="*/ 171030 h 3574942"/>
                <a:gd name="connsiteX0" fmla="*/ 44019 w 2060781"/>
                <a:gd name="connsiteY0" fmla="*/ 171030 h 3574942"/>
                <a:gd name="connsiteX1" fmla="*/ 63378 w 2060781"/>
                <a:gd name="connsiteY1" fmla="*/ 59110 h 3574942"/>
                <a:gd name="connsiteX2" fmla="*/ 108622 w 2060781"/>
                <a:gd name="connsiteY2" fmla="*/ 25773 h 3574942"/>
                <a:gd name="connsiteX3" fmla="*/ 146722 w 2060781"/>
                <a:gd name="connsiteY3" fmla="*/ 4342 h 3574942"/>
                <a:gd name="connsiteX4" fmla="*/ 230066 w 2060781"/>
                <a:gd name="connsiteY4" fmla="*/ 85306 h 3574942"/>
                <a:gd name="connsiteX5" fmla="*/ 194347 w 2060781"/>
                <a:gd name="connsiteY5" fmla="*/ 249612 h 3574942"/>
                <a:gd name="connsiteX6" fmla="*/ 458666 w 2060781"/>
                <a:gd name="connsiteY6" fmla="*/ 668712 h 3574942"/>
                <a:gd name="connsiteX7" fmla="*/ 558679 w 2060781"/>
                <a:gd name="connsiteY7" fmla="*/ 687762 h 3574942"/>
                <a:gd name="connsiteX8" fmla="*/ 784897 w 2060781"/>
                <a:gd name="connsiteY8" fmla="*/ 790156 h 3574942"/>
                <a:gd name="connsiteX9" fmla="*/ 506291 w 2060781"/>
                <a:gd name="connsiteY9" fmla="*/ 1178299 h 3574942"/>
                <a:gd name="connsiteX10" fmla="*/ 453904 w 2060781"/>
                <a:gd name="connsiteY10" fmla="*/ 1656931 h 3574942"/>
                <a:gd name="connsiteX11" fmla="*/ 1080172 w 2060781"/>
                <a:gd name="connsiteY11" fmla="*/ 1718843 h 3574942"/>
                <a:gd name="connsiteX12" fmla="*/ 1149229 w 2060781"/>
                <a:gd name="connsiteY12" fmla="*/ 1461668 h 3574942"/>
                <a:gd name="connsiteX13" fmla="*/ 956347 w 2060781"/>
                <a:gd name="connsiteY13" fmla="*/ 954461 h 3574942"/>
                <a:gd name="connsiteX14" fmla="*/ 1065885 w 2060781"/>
                <a:gd name="connsiteY14" fmla="*/ 840160 h 3574942"/>
                <a:gd name="connsiteX15" fmla="*/ 1239716 w 2060781"/>
                <a:gd name="connsiteY15" fmla="*/ 756817 h 3574942"/>
                <a:gd name="connsiteX16" fmla="*/ 1368303 w 2060781"/>
                <a:gd name="connsiteY16" fmla="*/ 785392 h 3574942"/>
                <a:gd name="connsiteX17" fmla="*/ 1885035 w 2060781"/>
                <a:gd name="connsiteY17" fmla="*/ 313906 h 3574942"/>
                <a:gd name="connsiteX18" fmla="*/ 1882998 w 2060781"/>
                <a:gd name="connsiteY18" fmla="*/ 175792 h 3574942"/>
                <a:gd name="connsiteX19" fmla="*/ 1958852 w 2060781"/>
                <a:gd name="connsiteY19" fmla="*/ 125785 h 3574942"/>
                <a:gd name="connsiteX20" fmla="*/ 2004097 w 2060781"/>
                <a:gd name="connsiteY20" fmla="*/ 168649 h 3574942"/>
                <a:gd name="connsiteX21" fmla="*/ 2039816 w 2060781"/>
                <a:gd name="connsiteY21" fmla="*/ 218653 h 3574942"/>
                <a:gd name="connsiteX22" fmla="*/ 2054103 w 2060781"/>
                <a:gd name="connsiteY22" fmla="*/ 299616 h 3574942"/>
                <a:gd name="connsiteX23" fmla="*/ 1939803 w 2060781"/>
                <a:gd name="connsiteY23" fmla="*/ 440112 h 3574942"/>
                <a:gd name="connsiteX24" fmla="*/ 1965996 w 2060781"/>
                <a:gd name="connsiteY24" fmla="*/ 502023 h 3574942"/>
                <a:gd name="connsiteX25" fmla="*/ 1577853 w 2060781"/>
                <a:gd name="connsiteY25" fmla="*/ 949698 h 3574942"/>
                <a:gd name="connsiteX26" fmla="*/ 1351634 w 2060781"/>
                <a:gd name="connsiteY26" fmla="*/ 1094954 h 3574942"/>
                <a:gd name="connsiteX27" fmla="*/ 1577853 w 2060781"/>
                <a:gd name="connsiteY27" fmla="*/ 2021260 h 3574942"/>
                <a:gd name="connsiteX28" fmla="*/ 1118271 w 2060781"/>
                <a:gd name="connsiteY28" fmla="*/ 2018879 h 3574942"/>
                <a:gd name="connsiteX29" fmla="*/ 1056704 w 2060781"/>
                <a:gd name="connsiteY29" fmla="*/ 3574942 h 3574942"/>
                <a:gd name="connsiteX30" fmla="*/ 24969 w 2060781"/>
                <a:gd name="connsiteY30" fmla="*/ 3574942 h 3574942"/>
                <a:gd name="connsiteX31" fmla="*/ 408659 w 2060781"/>
                <a:gd name="connsiteY31" fmla="*/ 1914104 h 3574942"/>
                <a:gd name="connsiteX32" fmla="*/ 334840 w 2060781"/>
                <a:gd name="connsiteY32" fmla="*/ 1861716 h 3574942"/>
                <a:gd name="connsiteX33" fmla="*/ 384846 w 2060781"/>
                <a:gd name="connsiteY33" fmla="*/ 1523579 h 3574942"/>
                <a:gd name="connsiteX34" fmla="*/ 330077 w 2060781"/>
                <a:gd name="connsiteY34" fmla="*/ 1337841 h 3574942"/>
                <a:gd name="connsiteX35" fmla="*/ 441996 w 2060781"/>
                <a:gd name="connsiteY35" fmla="*/ 997323 h 3574942"/>
                <a:gd name="connsiteX36" fmla="*/ 161009 w 2060781"/>
                <a:gd name="connsiteY36" fmla="*/ 652041 h 3574942"/>
                <a:gd name="connsiteX37" fmla="*/ 41946 w 2060781"/>
                <a:gd name="connsiteY37" fmla="*/ 352004 h 3574942"/>
                <a:gd name="connsiteX38" fmla="*/ 91953 w 2060781"/>
                <a:gd name="connsiteY38" fmla="*/ 292473 h 3574942"/>
                <a:gd name="connsiteX39" fmla="*/ 44019 w 2060781"/>
                <a:gd name="connsiteY39" fmla="*/ 171030 h 3574942"/>
                <a:gd name="connsiteX0" fmla="*/ 43914 w 2060676"/>
                <a:gd name="connsiteY0" fmla="*/ 171030 h 3574942"/>
                <a:gd name="connsiteX1" fmla="*/ 63273 w 2060676"/>
                <a:gd name="connsiteY1" fmla="*/ 59110 h 3574942"/>
                <a:gd name="connsiteX2" fmla="*/ 108517 w 2060676"/>
                <a:gd name="connsiteY2" fmla="*/ 25773 h 3574942"/>
                <a:gd name="connsiteX3" fmla="*/ 146617 w 2060676"/>
                <a:gd name="connsiteY3" fmla="*/ 4342 h 3574942"/>
                <a:gd name="connsiteX4" fmla="*/ 229961 w 2060676"/>
                <a:gd name="connsiteY4" fmla="*/ 85306 h 3574942"/>
                <a:gd name="connsiteX5" fmla="*/ 194242 w 2060676"/>
                <a:gd name="connsiteY5" fmla="*/ 249612 h 3574942"/>
                <a:gd name="connsiteX6" fmla="*/ 458561 w 2060676"/>
                <a:gd name="connsiteY6" fmla="*/ 668712 h 3574942"/>
                <a:gd name="connsiteX7" fmla="*/ 558574 w 2060676"/>
                <a:gd name="connsiteY7" fmla="*/ 687762 h 3574942"/>
                <a:gd name="connsiteX8" fmla="*/ 784792 w 2060676"/>
                <a:gd name="connsiteY8" fmla="*/ 790156 h 3574942"/>
                <a:gd name="connsiteX9" fmla="*/ 506186 w 2060676"/>
                <a:gd name="connsiteY9" fmla="*/ 1178299 h 3574942"/>
                <a:gd name="connsiteX10" fmla="*/ 453799 w 2060676"/>
                <a:gd name="connsiteY10" fmla="*/ 1656931 h 3574942"/>
                <a:gd name="connsiteX11" fmla="*/ 1080067 w 2060676"/>
                <a:gd name="connsiteY11" fmla="*/ 1718843 h 3574942"/>
                <a:gd name="connsiteX12" fmla="*/ 1149124 w 2060676"/>
                <a:gd name="connsiteY12" fmla="*/ 1461668 h 3574942"/>
                <a:gd name="connsiteX13" fmla="*/ 956242 w 2060676"/>
                <a:gd name="connsiteY13" fmla="*/ 954461 h 3574942"/>
                <a:gd name="connsiteX14" fmla="*/ 1065780 w 2060676"/>
                <a:gd name="connsiteY14" fmla="*/ 840160 h 3574942"/>
                <a:gd name="connsiteX15" fmla="*/ 1239611 w 2060676"/>
                <a:gd name="connsiteY15" fmla="*/ 756817 h 3574942"/>
                <a:gd name="connsiteX16" fmla="*/ 1368198 w 2060676"/>
                <a:gd name="connsiteY16" fmla="*/ 785392 h 3574942"/>
                <a:gd name="connsiteX17" fmla="*/ 1884930 w 2060676"/>
                <a:gd name="connsiteY17" fmla="*/ 313906 h 3574942"/>
                <a:gd name="connsiteX18" fmla="*/ 1882893 w 2060676"/>
                <a:gd name="connsiteY18" fmla="*/ 175792 h 3574942"/>
                <a:gd name="connsiteX19" fmla="*/ 1958747 w 2060676"/>
                <a:gd name="connsiteY19" fmla="*/ 125785 h 3574942"/>
                <a:gd name="connsiteX20" fmla="*/ 2003992 w 2060676"/>
                <a:gd name="connsiteY20" fmla="*/ 168649 h 3574942"/>
                <a:gd name="connsiteX21" fmla="*/ 2039711 w 2060676"/>
                <a:gd name="connsiteY21" fmla="*/ 218653 h 3574942"/>
                <a:gd name="connsiteX22" fmla="*/ 2053998 w 2060676"/>
                <a:gd name="connsiteY22" fmla="*/ 299616 h 3574942"/>
                <a:gd name="connsiteX23" fmla="*/ 1939698 w 2060676"/>
                <a:gd name="connsiteY23" fmla="*/ 440112 h 3574942"/>
                <a:gd name="connsiteX24" fmla="*/ 1965891 w 2060676"/>
                <a:gd name="connsiteY24" fmla="*/ 502023 h 3574942"/>
                <a:gd name="connsiteX25" fmla="*/ 1577748 w 2060676"/>
                <a:gd name="connsiteY25" fmla="*/ 949698 h 3574942"/>
                <a:gd name="connsiteX26" fmla="*/ 1351529 w 2060676"/>
                <a:gd name="connsiteY26" fmla="*/ 1094954 h 3574942"/>
                <a:gd name="connsiteX27" fmla="*/ 1577748 w 2060676"/>
                <a:gd name="connsiteY27" fmla="*/ 2021260 h 3574942"/>
                <a:gd name="connsiteX28" fmla="*/ 1118166 w 2060676"/>
                <a:gd name="connsiteY28" fmla="*/ 2018879 h 3574942"/>
                <a:gd name="connsiteX29" fmla="*/ 1056599 w 2060676"/>
                <a:gd name="connsiteY29" fmla="*/ 3574942 h 3574942"/>
                <a:gd name="connsiteX30" fmla="*/ 24864 w 2060676"/>
                <a:gd name="connsiteY30" fmla="*/ 3574942 h 3574942"/>
                <a:gd name="connsiteX31" fmla="*/ 410936 w 2060676"/>
                <a:gd name="connsiteY31" fmla="*/ 1914104 h 3574942"/>
                <a:gd name="connsiteX32" fmla="*/ 334735 w 2060676"/>
                <a:gd name="connsiteY32" fmla="*/ 1861716 h 3574942"/>
                <a:gd name="connsiteX33" fmla="*/ 384741 w 2060676"/>
                <a:gd name="connsiteY33" fmla="*/ 1523579 h 3574942"/>
                <a:gd name="connsiteX34" fmla="*/ 329972 w 2060676"/>
                <a:gd name="connsiteY34" fmla="*/ 1337841 h 3574942"/>
                <a:gd name="connsiteX35" fmla="*/ 441891 w 2060676"/>
                <a:gd name="connsiteY35" fmla="*/ 997323 h 3574942"/>
                <a:gd name="connsiteX36" fmla="*/ 160904 w 2060676"/>
                <a:gd name="connsiteY36" fmla="*/ 652041 h 3574942"/>
                <a:gd name="connsiteX37" fmla="*/ 41841 w 2060676"/>
                <a:gd name="connsiteY37" fmla="*/ 352004 h 3574942"/>
                <a:gd name="connsiteX38" fmla="*/ 91848 w 2060676"/>
                <a:gd name="connsiteY38" fmla="*/ 292473 h 3574942"/>
                <a:gd name="connsiteX39" fmla="*/ 43914 w 2060676"/>
                <a:gd name="connsiteY39" fmla="*/ 171030 h 3574942"/>
                <a:gd name="connsiteX0" fmla="*/ 43914 w 2060676"/>
                <a:gd name="connsiteY0" fmla="*/ 171030 h 3574942"/>
                <a:gd name="connsiteX1" fmla="*/ 63273 w 2060676"/>
                <a:gd name="connsiteY1" fmla="*/ 59110 h 3574942"/>
                <a:gd name="connsiteX2" fmla="*/ 108517 w 2060676"/>
                <a:gd name="connsiteY2" fmla="*/ 25773 h 3574942"/>
                <a:gd name="connsiteX3" fmla="*/ 146617 w 2060676"/>
                <a:gd name="connsiteY3" fmla="*/ 4342 h 3574942"/>
                <a:gd name="connsiteX4" fmla="*/ 229961 w 2060676"/>
                <a:gd name="connsiteY4" fmla="*/ 85306 h 3574942"/>
                <a:gd name="connsiteX5" fmla="*/ 194242 w 2060676"/>
                <a:gd name="connsiteY5" fmla="*/ 249612 h 3574942"/>
                <a:gd name="connsiteX6" fmla="*/ 458561 w 2060676"/>
                <a:gd name="connsiteY6" fmla="*/ 668712 h 3574942"/>
                <a:gd name="connsiteX7" fmla="*/ 558574 w 2060676"/>
                <a:gd name="connsiteY7" fmla="*/ 687762 h 3574942"/>
                <a:gd name="connsiteX8" fmla="*/ 784792 w 2060676"/>
                <a:gd name="connsiteY8" fmla="*/ 790156 h 3574942"/>
                <a:gd name="connsiteX9" fmla="*/ 506186 w 2060676"/>
                <a:gd name="connsiteY9" fmla="*/ 1178299 h 3574942"/>
                <a:gd name="connsiteX10" fmla="*/ 453799 w 2060676"/>
                <a:gd name="connsiteY10" fmla="*/ 1656931 h 3574942"/>
                <a:gd name="connsiteX11" fmla="*/ 1080067 w 2060676"/>
                <a:gd name="connsiteY11" fmla="*/ 1718843 h 3574942"/>
                <a:gd name="connsiteX12" fmla="*/ 1149124 w 2060676"/>
                <a:gd name="connsiteY12" fmla="*/ 1461668 h 3574942"/>
                <a:gd name="connsiteX13" fmla="*/ 956242 w 2060676"/>
                <a:gd name="connsiteY13" fmla="*/ 954461 h 3574942"/>
                <a:gd name="connsiteX14" fmla="*/ 1065780 w 2060676"/>
                <a:gd name="connsiteY14" fmla="*/ 840160 h 3574942"/>
                <a:gd name="connsiteX15" fmla="*/ 1239611 w 2060676"/>
                <a:gd name="connsiteY15" fmla="*/ 756817 h 3574942"/>
                <a:gd name="connsiteX16" fmla="*/ 1368198 w 2060676"/>
                <a:gd name="connsiteY16" fmla="*/ 785392 h 3574942"/>
                <a:gd name="connsiteX17" fmla="*/ 1884930 w 2060676"/>
                <a:gd name="connsiteY17" fmla="*/ 313906 h 3574942"/>
                <a:gd name="connsiteX18" fmla="*/ 1882893 w 2060676"/>
                <a:gd name="connsiteY18" fmla="*/ 175792 h 3574942"/>
                <a:gd name="connsiteX19" fmla="*/ 1958747 w 2060676"/>
                <a:gd name="connsiteY19" fmla="*/ 125785 h 3574942"/>
                <a:gd name="connsiteX20" fmla="*/ 2003992 w 2060676"/>
                <a:gd name="connsiteY20" fmla="*/ 168649 h 3574942"/>
                <a:gd name="connsiteX21" fmla="*/ 2039711 w 2060676"/>
                <a:gd name="connsiteY21" fmla="*/ 218653 h 3574942"/>
                <a:gd name="connsiteX22" fmla="*/ 2053998 w 2060676"/>
                <a:gd name="connsiteY22" fmla="*/ 299616 h 3574942"/>
                <a:gd name="connsiteX23" fmla="*/ 1939698 w 2060676"/>
                <a:gd name="connsiteY23" fmla="*/ 440112 h 3574942"/>
                <a:gd name="connsiteX24" fmla="*/ 1965891 w 2060676"/>
                <a:gd name="connsiteY24" fmla="*/ 502023 h 3574942"/>
                <a:gd name="connsiteX25" fmla="*/ 1577748 w 2060676"/>
                <a:gd name="connsiteY25" fmla="*/ 949698 h 3574942"/>
                <a:gd name="connsiteX26" fmla="*/ 1351529 w 2060676"/>
                <a:gd name="connsiteY26" fmla="*/ 1094954 h 3574942"/>
                <a:gd name="connsiteX27" fmla="*/ 1577748 w 2060676"/>
                <a:gd name="connsiteY27" fmla="*/ 2021260 h 3574942"/>
                <a:gd name="connsiteX28" fmla="*/ 1118166 w 2060676"/>
                <a:gd name="connsiteY28" fmla="*/ 2018879 h 3574942"/>
                <a:gd name="connsiteX29" fmla="*/ 1056599 w 2060676"/>
                <a:gd name="connsiteY29" fmla="*/ 3574942 h 3574942"/>
                <a:gd name="connsiteX30" fmla="*/ 24864 w 2060676"/>
                <a:gd name="connsiteY30" fmla="*/ 3574942 h 3574942"/>
                <a:gd name="connsiteX31" fmla="*/ 410936 w 2060676"/>
                <a:gd name="connsiteY31" fmla="*/ 1914104 h 3574942"/>
                <a:gd name="connsiteX32" fmla="*/ 334735 w 2060676"/>
                <a:gd name="connsiteY32" fmla="*/ 1861716 h 3574942"/>
                <a:gd name="connsiteX33" fmla="*/ 384741 w 2060676"/>
                <a:gd name="connsiteY33" fmla="*/ 1523579 h 3574942"/>
                <a:gd name="connsiteX34" fmla="*/ 329972 w 2060676"/>
                <a:gd name="connsiteY34" fmla="*/ 1337841 h 3574942"/>
                <a:gd name="connsiteX35" fmla="*/ 441891 w 2060676"/>
                <a:gd name="connsiteY35" fmla="*/ 997323 h 3574942"/>
                <a:gd name="connsiteX36" fmla="*/ 160904 w 2060676"/>
                <a:gd name="connsiteY36" fmla="*/ 652041 h 3574942"/>
                <a:gd name="connsiteX37" fmla="*/ 41841 w 2060676"/>
                <a:gd name="connsiteY37" fmla="*/ 352004 h 3574942"/>
                <a:gd name="connsiteX38" fmla="*/ 91848 w 2060676"/>
                <a:gd name="connsiteY38" fmla="*/ 292473 h 3574942"/>
                <a:gd name="connsiteX39" fmla="*/ 43914 w 2060676"/>
                <a:gd name="connsiteY39" fmla="*/ 171030 h 3574942"/>
                <a:gd name="connsiteX0" fmla="*/ 11160 w 2027922"/>
                <a:gd name="connsiteY0" fmla="*/ 171030 h 3710912"/>
                <a:gd name="connsiteX1" fmla="*/ 30519 w 2027922"/>
                <a:gd name="connsiteY1" fmla="*/ 59110 h 3710912"/>
                <a:gd name="connsiteX2" fmla="*/ 75763 w 2027922"/>
                <a:gd name="connsiteY2" fmla="*/ 25773 h 3710912"/>
                <a:gd name="connsiteX3" fmla="*/ 113863 w 2027922"/>
                <a:gd name="connsiteY3" fmla="*/ 4342 h 3710912"/>
                <a:gd name="connsiteX4" fmla="*/ 197207 w 2027922"/>
                <a:gd name="connsiteY4" fmla="*/ 85306 h 3710912"/>
                <a:gd name="connsiteX5" fmla="*/ 161488 w 2027922"/>
                <a:gd name="connsiteY5" fmla="*/ 249612 h 3710912"/>
                <a:gd name="connsiteX6" fmla="*/ 425807 w 2027922"/>
                <a:gd name="connsiteY6" fmla="*/ 668712 h 3710912"/>
                <a:gd name="connsiteX7" fmla="*/ 525820 w 2027922"/>
                <a:gd name="connsiteY7" fmla="*/ 687762 h 3710912"/>
                <a:gd name="connsiteX8" fmla="*/ 752038 w 2027922"/>
                <a:gd name="connsiteY8" fmla="*/ 790156 h 3710912"/>
                <a:gd name="connsiteX9" fmla="*/ 473432 w 2027922"/>
                <a:gd name="connsiteY9" fmla="*/ 1178299 h 3710912"/>
                <a:gd name="connsiteX10" fmla="*/ 421045 w 2027922"/>
                <a:gd name="connsiteY10" fmla="*/ 1656931 h 3710912"/>
                <a:gd name="connsiteX11" fmla="*/ 1047313 w 2027922"/>
                <a:gd name="connsiteY11" fmla="*/ 1718843 h 3710912"/>
                <a:gd name="connsiteX12" fmla="*/ 1116370 w 2027922"/>
                <a:gd name="connsiteY12" fmla="*/ 1461668 h 3710912"/>
                <a:gd name="connsiteX13" fmla="*/ 923488 w 2027922"/>
                <a:gd name="connsiteY13" fmla="*/ 954461 h 3710912"/>
                <a:gd name="connsiteX14" fmla="*/ 1033026 w 2027922"/>
                <a:gd name="connsiteY14" fmla="*/ 840160 h 3710912"/>
                <a:gd name="connsiteX15" fmla="*/ 1206857 w 2027922"/>
                <a:gd name="connsiteY15" fmla="*/ 756817 h 3710912"/>
                <a:gd name="connsiteX16" fmla="*/ 1335444 w 2027922"/>
                <a:gd name="connsiteY16" fmla="*/ 785392 h 3710912"/>
                <a:gd name="connsiteX17" fmla="*/ 1852176 w 2027922"/>
                <a:gd name="connsiteY17" fmla="*/ 313906 h 3710912"/>
                <a:gd name="connsiteX18" fmla="*/ 1850139 w 2027922"/>
                <a:gd name="connsiteY18" fmla="*/ 175792 h 3710912"/>
                <a:gd name="connsiteX19" fmla="*/ 1925993 w 2027922"/>
                <a:gd name="connsiteY19" fmla="*/ 125785 h 3710912"/>
                <a:gd name="connsiteX20" fmla="*/ 1971238 w 2027922"/>
                <a:gd name="connsiteY20" fmla="*/ 168649 h 3710912"/>
                <a:gd name="connsiteX21" fmla="*/ 2006957 w 2027922"/>
                <a:gd name="connsiteY21" fmla="*/ 218653 h 3710912"/>
                <a:gd name="connsiteX22" fmla="*/ 2021244 w 2027922"/>
                <a:gd name="connsiteY22" fmla="*/ 299616 h 3710912"/>
                <a:gd name="connsiteX23" fmla="*/ 1906944 w 2027922"/>
                <a:gd name="connsiteY23" fmla="*/ 440112 h 3710912"/>
                <a:gd name="connsiteX24" fmla="*/ 1933137 w 2027922"/>
                <a:gd name="connsiteY24" fmla="*/ 502023 h 3710912"/>
                <a:gd name="connsiteX25" fmla="*/ 1544994 w 2027922"/>
                <a:gd name="connsiteY25" fmla="*/ 949698 h 3710912"/>
                <a:gd name="connsiteX26" fmla="*/ 1318775 w 2027922"/>
                <a:gd name="connsiteY26" fmla="*/ 1094954 h 3710912"/>
                <a:gd name="connsiteX27" fmla="*/ 1544994 w 2027922"/>
                <a:gd name="connsiteY27" fmla="*/ 2021260 h 3710912"/>
                <a:gd name="connsiteX28" fmla="*/ 1085412 w 2027922"/>
                <a:gd name="connsiteY28" fmla="*/ 2018879 h 3710912"/>
                <a:gd name="connsiteX29" fmla="*/ 1023845 w 2027922"/>
                <a:gd name="connsiteY29" fmla="*/ 3574942 h 3710912"/>
                <a:gd name="connsiteX30" fmla="*/ 253852 w 2027922"/>
                <a:gd name="connsiteY30" fmla="*/ 3710912 h 3710912"/>
                <a:gd name="connsiteX31" fmla="*/ 378182 w 2027922"/>
                <a:gd name="connsiteY31" fmla="*/ 1914104 h 3710912"/>
                <a:gd name="connsiteX32" fmla="*/ 301981 w 2027922"/>
                <a:gd name="connsiteY32" fmla="*/ 1861716 h 3710912"/>
                <a:gd name="connsiteX33" fmla="*/ 351987 w 2027922"/>
                <a:gd name="connsiteY33" fmla="*/ 1523579 h 3710912"/>
                <a:gd name="connsiteX34" fmla="*/ 297218 w 2027922"/>
                <a:gd name="connsiteY34" fmla="*/ 1337841 h 3710912"/>
                <a:gd name="connsiteX35" fmla="*/ 409137 w 2027922"/>
                <a:gd name="connsiteY35" fmla="*/ 997323 h 3710912"/>
                <a:gd name="connsiteX36" fmla="*/ 128150 w 2027922"/>
                <a:gd name="connsiteY36" fmla="*/ 652041 h 3710912"/>
                <a:gd name="connsiteX37" fmla="*/ 9087 w 2027922"/>
                <a:gd name="connsiteY37" fmla="*/ 352004 h 3710912"/>
                <a:gd name="connsiteX38" fmla="*/ 59094 w 2027922"/>
                <a:gd name="connsiteY38" fmla="*/ 292473 h 3710912"/>
                <a:gd name="connsiteX39" fmla="*/ 11160 w 2027922"/>
                <a:gd name="connsiteY39" fmla="*/ 171030 h 3710912"/>
                <a:gd name="connsiteX0" fmla="*/ 11160 w 2027922"/>
                <a:gd name="connsiteY0" fmla="*/ 171030 h 3710912"/>
                <a:gd name="connsiteX1" fmla="*/ 30519 w 2027922"/>
                <a:gd name="connsiteY1" fmla="*/ 59110 h 3710912"/>
                <a:gd name="connsiteX2" fmla="*/ 75763 w 2027922"/>
                <a:gd name="connsiteY2" fmla="*/ 25773 h 3710912"/>
                <a:gd name="connsiteX3" fmla="*/ 113863 w 2027922"/>
                <a:gd name="connsiteY3" fmla="*/ 4342 h 3710912"/>
                <a:gd name="connsiteX4" fmla="*/ 197207 w 2027922"/>
                <a:gd name="connsiteY4" fmla="*/ 85306 h 3710912"/>
                <a:gd name="connsiteX5" fmla="*/ 161488 w 2027922"/>
                <a:gd name="connsiteY5" fmla="*/ 249612 h 3710912"/>
                <a:gd name="connsiteX6" fmla="*/ 425807 w 2027922"/>
                <a:gd name="connsiteY6" fmla="*/ 668712 h 3710912"/>
                <a:gd name="connsiteX7" fmla="*/ 525820 w 2027922"/>
                <a:gd name="connsiteY7" fmla="*/ 687762 h 3710912"/>
                <a:gd name="connsiteX8" fmla="*/ 752038 w 2027922"/>
                <a:gd name="connsiteY8" fmla="*/ 790156 h 3710912"/>
                <a:gd name="connsiteX9" fmla="*/ 473432 w 2027922"/>
                <a:gd name="connsiteY9" fmla="*/ 1178299 h 3710912"/>
                <a:gd name="connsiteX10" fmla="*/ 421045 w 2027922"/>
                <a:gd name="connsiteY10" fmla="*/ 1656931 h 3710912"/>
                <a:gd name="connsiteX11" fmla="*/ 1047313 w 2027922"/>
                <a:gd name="connsiteY11" fmla="*/ 1718843 h 3710912"/>
                <a:gd name="connsiteX12" fmla="*/ 1116370 w 2027922"/>
                <a:gd name="connsiteY12" fmla="*/ 1461668 h 3710912"/>
                <a:gd name="connsiteX13" fmla="*/ 923488 w 2027922"/>
                <a:gd name="connsiteY13" fmla="*/ 954461 h 3710912"/>
                <a:gd name="connsiteX14" fmla="*/ 1033026 w 2027922"/>
                <a:gd name="connsiteY14" fmla="*/ 840160 h 3710912"/>
                <a:gd name="connsiteX15" fmla="*/ 1206857 w 2027922"/>
                <a:gd name="connsiteY15" fmla="*/ 756817 h 3710912"/>
                <a:gd name="connsiteX16" fmla="*/ 1335444 w 2027922"/>
                <a:gd name="connsiteY16" fmla="*/ 785392 h 3710912"/>
                <a:gd name="connsiteX17" fmla="*/ 1852176 w 2027922"/>
                <a:gd name="connsiteY17" fmla="*/ 313906 h 3710912"/>
                <a:gd name="connsiteX18" fmla="*/ 1850139 w 2027922"/>
                <a:gd name="connsiteY18" fmla="*/ 175792 h 3710912"/>
                <a:gd name="connsiteX19" fmla="*/ 1925993 w 2027922"/>
                <a:gd name="connsiteY19" fmla="*/ 125785 h 3710912"/>
                <a:gd name="connsiteX20" fmla="*/ 1971238 w 2027922"/>
                <a:gd name="connsiteY20" fmla="*/ 168649 h 3710912"/>
                <a:gd name="connsiteX21" fmla="*/ 2006957 w 2027922"/>
                <a:gd name="connsiteY21" fmla="*/ 218653 h 3710912"/>
                <a:gd name="connsiteX22" fmla="*/ 2021244 w 2027922"/>
                <a:gd name="connsiteY22" fmla="*/ 299616 h 3710912"/>
                <a:gd name="connsiteX23" fmla="*/ 1906944 w 2027922"/>
                <a:gd name="connsiteY23" fmla="*/ 440112 h 3710912"/>
                <a:gd name="connsiteX24" fmla="*/ 1933137 w 2027922"/>
                <a:gd name="connsiteY24" fmla="*/ 502023 h 3710912"/>
                <a:gd name="connsiteX25" fmla="*/ 1544994 w 2027922"/>
                <a:gd name="connsiteY25" fmla="*/ 949698 h 3710912"/>
                <a:gd name="connsiteX26" fmla="*/ 1318775 w 2027922"/>
                <a:gd name="connsiteY26" fmla="*/ 1094954 h 3710912"/>
                <a:gd name="connsiteX27" fmla="*/ 1544994 w 2027922"/>
                <a:gd name="connsiteY27" fmla="*/ 2021260 h 3710912"/>
                <a:gd name="connsiteX28" fmla="*/ 1085412 w 2027922"/>
                <a:gd name="connsiteY28" fmla="*/ 2018879 h 3710912"/>
                <a:gd name="connsiteX29" fmla="*/ 1023845 w 2027922"/>
                <a:gd name="connsiteY29" fmla="*/ 3574942 h 3710912"/>
                <a:gd name="connsiteX30" fmla="*/ 685352 w 2027922"/>
                <a:gd name="connsiteY30" fmla="*/ 2302371 h 3710912"/>
                <a:gd name="connsiteX31" fmla="*/ 253852 w 2027922"/>
                <a:gd name="connsiteY31" fmla="*/ 3710912 h 3710912"/>
                <a:gd name="connsiteX32" fmla="*/ 378182 w 2027922"/>
                <a:gd name="connsiteY32" fmla="*/ 1914104 h 3710912"/>
                <a:gd name="connsiteX33" fmla="*/ 301981 w 2027922"/>
                <a:gd name="connsiteY33" fmla="*/ 1861716 h 3710912"/>
                <a:gd name="connsiteX34" fmla="*/ 351987 w 2027922"/>
                <a:gd name="connsiteY34" fmla="*/ 1523579 h 3710912"/>
                <a:gd name="connsiteX35" fmla="*/ 297218 w 2027922"/>
                <a:gd name="connsiteY35" fmla="*/ 1337841 h 3710912"/>
                <a:gd name="connsiteX36" fmla="*/ 409137 w 2027922"/>
                <a:gd name="connsiteY36" fmla="*/ 997323 h 3710912"/>
                <a:gd name="connsiteX37" fmla="*/ 128150 w 2027922"/>
                <a:gd name="connsiteY37" fmla="*/ 652041 h 3710912"/>
                <a:gd name="connsiteX38" fmla="*/ 9087 w 2027922"/>
                <a:gd name="connsiteY38" fmla="*/ 352004 h 3710912"/>
                <a:gd name="connsiteX39" fmla="*/ 59094 w 2027922"/>
                <a:gd name="connsiteY39" fmla="*/ 292473 h 3710912"/>
                <a:gd name="connsiteX40" fmla="*/ 11160 w 2027922"/>
                <a:gd name="connsiteY40" fmla="*/ 171030 h 3710912"/>
                <a:gd name="connsiteX0" fmla="*/ 11160 w 2027922"/>
                <a:gd name="connsiteY0" fmla="*/ 171030 h 3710912"/>
                <a:gd name="connsiteX1" fmla="*/ 30519 w 2027922"/>
                <a:gd name="connsiteY1" fmla="*/ 59110 h 3710912"/>
                <a:gd name="connsiteX2" fmla="*/ 75763 w 2027922"/>
                <a:gd name="connsiteY2" fmla="*/ 25773 h 3710912"/>
                <a:gd name="connsiteX3" fmla="*/ 113863 w 2027922"/>
                <a:gd name="connsiteY3" fmla="*/ 4342 h 3710912"/>
                <a:gd name="connsiteX4" fmla="*/ 197207 w 2027922"/>
                <a:gd name="connsiteY4" fmla="*/ 85306 h 3710912"/>
                <a:gd name="connsiteX5" fmla="*/ 161488 w 2027922"/>
                <a:gd name="connsiteY5" fmla="*/ 249612 h 3710912"/>
                <a:gd name="connsiteX6" fmla="*/ 425807 w 2027922"/>
                <a:gd name="connsiteY6" fmla="*/ 668712 h 3710912"/>
                <a:gd name="connsiteX7" fmla="*/ 525820 w 2027922"/>
                <a:gd name="connsiteY7" fmla="*/ 687762 h 3710912"/>
                <a:gd name="connsiteX8" fmla="*/ 752038 w 2027922"/>
                <a:gd name="connsiteY8" fmla="*/ 790156 h 3710912"/>
                <a:gd name="connsiteX9" fmla="*/ 473432 w 2027922"/>
                <a:gd name="connsiteY9" fmla="*/ 1178299 h 3710912"/>
                <a:gd name="connsiteX10" fmla="*/ 421045 w 2027922"/>
                <a:gd name="connsiteY10" fmla="*/ 1656931 h 3710912"/>
                <a:gd name="connsiteX11" fmla="*/ 1047313 w 2027922"/>
                <a:gd name="connsiteY11" fmla="*/ 1718843 h 3710912"/>
                <a:gd name="connsiteX12" fmla="*/ 1116370 w 2027922"/>
                <a:gd name="connsiteY12" fmla="*/ 1461668 h 3710912"/>
                <a:gd name="connsiteX13" fmla="*/ 923488 w 2027922"/>
                <a:gd name="connsiteY13" fmla="*/ 954461 h 3710912"/>
                <a:gd name="connsiteX14" fmla="*/ 1033026 w 2027922"/>
                <a:gd name="connsiteY14" fmla="*/ 840160 h 3710912"/>
                <a:gd name="connsiteX15" fmla="*/ 1206857 w 2027922"/>
                <a:gd name="connsiteY15" fmla="*/ 756817 h 3710912"/>
                <a:gd name="connsiteX16" fmla="*/ 1335444 w 2027922"/>
                <a:gd name="connsiteY16" fmla="*/ 785392 h 3710912"/>
                <a:gd name="connsiteX17" fmla="*/ 1852176 w 2027922"/>
                <a:gd name="connsiteY17" fmla="*/ 313906 h 3710912"/>
                <a:gd name="connsiteX18" fmla="*/ 1850139 w 2027922"/>
                <a:gd name="connsiteY18" fmla="*/ 175792 h 3710912"/>
                <a:gd name="connsiteX19" fmla="*/ 1925993 w 2027922"/>
                <a:gd name="connsiteY19" fmla="*/ 125785 h 3710912"/>
                <a:gd name="connsiteX20" fmla="*/ 1971238 w 2027922"/>
                <a:gd name="connsiteY20" fmla="*/ 168649 h 3710912"/>
                <a:gd name="connsiteX21" fmla="*/ 2006957 w 2027922"/>
                <a:gd name="connsiteY21" fmla="*/ 218653 h 3710912"/>
                <a:gd name="connsiteX22" fmla="*/ 2021244 w 2027922"/>
                <a:gd name="connsiteY22" fmla="*/ 299616 h 3710912"/>
                <a:gd name="connsiteX23" fmla="*/ 1906944 w 2027922"/>
                <a:gd name="connsiteY23" fmla="*/ 440112 h 3710912"/>
                <a:gd name="connsiteX24" fmla="*/ 1933137 w 2027922"/>
                <a:gd name="connsiteY24" fmla="*/ 502023 h 3710912"/>
                <a:gd name="connsiteX25" fmla="*/ 1544994 w 2027922"/>
                <a:gd name="connsiteY25" fmla="*/ 949698 h 3710912"/>
                <a:gd name="connsiteX26" fmla="*/ 1318775 w 2027922"/>
                <a:gd name="connsiteY26" fmla="*/ 1094954 h 3710912"/>
                <a:gd name="connsiteX27" fmla="*/ 1544994 w 2027922"/>
                <a:gd name="connsiteY27" fmla="*/ 2021260 h 3710912"/>
                <a:gd name="connsiteX28" fmla="*/ 1085412 w 2027922"/>
                <a:gd name="connsiteY28" fmla="*/ 2018879 h 3710912"/>
                <a:gd name="connsiteX29" fmla="*/ 1129222 w 2027922"/>
                <a:gd name="connsiteY29" fmla="*/ 3690516 h 3710912"/>
                <a:gd name="connsiteX30" fmla="*/ 685352 w 2027922"/>
                <a:gd name="connsiteY30" fmla="*/ 2302371 h 3710912"/>
                <a:gd name="connsiteX31" fmla="*/ 253852 w 2027922"/>
                <a:gd name="connsiteY31" fmla="*/ 3710912 h 3710912"/>
                <a:gd name="connsiteX32" fmla="*/ 378182 w 2027922"/>
                <a:gd name="connsiteY32" fmla="*/ 1914104 h 3710912"/>
                <a:gd name="connsiteX33" fmla="*/ 301981 w 2027922"/>
                <a:gd name="connsiteY33" fmla="*/ 1861716 h 3710912"/>
                <a:gd name="connsiteX34" fmla="*/ 351987 w 2027922"/>
                <a:gd name="connsiteY34" fmla="*/ 1523579 h 3710912"/>
                <a:gd name="connsiteX35" fmla="*/ 297218 w 2027922"/>
                <a:gd name="connsiteY35" fmla="*/ 1337841 h 3710912"/>
                <a:gd name="connsiteX36" fmla="*/ 409137 w 2027922"/>
                <a:gd name="connsiteY36" fmla="*/ 997323 h 3710912"/>
                <a:gd name="connsiteX37" fmla="*/ 128150 w 2027922"/>
                <a:gd name="connsiteY37" fmla="*/ 652041 h 3710912"/>
                <a:gd name="connsiteX38" fmla="*/ 9087 w 2027922"/>
                <a:gd name="connsiteY38" fmla="*/ 352004 h 3710912"/>
                <a:gd name="connsiteX39" fmla="*/ 59094 w 2027922"/>
                <a:gd name="connsiteY39" fmla="*/ 292473 h 3710912"/>
                <a:gd name="connsiteX40" fmla="*/ 11160 w 2027922"/>
                <a:gd name="connsiteY40" fmla="*/ 171030 h 3710912"/>
                <a:gd name="connsiteX0" fmla="*/ 11160 w 2027922"/>
                <a:gd name="connsiteY0" fmla="*/ 171030 h 3820593"/>
                <a:gd name="connsiteX1" fmla="*/ 30519 w 2027922"/>
                <a:gd name="connsiteY1" fmla="*/ 59110 h 3820593"/>
                <a:gd name="connsiteX2" fmla="*/ 75763 w 2027922"/>
                <a:gd name="connsiteY2" fmla="*/ 25773 h 3820593"/>
                <a:gd name="connsiteX3" fmla="*/ 113863 w 2027922"/>
                <a:gd name="connsiteY3" fmla="*/ 4342 h 3820593"/>
                <a:gd name="connsiteX4" fmla="*/ 197207 w 2027922"/>
                <a:gd name="connsiteY4" fmla="*/ 85306 h 3820593"/>
                <a:gd name="connsiteX5" fmla="*/ 161488 w 2027922"/>
                <a:gd name="connsiteY5" fmla="*/ 249612 h 3820593"/>
                <a:gd name="connsiteX6" fmla="*/ 425807 w 2027922"/>
                <a:gd name="connsiteY6" fmla="*/ 668712 h 3820593"/>
                <a:gd name="connsiteX7" fmla="*/ 525820 w 2027922"/>
                <a:gd name="connsiteY7" fmla="*/ 687762 h 3820593"/>
                <a:gd name="connsiteX8" fmla="*/ 752038 w 2027922"/>
                <a:gd name="connsiteY8" fmla="*/ 790156 h 3820593"/>
                <a:gd name="connsiteX9" fmla="*/ 473432 w 2027922"/>
                <a:gd name="connsiteY9" fmla="*/ 1178299 h 3820593"/>
                <a:gd name="connsiteX10" fmla="*/ 421045 w 2027922"/>
                <a:gd name="connsiteY10" fmla="*/ 1656931 h 3820593"/>
                <a:gd name="connsiteX11" fmla="*/ 1047313 w 2027922"/>
                <a:gd name="connsiteY11" fmla="*/ 1718843 h 3820593"/>
                <a:gd name="connsiteX12" fmla="*/ 1116370 w 2027922"/>
                <a:gd name="connsiteY12" fmla="*/ 1461668 h 3820593"/>
                <a:gd name="connsiteX13" fmla="*/ 923488 w 2027922"/>
                <a:gd name="connsiteY13" fmla="*/ 954461 h 3820593"/>
                <a:gd name="connsiteX14" fmla="*/ 1033026 w 2027922"/>
                <a:gd name="connsiteY14" fmla="*/ 840160 h 3820593"/>
                <a:gd name="connsiteX15" fmla="*/ 1206857 w 2027922"/>
                <a:gd name="connsiteY15" fmla="*/ 756817 h 3820593"/>
                <a:gd name="connsiteX16" fmla="*/ 1335444 w 2027922"/>
                <a:gd name="connsiteY16" fmla="*/ 785392 h 3820593"/>
                <a:gd name="connsiteX17" fmla="*/ 1852176 w 2027922"/>
                <a:gd name="connsiteY17" fmla="*/ 313906 h 3820593"/>
                <a:gd name="connsiteX18" fmla="*/ 1850139 w 2027922"/>
                <a:gd name="connsiteY18" fmla="*/ 175792 h 3820593"/>
                <a:gd name="connsiteX19" fmla="*/ 1925993 w 2027922"/>
                <a:gd name="connsiteY19" fmla="*/ 125785 h 3820593"/>
                <a:gd name="connsiteX20" fmla="*/ 1971238 w 2027922"/>
                <a:gd name="connsiteY20" fmla="*/ 168649 h 3820593"/>
                <a:gd name="connsiteX21" fmla="*/ 2006957 w 2027922"/>
                <a:gd name="connsiteY21" fmla="*/ 218653 h 3820593"/>
                <a:gd name="connsiteX22" fmla="*/ 2021244 w 2027922"/>
                <a:gd name="connsiteY22" fmla="*/ 299616 h 3820593"/>
                <a:gd name="connsiteX23" fmla="*/ 1906944 w 2027922"/>
                <a:gd name="connsiteY23" fmla="*/ 440112 h 3820593"/>
                <a:gd name="connsiteX24" fmla="*/ 1933137 w 2027922"/>
                <a:gd name="connsiteY24" fmla="*/ 502023 h 3820593"/>
                <a:gd name="connsiteX25" fmla="*/ 1544994 w 2027922"/>
                <a:gd name="connsiteY25" fmla="*/ 949698 h 3820593"/>
                <a:gd name="connsiteX26" fmla="*/ 1318775 w 2027922"/>
                <a:gd name="connsiteY26" fmla="*/ 1094954 h 3820593"/>
                <a:gd name="connsiteX27" fmla="*/ 1544994 w 2027922"/>
                <a:gd name="connsiteY27" fmla="*/ 2021260 h 3820593"/>
                <a:gd name="connsiteX28" fmla="*/ 1085412 w 2027922"/>
                <a:gd name="connsiteY28" fmla="*/ 2018879 h 3820593"/>
                <a:gd name="connsiteX29" fmla="*/ 1129222 w 2027922"/>
                <a:gd name="connsiteY29" fmla="*/ 3690516 h 3820593"/>
                <a:gd name="connsiteX30" fmla="*/ 817923 w 2027922"/>
                <a:gd name="connsiteY30" fmla="*/ 3577093 h 3820593"/>
                <a:gd name="connsiteX31" fmla="*/ 685352 w 2027922"/>
                <a:gd name="connsiteY31" fmla="*/ 2302371 h 3820593"/>
                <a:gd name="connsiteX32" fmla="*/ 253852 w 2027922"/>
                <a:gd name="connsiteY32" fmla="*/ 3710912 h 3820593"/>
                <a:gd name="connsiteX33" fmla="*/ 378182 w 2027922"/>
                <a:gd name="connsiteY33" fmla="*/ 1914104 h 3820593"/>
                <a:gd name="connsiteX34" fmla="*/ 301981 w 2027922"/>
                <a:gd name="connsiteY34" fmla="*/ 1861716 h 3820593"/>
                <a:gd name="connsiteX35" fmla="*/ 351987 w 2027922"/>
                <a:gd name="connsiteY35" fmla="*/ 1523579 h 3820593"/>
                <a:gd name="connsiteX36" fmla="*/ 297218 w 2027922"/>
                <a:gd name="connsiteY36" fmla="*/ 1337841 h 3820593"/>
                <a:gd name="connsiteX37" fmla="*/ 409137 w 2027922"/>
                <a:gd name="connsiteY37" fmla="*/ 997323 h 3820593"/>
                <a:gd name="connsiteX38" fmla="*/ 128150 w 2027922"/>
                <a:gd name="connsiteY38" fmla="*/ 652041 h 3820593"/>
                <a:gd name="connsiteX39" fmla="*/ 9087 w 2027922"/>
                <a:gd name="connsiteY39" fmla="*/ 352004 h 3820593"/>
                <a:gd name="connsiteX40" fmla="*/ 59094 w 2027922"/>
                <a:gd name="connsiteY40" fmla="*/ 292473 h 3820593"/>
                <a:gd name="connsiteX41" fmla="*/ 11160 w 2027922"/>
                <a:gd name="connsiteY41" fmla="*/ 171030 h 3820593"/>
                <a:gd name="connsiteX0" fmla="*/ 11160 w 2027922"/>
                <a:gd name="connsiteY0" fmla="*/ 171030 h 3788687"/>
                <a:gd name="connsiteX1" fmla="*/ 30519 w 2027922"/>
                <a:gd name="connsiteY1" fmla="*/ 59110 h 3788687"/>
                <a:gd name="connsiteX2" fmla="*/ 75763 w 2027922"/>
                <a:gd name="connsiteY2" fmla="*/ 25773 h 3788687"/>
                <a:gd name="connsiteX3" fmla="*/ 113863 w 2027922"/>
                <a:gd name="connsiteY3" fmla="*/ 4342 h 3788687"/>
                <a:gd name="connsiteX4" fmla="*/ 197207 w 2027922"/>
                <a:gd name="connsiteY4" fmla="*/ 85306 h 3788687"/>
                <a:gd name="connsiteX5" fmla="*/ 161488 w 2027922"/>
                <a:gd name="connsiteY5" fmla="*/ 249612 h 3788687"/>
                <a:gd name="connsiteX6" fmla="*/ 425807 w 2027922"/>
                <a:gd name="connsiteY6" fmla="*/ 668712 h 3788687"/>
                <a:gd name="connsiteX7" fmla="*/ 525820 w 2027922"/>
                <a:gd name="connsiteY7" fmla="*/ 687762 h 3788687"/>
                <a:gd name="connsiteX8" fmla="*/ 752038 w 2027922"/>
                <a:gd name="connsiteY8" fmla="*/ 790156 h 3788687"/>
                <a:gd name="connsiteX9" fmla="*/ 473432 w 2027922"/>
                <a:gd name="connsiteY9" fmla="*/ 1178299 h 3788687"/>
                <a:gd name="connsiteX10" fmla="*/ 421045 w 2027922"/>
                <a:gd name="connsiteY10" fmla="*/ 1656931 h 3788687"/>
                <a:gd name="connsiteX11" fmla="*/ 1047313 w 2027922"/>
                <a:gd name="connsiteY11" fmla="*/ 1718843 h 3788687"/>
                <a:gd name="connsiteX12" fmla="*/ 1116370 w 2027922"/>
                <a:gd name="connsiteY12" fmla="*/ 1461668 h 3788687"/>
                <a:gd name="connsiteX13" fmla="*/ 923488 w 2027922"/>
                <a:gd name="connsiteY13" fmla="*/ 954461 h 3788687"/>
                <a:gd name="connsiteX14" fmla="*/ 1033026 w 2027922"/>
                <a:gd name="connsiteY14" fmla="*/ 840160 h 3788687"/>
                <a:gd name="connsiteX15" fmla="*/ 1206857 w 2027922"/>
                <a:gd name="connsiteY15" fmla="*/ 756817 h 3788687"/>
                <a:gd name="connsiteX16" fmla="*/ 1335444 w 2027922"/>
                <a:gd name="connsiteY16" fmla="*/ 785392 h 3788687"/>
                <a:gd name="connsiteX17" fmla="*/ 1852176 w 2027922"/>
                <a:gd name="connsiteY17" fmla="*/ 313906 h 3788687"/>
                <a:gd name="connsiteX18" fmla="*/ 1850139 w 2027922"/>
                <a:gd name="connsiteY18" fmla="*/ 175792 h 3788687"/>
                <a:gd name="connsiteX19" fmla="*/ 1925993 w 2027922"/>
                <a:gd name="connsiteY19" fmla="*/ 125785 h 3788687"/>
                <a:gd name="connsiteX20" fmla="*/ 1971238 w 2027922"/>
                <a:gd name="connsiteY20" fmla="*/ 168649 h 3788687"/>
                <a:gd name="connsiteX21" fmla="*/ 2006957 w 2027922"/>
                <a:gd name="connsiteY21" fmla="*/ 218653 h 3788687"/>
                <a:gd name="connsiteX22" fmla="*/ 2021244 w 2027922"/>
                <a:gd name="connsiteY22" fmla="*/ 299616 h 3788687"/>
                <a:gd name="connsiteX23" fmla="*/ 1906944 w 2027922"/>
                <a:gd name="connsiteY23" fmla="*/ 440112 h 3788687"/>
                <a:gd name="connsiteX24" fmla="*/ 1933137 w 2027922"/>
                <a:gd name="connsiteY24" fmla="*/ 502023 h 3788687"/>
                <a:gd name="connsiteX25" fmla="*/ 1544994 w 2027922"/>
                <a:gd name="connsiteY25" fmla="*/ 949698 h 3788687"/>
                <a:gd name="connsiteX26" fmla="*/ 1318775 w 2027922"/>
                <a:gd name="connsiteY26" fmla="*/ 1094954 h 3788687"/>
                <a:gd name="connsiteX27" fmla="*/ 1544994 w 2027922"/>
                <a:gd name="connsiteY27" fmla="*/ 2021260 h 3788687"/>
                <a:gd name="connsiteX28" fmla="*/ 1085412 w 2027922"/>
                <a:gd name="connsiteY28" fmla="*/ 2018879 h 3788687"/>
                <a:gd name="connsiteX29" fmla="*/ 1129222 w 2027922"/>
                <a:gd name="connsiteY29" fmla="*/ 3690516 h 3788687"/>
                <a:gd name="connsiteX30" fmla="*/ 817923 w 2027922"/>
                <a:gd name="connsiteY30" fmla="*/ 3577093 h 3788687"/>
                <a:gd name="connsiteX31" fmla="*/ 685352 w 2027922"/>
                <a:gd name="connsiteY31" fmla="*/ 2302371 h 3788687"/>
                <a:gd name="connsiteX32" fmla="*/ 253852 w 2027922"/>
                <a:gd name="connsiteY32" fmla="*/ 3710912 h 3788687"/>
                <a:gd name="connsiteX33" fmla="*/ 378182 w 2027922"/>
                <a:gd name="connsiteY33" fmla="*/ 1914104 h 3788687"/>
                <a:gd name="connsiteX34" fmla="*/ 301981 w 2027922"/>
                <a:gd name="connsiteY34" fmla="*/ 1861716 h 3788687"/>
                <a:gd name="connsiteX35" fmla="*/ 351987 w 2027922"/>
                <a:gd name="connsiteY35" fmla="*/ 1523579 h 3788687"/>
                <a:gd name="connsiteX36" fmla="*/ 297218 w 2027922"/>
                <a:gd name="connsiteY36" fmla="*/ 1337841 h 3788687"/>
                <a:gd name="connsiteX37" fmla="*/ 409137 w 2027922"/>
                <a:gd name="connsiteY37" fmla="*/ 997323 h 3788687"/>
                <a:gd name="connsiteX38" fmla="*/ 128150 w 2027922"/>
                <a:gd name="connsiteY38" fmla="*/ 652041 h 3788687"/>
                <a:gd name="connsiteX39" fmla="*/ 9087 w 2027922"/>
                <a:gd name="connsiteY39" fmla="*/ 352004 h 3788687"/>
                <a:gd name="connsiteX40" fmla="*/ 59094 w 2027922"/>
                <a:gd name="connsiteY40" fmla="*/ 292473 h 3788687"/>
                <a:gd name="connsiteX41" fmla="*/ 11160 w 2027922"/>
                <a:gd name="connsiteY41" fmla="*/ 171030 h 3788687"/>
                <a:gd name="connsiteX0" fmla="*/ 11160 w 2027922"/>
                <a:gd name="connsiteY0" fmla="*/ 171030 h 3802758"/>
                <a:gd name="connsiteX1" fmla="*/ 30519 w 2027922"/>
                <a:gd name="connsiteY1" fmla="*/ 59110 h 3802758"/>
                <a:gd name="connsiteX2" fmla="*/ 75763 w 2027922"/>
                <a:gd name="connsiteY2" fmla="*/ 25773 h 3802758"/>
                <a:gd name="connsiteX3" fmla="*/ 113863 w 2027922"/>
                <a:gd name="connsiteY3" fmla="*/ 4342 h 3802758"/>
                <a:gd name="connsiteX4" fmla="*/ 197207 w 2027922"/>
                <a:gd name="connsiteY4" fmla="*/ 85306 h 3802758"/>
                <a:gd name="connsiteX5" fmla="*/ 161488 w 2027922"/>
                <a:gd name="connsiteY5" fmla="*/ 249612 h 3802758"/>
                <a:gd name="connsiteX6" fmla="*/ 425807 w 2027922"/>
                <a:gd name="connsiteY6" fmla="*/ 668712 h 3802758"/>
                <a:gd name="connsiteX7" fmla="*/ 525820 w 2027922"/>
                <a:gd name="connsiteY7" fmla="*/ 687762 h 3802758"/>
                <a:gd name="connsiteX8" fmla="*/ 752038 w 2027922"/>
                <a:gd name="connsiteY8" fmla="*/ 790156 h 3802758"/>
                <a:gd name="connsiteX9" fmla="*/ 473432 w 2027922"/>
                <a:gd name="connsiteY9" fmla="*/ 1178299 h 3802758"/>
                <a:gd name="connsiteX10" fmla="*/ 421045 w 2027922"/>
                <a:gd name="connsiteY10" fmla="*/ 1656931 h 3802758"/>
                <a:gd name="connsiteX11" fmla="*/ 1047313 w 2027922"/>
                <a:gd name="connsiteY11" fmla="*/ 1718843 h 3802758"/>
                <a:gd name="connsiteX12" fmla="*/ 1116370 w 2027922"/>
                <a:gd name="connsiteY12" fmla="*/ 1461668 h 3802758"/>
                <a:gd name="connsiteX13" fmla="*/ 923488 w 2027922"/>
                <a:gd name="connsiteY13" fmla="*/ 954461 h 3802758"/>
                <a:gd name="connsiteX14" fmla="*/ 1033026 w 2027922"/>
                <a:gd name="connsiteY14" fmla="*/ 840160 h 3802758"/>
                <a:gd name="connsiteX15" fmla="*/ 1206857 w 2027922"/>
                <a:gd name="connsiteY15" fmla="*/ 756817 h 3802758"/>
                <a:gd name="connsiteX16" fmla="*/ 1335444 w 2027922"/>
                <a:gd name="connsiteY16" fmla="*/ 785392 h 3802758"/>
                <a:gd name="connsiteX17" fmla="*/ 1852176 w 2027922"/>
                <a:gd name="connsiteY17" fmla="*/ 313906 h 3802758"/>
                <a:gd name="connsiteX18" fmla="*/ 1850139 w 2027922"/>
                <a:gd name="connsiteY18" fmla="*/ 175792 h 3802758"/>
                <a:gd name="connsiteX19" fmla="*/ 1925993 w 2027922"/>
                <a:gd name="connsiteY19" fmla="*/ 125785 h 3802758"/>
                <a:gd name="connsiteX20" fmla="*/ 1971238 w 2027922"/>
                <a:gd name="connsiteY20" fmla="*/ 168649 h 3802758"/>
                <a:gd name="connsiteX21" fmla="*/ 2006957 w 2027922"/>
                <a:gd name="connsiteY21" fmla="*/ 218653 h 3802758"/>
                <a:gd name="connsiteX22" fmla="*/ 2021244 w 2027922"/>
                <a:gd name="connsiteY22" fmla="*/ 299616 h 3802758"/>
                <a:gd name="connsiteX23" fmla="*/ 1906944 w 2027922"/>
                <a:gd name="connsiteY23" fmla="*/ 440112 h 3802758"/>
                <a:gd name="connsiteX24" fmla="*/ 1933137 w 2027922"/>
                <a:gd name="connsiteY24" fmla="*/ 502023 h 3802758"/>
                <a:gd name="connsiteX25" fmla="*/ 1544994 w 2027922"/>
                <a:gd name="connsiteY25" fmla="*/ 949698 h 3802758"/>
                <a:gd name="connsiteX26" fmla="*/ 1318775 w 2027922"/>
                <a:gd name="connsiteY26" fmla="*/ 1094954 h 3802758"/>
                <a:gd name="connsiteX27" fmla="*/ 1544994 w 2027922"/>
                <a:gd name="connsiteY27" fmla="*/ 2021260 h 3802758"/>
                <a:gd name="connsiteX28" fmla="*/ 1085412 w 2027922"/>
                <a:gd name="connsiteY28" fmla="*/ 2018879 h 3802758"/>
                <a:gd name="connsiteX29" fmla="*/ 1129222 w 2027922"/>
                <a:gd name="connsiteY29" fmla="*/ 3690516 h 3802758"/>
                <a:gd name="connsiteX30" fmla="*/ 899506 w 2027922"/>
                <a:gd name="connsiteY30" fmla="*/ 3600887 h 3802758"/>
                <a:gd name="connsiteX31" fmla="*/ 817923 w 2027922"/>
                <a:gd name="connsiteY31" fmla="*/ 3577093 h 3802758"/>
                <a:gd name="connsiteX32" fmla="*/ 685352 w 2027922"/>
                <a:gd name="connsiteY32" fmla="*/ 2302371 h 3802758"/>
                <a:gd name="connsiteX33" fmla="*/ 253852 w 2027922"/>
                <a:gd name="connsiteY33" fmla="*/ 3710912 h 3802758"/>
                <a:gd name="connsiteX34" fmla="*/ 378182 w 2027922"/>
                <a:gd name="connsiteY34" fmla="*/ 1914104 h 3802758"/>
                <a:gd name="connsiteX35" fmla="*/ 301981 w 2027922"/>
                <a:gd name="connsiteY35" fmla="*/ 1861716 h 3802758"/>
                <a:gd name="connsiteX36" fmla="*/ 351987 w 2027922"/>
                <a:gd name="connsiteY36" fmla="*/ 1523579 h 3802758"/>
                <a:gd name="connsiteX37" fmla="*/ 297218 w 2027922"/>
                <a:gd name="connsiteY37" fmla="*/ 1337841 h 3802758"/>
                <a:gd name="connsiteX38" fmla="*/ 409137 w 2027922"/>
                <a:gd name="connsiteY38" fmla="*/ 997323 h 3802758"/>
                <a:gd name="connsiteX39" fmla="*/ 128150 w 2027922"/>
                <a:gd name="connsiteY39" fmla="*/ 652041 h 3802758"/>
                <a:gd name="connsiteX40" fmla="*/ 9087 w 2027922"/>
                <a:gd name="connsiteY40" fmla="*/ 352004 h 3802758"/>
                <a:gd name="connsiteX41" fmla="*/ 59094 w 2027922"/>
                <a:gd name="connsiteY41" fmla="*/ 292473 h 3802758"/>
                <a:gd name="connsiteX42" fmla="*/ 11160 w 2027922"/>
                <a:gd name="connsiteY42" fmla="*/ 171030 h 3802758"/>
                <a:gd name="connsiteX0" fmla="*/ 11160 w 2027922"/>
                <a:gd name="connsiteY0" fmla="*/ 171030 h 3802758"/>
                <a:gd name="connsiteX1" fmla="*/ 30519 w 2027922"/>
                <a:gd name="connsiteY1" fmla="*/ 59110 h 3802758"/>
                <a:gd name="connsiteX2" fmla="*/ 75763 w 2027922"/>
                <a:gd name="connsiteY2" fmla="*/ 25773 h 3802758"/>
                <a:gd name="connsiteX3" fmla="*/ 113863 w 2027922"/>
                <a:gd name="connsiteY3" fmla="*/ 4342 h 3802758"/>
                <a:gd name="connsiteX4" fmla="*/ 197207 w 2027922"/>
                <a:gd name="connsiteY4" fmla="*/ 85306 h 3802758"/>
                <a:gd name="connsiteX5" fmla="*/ 161488 w 2027922"/>
                <a:gd name="connsiteY5" fmla="*/ 249612 h 3802758"/>
                <a:gd name="connsiteX6" fmla="*/ 425807 w 2027922"/>
                <a:gd name="connsiteY6" fmla="*/ 668712 h 3802758"/>
                <a:gd name="connsiteX7" fmla="*/ 525820 w 2027922"/>
                <a:gd name="connsiteY7" fmla="*/ 687762 h 3802758"/>
                <a:gd name="connsiteX8" fmla="*/ 752038 w 2027922"/>
                <a:gd name="connsiteY8" fmla="*/ 790156 h 3802758"/>
                <a:gd name="connsiteX9" fmla="*/ 473432 w 2027922"/>
                <a:gd name="connsiteY9" fmla="*/ 1178299 h 3802758"/>
                <a:gd name="connsiteX10" fmla="*/ 421045 w 2027922"/>
                <a:gd name="connsiteY10" fmla="*/ 1656931 h 3802758"/>
                <a:gd name="connsiteX11" fmla="*/ 1047313 w 2027922"/>
                <a:gd name="connsiteY11" fmla="*/ 1718843 h 3802758"/>
                <a:gd name="connsiteX12" fmla="*/ 1116370 w 2027922"/>
                <a:gd name="connsiteY12" fmla="*/ 1461668 h 3802758"/>
                <a:gd name="connsiteX13" fmla="*/ 923488 w 2027922"/>
                <a:gd name="connsiteY13" fmla="*/ 954461 h 3802758"/>
                <a:gd name="connsiteX14" fmla="*/ 1033026 w 2027922"/>
                <a:gd name="connsiteY14" fmla="*/ 840160 h 3802758"/>
                <a:gd name="connsiteX15" fmla="*/ 1206857 w 2027922"/>
                <a:gd name="connsiteY15" fmla="*/ 756817 h 3802758"/>
                <a:gd name="connsiteX16" fmla="*/ 1335444 w 2027922"/>
                <a:gd name="connsiteY16" fmla="*/ 785392 h 3802758"/>
                <a:gd name="connsiteX17" fmla="*/ 1852176 w 2027922"/>
                <a:gd name="connsiteY17" fmla="*/ 313906 h 3802758"/>
                <a:gd name="connsiteX18" fmla="*/ 1850139 w 2027922"/>
                <a:gd name="connsiteY18" fmla="*/ 175792 h 3802758"/>
                <a:gd name="connsiteX19" fmla="*/ 1925993 w 2027922"/>
                <a:gd name="connsiteY19" fmla="*/ 125785 h 3802758"/>
                <a:gd name="connsiteX20" fmla="*/ 1971238 w 2027922"/>
                <a:gd name="connsiteY20" fmla="*/ 168649 h 3802758"/>
                <a:gd name="connsiteX21" fmla="*/ 2006957 w 2027922"/>
                <a:gd name="connsiteY21" fmla="*/ 218653 h 3802758"/>
                <a:gd name="connsiteX22" fmla="*/ 2021244 w 2027922"/>
                <a:gd name="connsiteY22" fmla="*/ 299616 h 3802758"/>
                <a:gd name="connsiteX23" fmla="*/ 1906944 w 2027922"/>
                <a:gd name="connsiteY23" fmla="*/ 440112 h 3802758"/>
                <a:gd name="connsiteX24" fmla="*/ 1933137 w 2027922"/>
                <a:gd name="connsiteY24" fmla="*/ 502023 h 3802758"/>
                <a:gd name="connsiteX25" fmla="*/ 1544994 w 2027922"/>
                <a:gd name="connsiteY25" fmla="*/ 949698 h 3802758"/>
                <a:gd name="connsiteX26" fmla="*/ 1318775 w 2027922"/>
                <a:gd name="connsiteY26" fmla="*/ 1094954 h 3802758"/>
                <a:gd name="connsiteX27" fmla="*/ 1544994 w 2027922"/>
                <a:gd name="connsiteY27" fmla="*/ 2021260 h 3802758"/>
                <a:gd name="connsiteX28" fmla="*/ 1085412 w 2027922"/>
                <a:gd name="connsiteY28" fmla="*/ 2018879 h 3802758"/>
                <a:gd name="connsiteX29" fmla="*/ 1129222 w 2027922"/>
                <a:gd name="connsiteY29" fmla="*/ 3690516 h 3802758"/>
                <a:gd name="connsiteX30" fmla="*/ 899506 w 2027922"/>
                <a:gd name="connsiteY30" fmla="*/ 3600887 h 3802758"/>
                <a:gd name="connsiteX31" fmla="*/ 817923 w 2027922"/>
                <a:gd name="connsiteY31" fmla="*/ 3577093 h 3802758"/>
                <a:gd name="connsiteX32" fmla="*/ 685352 w 2027922"/>
                <a:gd name="connsiteY32" fmla="*/ 2302371 h 3802758"/>
                <a:gd name="connsiteX33" fmla="*/ 253852 w 2027922"/>
                <a:gd name="connsiteY33" fmla="*/ 3710912 h 3802758"/>
                <a:gd name="connsiteX34" fmla="*/ 378182 w 2027922"/>
                <a:gd name="connsiteY34" fmla="*/ 1914104 h 3802758"/>
                <a:gd name="connsiteX35" fmla="*/ 301981 w 2027922"/>
                <a:gd name="connsiteY35" fmla="*/ 1861716 h 3802758"/>
                <a:gd name="connsiteX36" fmla="*/ 351987 w 2027922"/>
                <a:gd name="connsiteY36" fmla="*/ 1523579 h 3802758"/>
                <a:gd name="connsiteX37" fmla="*/ 297218 w 2027922"/>
                <a:gd name="connsiteY37" fmla="*/ 1337841 h 3802758"/>
                <a:gd name="connsiteX38" fmla="*/ 409137 w 2027922"/>
                <a:gd name="connsiteY38" fmla="*/ 997323 h 3802758"/>
                <a:gd name="connsiteX39" fmla="*/ 128150 w 2027922"/>
                <a:gd name="connsiteY39" fmla="*/ 652041 h 3802758"/>
                <a:gd name="connsiteX40" fmla="*/ 9087 w 2027922"/>
                <a:gd name="connsiteY40" fmla="*/ 352004 h 3802758"/>
                <a:gd name="connsiteX41" fmla="*/ 59094 w 2027922"/>
                <a:gd name="connsiteY41" fmla="*/ 292473 h 3802758"/>
                <a:gd name="connsiteX42" fmla="*/ 11160 w 2027922"/>
                <a:gd name="connsiteY42" fmla="*/ 171030 h 3802758"/>
                <a:gd name="connsiteX0" fmla="*/ 11160 w 2027922"/>
                <a:gd name="connsiteY0" fmla="*/ 171030 h 3710912"/>
                <a:gd name="connsiteX1" fmla="*/ 30519 w 2027922"/>
                <a:gd name="connsiteY1" fmla="*/ 59110 h 3710912"/>
                <a:gd name="connsiteX2" fmla="*/ 75763 w 2027922"/>
                <a:gd name="connsiteY2" fmla="*/ 25773 h 3710912"/>
                <a:gd name="connsiteX3" fmla="*/ 113863 w 2027922"/>
                <a:gd name="connsiteY3" fmla="*/ 4342 h 3710912"/>
                <a:gd name="connsiteX4" fmla="*/ 197207 w 2027922"/>
                <a:gd name="connsiteY4" fmla="*/ 85306 h 3710912"/>
                <a:gd name="connsiteX5" fmla="*/ 161488 w 2027922"/>
                <a:gd name="connsiteY5" fmla="*/ 249612 h 3710912"/>
                <a:gd name="connsiteX6" fmla="*/ 425807 w 2027922"/>
                <a:gd name="connsiteY6" fmla="*/ 668712 h 3710912"/>
                <a:gd name="connsiteX7" fmla="*/ 525820 w 2027922"/>
                <a:gd name="connsiteY7" fmla="*/ 687762 h 3710912"/>
                <a:gd name="connsiteX8" fmla="*/ 752038 w 2027922"/>
                <a:gd name="connsiteY8" fmla="*/ 790156 h 3710912"/>
                <a:gd name="connsiteX9" fmla="*/ 473432 w 2027922"/>
                <a:gd name="connsiteY9" fmla="*/ 1178299 h 3710912"/>
                <a:gd name="connsiteX10" fmla="*/ 421045 w 2027922"/>
                <a:gd name="connsiteY10" fmla="*/ 1656931 h 3710912"/>
                <a:gd name="connsiteX11" fmla="*/ 1047313 w 2027922"/>
                <a:gd name="connsiteY11" fmla="*/ 1718843 h 3710912"/>
                <a:gd name="connsiteX12" fmla="*/ 1116370 w 2027922"/>
                <a:gd name="connsiteY12" fmla="*/ 1461668 h 3710912"/>
                <a:gd name="connsiteX13" fmla="*/ 923488 w 2027922"/>
                <a:gd name="connsiteY13" fmla="*/ 954461 h 3710912"/>
                <a:gd name="connsiteX14" fmla="*/ 1033026 w 2027922"/>
                <a:gd name="connsiteY14" fmla="*/ 840160 h 3710912"/>
                <a:gd name="connsiteX15" fmla="*/ 1206857 w 2027922"/>
                <a:gd name="connsiteY15" fmla="*/ 756817 h 3710912"/>
                <a:gd name="connsiteX16" fmla="*/ 1335444 w 2027922"/>
                <a:gd name="connsiteY16" fmla="*/ 785392 h 3710912"/>
                <a:gd name="connsiteX17" fmla="*/ 1852176 w 2027922"/>
                <a:gd name="connsiteY17" fmla="*/ 313906 h 3710912"/>
                <a:gd name="connsiteX18" fmla="*/ 1850139 w 2027922"/>
                <a:gd name="connsiteY18" fmla="*/ 175792 h 3710912"/>
                <a:gd name="connsiteX19" fmla="*/ 1925993 w 2027922"/>
                <a:gd name="connsiteY19" fmla="*/ 125785 h 3710912"/>
                <a:gd name="connsiteX20" fmla="*/ 1971238 w 2027922"/>
                <a:gd name="connsiteY20" fmla="*/ 168649 h 3710912"/>
                <a:gd name="connsiteX21" fmla="*/ 2006957 w 2027922"/>
                <a:gd name="connsiteY21" fmla="*/ 218653 h 3710912"/>
                <a:gd name="connsiteX22" fmla="*/ 2021244 w 2027922"/>
                <a:gd name="connsiteY22" fmla="*/ 299616 h 3710912"/>
                <a:gd name="connsiteX23" fmla="*/ 1906944 w 2027922"/>
                <a:gd name="connsiteY23" fmla="*/ 440112 h 3710912"/>
                <a:gd name="connsiteX24" fmla="*/ 1933137 w 2027922"/>
                <a:gd name="connsiteY24" fmla="*/ 502023 h 3710912"/>
                <a:gd name="connsiteX25" fmla="*/ 1544994 w 2027922"/>
                <a:gd name="connsiteY25" fmla="*/ 949698 h 3710912"/>
                <a:gd name="connsiteX26" fmla="*/ 1318775 w 2027922"/>
                <a:gd name="connsiteY26" fmla="*/ 1094954 h 3710912"/>
                <a:gd name="connsiteX27" fmla="*/ 1544994 w 2027922"/>
                <a:gd name="connsiteY27" fmla="*/ 2021260 h 3710912"/>
                <a:gd name="connsiteX28" fmla="*/ 1085412 w 2027922"/>
                <a:gd name="connsiteY28" fmla="*/ 2018879 h 3710912"/>
                <a:gd name="connsiteX29" fmla="*/ 1129222 w 2027922"/>
                <a:gd name="connsiteY29" fmla="*/ 3690516 h 3710912"/>
                <a:gd name="connsiteX30" fmla="*/ 899506 w 2027922"/>
                <a:gd name="connsiteY30" fmla="*/ 3600887 h 3710912"/>
                <a:gd name="connsiteX31" fmla="*/ 817923 w 2027922"/>
                <a:gd name="connsiteY31" fmla="*/ 3577093 h 3710912"/>
                <a:gd name="connsiteX32" fmla="*/ 685352 w 2027922"/>
                <a:gd name="connsiteY32" fmla="*/ 2302371 h 3710912"/>
                <a:gd name="connsiteX33" fmla="*/ 253852 w 2027922"/>
                <a:gd name="connsiteY33" fmla="*/ 3710912 h 3710912"/>
                <a:gd name="connsiteX34" fmla="*/ 378182 w 2027922"/>
                <a:gd name="connsiteY34" fmla="*/ 1914104 h 3710912"/>
                <a:gd name="connsiteX35" fmla="*/ 301981 w 2027922"/>
                <a:gd name="connsiteY35" fmla="*/ 1861716 h 3710912"/>
                <a:gd name="connsiteX36" fmla="*/ 351987 w 2027922"/>
                <a:gd name="connsiteY36" fmla="*/ 1523579 h 3710912"/>
                <a:gd name="connsiteX37" fmla="*/ 297218 w 2027922"/>
                <a:gd name="connsiteY37" fmla="*/ 1337841 h 3710912"/>
                <a:gd name="connsiteX38" fmla="*/ 409137 w 2027922"/>
                <a:gd name="connsiteY38" fmla="*/ 997323 h 3710912"/>
                <a:gd name="connsiteX39" fmla="*/ 128150 w 2027922"/>
                <a:gd name="connsiteY39" fmla="*/ 652041 h 3710912"/>
                <a:gd name="connsiteX40" fmla="*/ 9087 w 2027922"/>
                <a:gd name="connsiteY40" fmla="*/ 352004 h 3710912"/>
                <a:gd name="connsiteX41" fmla="*/ 59094 w 2027922"/>
                <a:gd name="connsiteY41" fmla="*/ 292473 h 3710912"/>
                <a:gd name="connsiteX42" fmla="*/ 11160 w 2027922"/>
                <a:gd name="connsiteY42" fmla="*/ 171030 h 3710912"/>
                <a:gd name="connsiteX0" fmla="*/ 11160 w 2027922"/>
                <a:gd name="connsiteY0" fmla="*/ 171030 h 3710912"/>
                <a:gd name="connsiteX1" fmla="*/ 30519 w 2027922"/>
                <a:gd name="connsiteY1" fmla="*/ 59110 h 3710912"/>
                <a:gd name="connsiteX2" fmla="*/ 75763 w 2027922"/>
                <a:gd name="connsiteY2" fmla="*/ 25773 h 3710912"/>
                <a:gd name="connsiteX3" fmla="*/ 113863 w 2027922"/>
                <a:gd name="connsiteY3" fmla="*/ 4342 h 3710912"/>
                <a:gd name="connsiteX4" fmla="*/ 197207 w 2027922"/>
                <a:gd name="connsiteY4" fmla="*/ 85306 h 3710912"/>
                <a:gd name="connsiteX5" fmla="*/ 161488 w 2027922"/>
                <a:gd name="connsiteY5" fmla="*/ 249612 h 3710912"/>
                <a:gd name="connsiteX6" fmla="*/ 425807 w 2027922"/>
                <a:gd name="connsiteY6" fmla="*/ 668712 h 3710912"/>
                <a:gd name="connsiteX7" fmla="*/ 525820 w 2027922"/>
                <a:gd name="connsiteY7" fmla="*/ 687762 h 3710912"/>
                <a:gd name="connsiteX8" fmla="*/ 752038 w 2027922"/>
                <a:gd name="connsiteY8" fmla="*/ 790156 h 3710912"/>
                <a:gd name="connsiteX9" fmla="*/ 473432 w 2027922"/>
                <a:gd name="connsiteY9" fmla="*/ 1178299 h 3710912"/>
                <a:gd name="connsiteX10" fmla="*/ 421045 w 2027922"/>
                <a:gd name="connsiteY10" fmla="*/ 1656931 h 3710912"/>
                <a:gd name="connsiteX11" fmla="*/ 1047313 w 2027922"/>
                <a:gd name="connsiteY11" fmla="*/ 1718843 h 3710912"/>
                <a:gd name="connsiteX12" fmla="*/ 1116370 w 2027922"/>
                <a:gd name="connsiteY12" fmla="*/ 1461668 h 3710912"/>
                <a:gd name="connsiteX13" fmla="*/ 923488 w 2027922"/>
                <a:gd name="connsiteY13" fmla="*/ 954461 h 3710912"/>
                <a:gd name="connsiteX14" fmla="*/ 1033026 w 2027922"/>
                <a:gd name="connsiteY14" fmla="*/ 840160 h 3710912"/>
                <a:gd name="connsiteX15" fmla="*/ 1206857 w 2027922"/>
                <a:gd name="connsiteY15" fmla="*/ 756817 h 3710912"/>
                <a:gd name="connsiteX16" fmla="*/ 1335444 w 2027922"/>
                <a:gd name="connsiteY16" fmla="*/ 785392 h 3710912"/>
                <a:gd name="connsiteX17" fmla="*/ 1852176 w 2027922"/>
                <a:gd name="connsiteY17" fmla="*/ 313906 h 3710912"/>
                <a:gd name="connsiteX18" fmla="*/ 1850139 w 2027922"/>
                <a:gd name="connsiteY18" fmla="*/ 175792 h 3710912"/>
                <a:gd name="connsiteX19" fmla="*/ 1925993 w 2027922"/>
                <a:gd name="connsiteY19" fmla="*/ 125785 h 3710912"/>
                <a:gd name="connsiteX20" fmla="*/ 1971238 w 2027922"/>
                <a:gd name="connsiteY20" fmla="*/ 168649 h 3710912"/>
                <a:gd name="connsiteX21" fmla="*/ 2006957 w 2027922"/>
                <a:gd name="connsiteY21" fmla="*/ 218653 h 3710912"/>
                <a:gd name="connsiteX22" fmla="*/ 2021244 w 2027922"/>
                <a:gd name="connsiteY22" fmla="*/ 299616 h 3710912"/>
                <a:gd name="connsiteX23" fmla="*/ 1906944 w 2027922"/>
                <a:gd name="connsiteY23" fmla="*/ 440112 h 3710912"/>
                <a:gd name="connsiteX24" fmla="*/ 1933137 w 2027922"/>
                <a:gd name="connsiteY24" fmla="*/ 502023 h 3710912"/>
                <a:gd name="connsiteX25" fmla="*/ 1544994 w 2027922"/>
                <a:gd name="connsiteY25" fmla="*/ 949698 h 3710912"/>
                <a:gd name="connsiteX26" fmla="*/ 1318775 w 2027922"/>
                <a:gd name="connsiteY26" fmla="*/ 1094954 h 3710912"/>
                <a:gd name="connsiteX27" fmla="*/ 1544994 w 2027922"/>
                <a:gd name="connsiteY27" fmla="*/ 2021260 h 3710912"/>
                <a:gd name="connsiteX28" fmla="*/ 1085412 w 2027922"/>
                <a:gd name="connsiteY28" fmla="*/ 2018879 h 3710912"/>
                <a:gd name="connsiteX29" fmla="*/ 1129222 w 2027922"/>
                <a:gd name="connsiteY29" fmla="*/ 3690516 h 3710912"/>
                <a:gd name="connsiteX30" fmla="*/ 899506 w 2027922"/>
                <a:gd name="connsiteY30" fmla="*/ 3600887 h 3710912"/>
                <a:gd name="connsiteX31" fmla="*/ 817923 w 2027922"/>
                <a:gd name="connsiteY31" fmla="*/ 3577093 h 3710912"/>
                <a:gd name="connsiteX32" fmla="*/ 685352 w 2027922"/>
                <a:gd name="connsiteY32" fmla="*/ 2302371 h 3710912"/>
                <a:gd name="connsiteX33" fmla="*/ 253852 w 2027922"/>
                <a:gd name="connsiteY33" fmla="*/ 3710912 h 3710912"/>
                <a:gd name="connsiteX34" fmla="*/ 378182 w 2027922"/>
                <a:gd name="connsiteY34" fmla="*/ 1914104 h 3710912"/>
                <a:gd name="connsiteX35" fmla="*/ 301981 w 2027922"/>
                <a:gd name="connsiteY35" fmla="*/ 1861716 h 3710912"/>
                <a:gd name="connsiteX36" fmla="*/ 351987 w 2027922"/>
                <a:gd name="connsiteY36" fmla="*/ 1523579 h 3710912"/>
                <a:gd name="connsiteX37" fmla="*/ 297218 w 2027922"/>
                <a:gd name="connsiteY37" fmla="*/ 1337841 h 3710912"/>
                <a:gd name="connsiteX38" fmla="*/ 409137 w 2027922"/>
                <a:gd name="connsiteY38" fmla="*/ 997323 h 3710912"/>
                <a:gd name="connsiteX39" fmla="*/ 128150 w 2027922"/>
                <a:gd name="connsiteY39" fmla="*/ 652041 h 3710912"/>
                <a:gd name="connsiteX40" fmla="*/ 9087 w 2027922"/>
                <a:gd name="connsiteY40" fmla="*/ 352004 h 3710912"/>
                <a:gd name="connsiteX41" fmla="*/ 59094 w 2027922"/>
                <a:gd name="connsiteY41" fmla="*/ 292473 h 3710912"/>
                <a:gd name="connsiteX42" fmla="*/ 11160 w 2027922"/>
                <a:gd name="connsiteY42" fmla="*/ 171030 h 3710912"/>
                <a:gd name="connsiteX0" fmla="*/ 11160 w 2027922"/>
                <a:gd name="connsiteY0" fmla="*/ 171030 h 3710912"/>
                <a:gd name="connsiteX1" fmla="*/ 30519 w 2027922"/>
                <a:gd name="connsiteY1" fmla="*/ 59110 h 3710912"/>
                <a:gd name="connsiteX2" fmla="*/ 75763 w 2027922"/>
                <a:gd name="connsiteY2" fmla="*/ 25773 h 3710912"/>
                <a:gd name="connsiteX3" fmla="*/ 113863 w 2027922"/>
                <a:gd name="connsiteY3" fmla="*/ 4342 h 3710912"/>
                <a:gd name="connsiteX4" fmla="*/ 197207 w 2027922"/>
                <a:gd name="connsiteY4" fmla="*/ 85306 h 3710912"/>
                <a:gd name="connsiteX5" fmla="*/ 161488 w 2027922"/>
                <a:gd name="connsiteY5" fmla="*/ 249612 h 3710912"/>
                <a:gd name="connsiteX6" fmla="*/ 425807 w 2027922"/>
                <a:gd name="connsiteY6" fmla="*/ 668712 h 3710912"/>
                <a:gd name="connsiteX7" fmla="*/ 525820 w 2027922"/>
                <a:gd name="connsiteY7" fmla="*/ 687762 h 3710912"/>
                <a:gd name="connsiteX8" fmla="*/ 752038 w 2027922"/>
                <a:gd name="connsiteY8" fmla="*/ 790156 h 3710912"/>
                <a:gd name="connsiteX9" fmla="*/ 473432 w 2027922"/>
                <a:gd name="connsiteY9" fmla="*/ 1178299 h 3710912"/>
                <a:gd name="connsiteX10" fmla="*/ 421045 w 2027922"/>
                <a:gd name="connsiteY10" fmla="*/ 1656931 h 3710912"/>
                <a:gd name="connsiteX11" fmla="*/ 1047313 w 2027922"/>
                <a:gd name="connsiteY11" fmla="*/ 1718843 h 3710912"/>
                <a:gd name="connsiteX12" fmla="*/ 1116370 w 2027922"/>
                <a:gd name="connsiteY12" fmla="*/ 1461668 h 3710912"/>
                <a:gd name="connsiteX13" fmla="*/ 923488 w 2027922"/>
                <a:gd name="connsiteY13" fmla="*/ 954461 h 3710912"/>
                <a:gd name="connsiteX14" fmla="*/ 1033026 w 2027922"/>
                <a:gd name="connsiteY14" fmla="*/ 840160 h 3710912"/>
                <a:gd name="connsiteX15" fmla="*/ 1206857 w 2027922"/>
                <a:gd name="connsiteY15" fmla="*/ 756817 h 3710912"/>
                <a:gd name="connsiteX16" fmla="*/ 1335444 w 2027922"/>
                <a:gd name="connsiteY16" fmla="*/ 785392 h 3710912"/>
                <a:gd name="connsiteX17" fmla="*/ 1852176 w 2027922"/>
                <a:gd name="connsiteY17" fmla="*/ 313906 h 3710912"/>
                <a:gd name="connsiteX18" fmla="*/ 1850139 w 2027922"/>
                <a:gd name="connsiteY18" fmla="*/ 175792 h 3710912"/>
                <a:gd name="connsiteX19" fmla="*/ 1925993 w 2027922"/>
                <a:gd name="connsiteY19" fmla="*/ 125785 h 3710912"/>
                <a:gd name="connsiteX20" fmla="*/ 1971238 w 2027922"/>
                <a:gd name="connsiteY20" fmla="*/ 168649 h 3710912"/>
                <a:gd name="connsiteX21" fmla="*/ 2006957 w 2027922"/>
                <a:gd name="connsiteY21" fmla="*/ 218653 h 3710912"/>
                <a:gd name="connsiteX22" fmla="*/ 2021244 w 2027922"/>
                <a:gd name="connsiteY22" fmla="*/ 299616 h 3710912"/>
                <a:gd name="connsiteX23" fmla="*/ 1906944 w 2027922"/>
                <a:gd name="connsiteY23" fmla="*/ 440112 h 3710912"/>
                <a:gd name="connsiteX24" fmla="*/ 1933137 w 2027922"/>
                <a:gd name="connsiteY24" fmla="*/ 502023 h 3710912"/>
                <a:gd name="connsiteX25" fmla="*/ 1544994 w 2027922"/>
                <a:gd name="connsiteY25" fmla="*/ 949698 h 3710912"/>
                <a:gd name="connsiteX26" fmla="*/ 1318775 w 2027922"/>
                <a:gd name="connsiteY26" fmla="*/ 1094954 h 3710912"/>
                <a:gd name="connsiteX27" fmla="*/ 1544994 w 2027922"/>
                <a:gd name="connsiteY27" fmla="*/ 2021260 h 3710912"/>
                <a:gd name="connsiteX28" fmla="*/ 1085412 w 2027922"/>
                <a:gd name="connsiteY28" fmla="*/ 2018879 h 3710912"/>
                <a:gd name="connsiteX29" fmla="*/ 1129222 w 2027922"/>
                <a:gd name="connsiteY29" fmla="*/ 3690516 h 3710912"/>
                <a:gd name="connsiteX30" fmla="*/ 899506 w 2027922"/>
                <a:gd name="connsiteY30" fmla="*/ 3600887 h 3710912"/>
                <a:gd name="connsiteX31" fmla="*/ 817923 w 2027922"/>
                <a:gd name="connsiteY31" fmla="*/ 3577093 h 3710912"/>
                <a:gd name="connsiteX32" fmla="*/ 685352 w 2027922"/>
                <a:gd name="connsiteY32" fmla="*/ 2302371 h 3710912"/>
                <a:gd name="connsiteX33" fmla="*/ 253852 w 2027922"/>
                <a:gd name="connsiteY33" fmla="*/ 3710912 h 3710912"/>
                <a:gd name="connsiteX34" fmla="*/ 378182 w 2027922"/>
                <a:gd name="connsiteY34" fmla="*/ 1914104 h 3710912"/>
                <a:gd name="connsiteX35" fmla="*/ 301981 w 2027922"/>
                <a:gd name="connsiteY35" fmla="*/ 1861716 h 3710912"/>
                <a:gd name="connsiteX36" fmla="*/ 351987 w 2027922"/>
                <a:gd name="connsiteY36" fmla="*/ 1523579 h 3710912"/>
                <a:gd name="connsiteX37" fmla="*/ 297218 w 2027922"/>
                <a:gd name="connsiteY37" fmla="*/ 1337841 h 3710912"/>
                <a:gd name="connsiteX38" fmla="*/ 409137 w 2027922"/>
                <a:gd name="connsiteY38" fmla="*/ 997323 h 3710912"/>
                <a:gd name="connsiteX39" fmla="*/ 128150 w 2027922"/>
                <a:gd name="connsiteY39" fmla="*/ 652041 h 3710912"/>
                <a:gd name="connsiteX40" fmla="*/ 9087 w 2027922"/>
                <a:gd name="connsiteY40" fmla="*/ 352004 h 3710912"/>
                <a:gd name="connsiteX41" fmla="*/ 59094 w 2027922"/>
                <a:gd name="connsiteY41" fmla="*/ 292473 h 3710912"/>
                <a:gd name="connsiteX42" fmla="*/ 11160 w 2027922"/>
                <a:gd name="connsiteY42" fmla="*/ 171030 h 3710912"/>
                <a:gd name="connsiteX0" fmla="*/ 11160 w 2027922"/>
                <a:gd name="connsiteY0" fmla="*/ 171030 h 3710912"/>
                <a:gd name="connsiteX1" fmla="*/ 30519 w 2027922"/>
                <a:gd name="connsiteY1" fmla="*/ 59110 h 3710912"/>
                <a:gd name="connsiteX2" fmla="*/ 75763 w 2027922"/>
                <a:gd name="connsiteY2" fmla="*/ 25773 h 3710912"/>
                <a:gd name="connsiteX3" fmla="*/ 113863 w 2027922"/>
                <a:gd name="connsiteY3" fmla="*/ 4342 h 3710912"/>
                <a:gd name="connsiteX4" fmla="*/ 197207 w 2027922"/>
                <a:gd name="connsiteY4" fmla="*/ 85306 h 3710912"/>
                <a:gd name="connsiteX5" fmla="*/ 161488 w 2027922"/>
                <a:gd name="connsiteY5" fmla="*/ 249612 h 3710912"/>
                <a:gd name="connsiteX6" fmla="*/ 425807 w 2027922"/>
                <a:gd name="connsiteY6" fmla="*/ 668712 h 3710912"/>
                <a:gd name="connsiteX7" fmla="*/ 525820 w 2027922"/>
                <a:gd name="connsiteY7" fmla="*/ 687762 h 3710912"/>
                <a:gd name="connsiteX8" fmla="*/ 752038 w 2027922"/>
                <a:gd name="connsiteY8" fmla="*/ 790156 h 3710912"/>
                <a:gd name="connsiteX9" fmla="*/ 473432 w 2027922"/>
                <a:gd name="connsiteY9" fmla="*/ 1178299 h 3710912"/>
                <a:gd name="connsiteX10" fmla="*/ 421045 w 2027922"/>
                <a:gd name="connsiteY10" fmla="*/ 1656931 h 3710912"/>
                <a:gd name="connsiteX11" fmla="*/ 1047313 w 2027922"/>
                <a:gd name="connsiteY11" fmla="*/ 1718843 h 3710912"/>
                <a:gd name="connsiteX12" fmla="*/ 1116370 w 2027922"/>
                <a:gd name="connsiteY12" fmla="*/ 1461668 h 3710912"/>
                <a:gd name="connsiteX13" fmla="*/ 923488 w 2027922"/>
                <a:gd name="connsiteY13" fmla="*/ 954461 h 3710912"/>
                <a:gd name="connsiteX14" fmla="*/ 1033026 w 2027922"/>
                <a:gd name="connsiteY14" fmla="*/ 840160 h 3710912"/>
                <a:gd name="connsiteX15" fmla="*/ 1206857 w 2027922"/>
                <a:gd name="connsiteY15" fmla="*/ 756817 h 3710912"/>
                <a:gd name="connsiteX16" fmla="*/ 1335444 w 2027922"/>
                <a:gd name="connsiteY16" fmla="*/ 785392 h 3710912"/>
                <a:gd name="connsiteX17" fmla="*/ 1852176 w 2027922"/>
                <a:gd name="connsiteY17" fmla="*/ 313906 h 3710912"/>
                <a:gd name="connsiteX18" fmla="*/ 1850139 w 2027922"/>
                <a:gd name="connsiteY18" fmla="*/ 175792 h 3710912"/>
                <a:gd name="connsiteX19" fmla="*/ 1925993 w 2027922"/>
                <a:gd name="connsiteY19" fmla="*/ 125785 h 3710912"/>
                <a:gd name="connsiteX20" fmla="*/ 1971238 w 2027922"/>
                <a:gd name="connsiteY20" fmla="*/ 168649 h 3710912"/>
                <a:gd name="connsiteX21" fmla="*/ 2006957 w 2027922"/>
                <a:gd name="connsiteY21" fmla="*/ 218653 h 3710912"/>
                <a:gd name="connsiteX22" fmla="*/ 2021244 w 2027922"/>
                <a:gd name="connsiteY22" fmla="*/ 299616 h 3710912"/>
                <a:gd name="connsiteX23" fmla="*/ 1906944 w 2027922"/>
                <a:gd name="connsiteY23" fmla="*/ 440112 h 3710912"/>
                <a:gd name="connsiteX24" fmla="*/ 1933137 w 2027922"/>
                <a:gd name="connsiteY24" fmla="*/ 502023 h 3710912"/>
                <a:gd name="connsiteX25" fmla="*/ 1544994 w 2027922"/>
                <a:gd name="connsiteY25" fmla="*/ 949698 h 3710912"/>
                <a:gd name="connsiteX26" fmla="*/ 1318775 w 2027922"/>
                <a:gd name="connsiteY26" fmla="*/ 1094954 h 3710912"/>
                <a:gd name="connsiteX27" fmla="*/ 1544994 w 2027922"/>
                <a:gd name="connsiteY27" fmla="*/ 2021260 h 3710912"/>
                <a:gd name="connsiteX28" fmla="*/ 1085412 w 2027922"/>
                <a:gd name="connsiteY28" fmla="*/ 2018879 h 3710912"/>
                <a:gd name="connsiteX29" fmla="*/ 1129222 w 2027922"/>
                <a:gd name="connsiteY29" fmla="*/ 3690516 h 3710912"/>
                <a:gd name="connsiteX30" fmla="*/ 899506 w 2027922"/>
                <a:gd name="connsiteY30" fmla="*/ 3600887 h 3710912"/>
                <a:gd name="connsiteX31" fmla="*/ 817923 w 2027922"/>
                <a:gd name="connsiteY31" fmla="*/ 3577093 h 3710912"/>
                <a:gd name="connsiteX32" fmla="*/ 685352 w 2027922"/>
                <a:gd name="connsiteY32" fmla="*/ 2302371 h 3710912"/>
                <a:gd name="connsiteX33" fmla="*/ 253852 w 2027922"/>
                <a:gd name="connsiteY33" fmla="*/ 3710912 h 3710912"/>
                <a:gd name="connsiteX34" fmla="*/ 378182 w 2027922"/>
                <a:gd name="connsiteY34" fmla="*/ 1914104 h 3710912"/>
                <a:gd name="connsiteX35" fmla="*/ 301981 w 2027922"/>
                <a:gd name="connsiteY35" fmla="*/ 1861716 h 3710912"/>
                <a:gd name="connsiteX36" fmla="*/ 351987 w 2027922"/>
                <a:gd name="connsiteY36" fmla="*/ 1523579 h 3710912"/>
                <a:gd name="connsiteX37" fmla="*/ 297218 w 2027922"/>
                <a:gd name="connsiteY37" fmla="*/ 1337841 h 3710912"/>
                <a:gd name="connsiteX38" fmla="*/ 409137 w 2027922"/>
                <a:gd name="connsiteY38" fmla="*/ 997323 h 3710912"/>
                <a:gd name="connsiteX39" fmla="*/ 128150 w 2027922"/>
                <a:gd name="connsiteY39" fmla="*/ 652041 h 3710912"/>
                <a:gd name="connsiteX40" fmla="*/ 9087 w 2027922"/>
                <a:gd name="connsiteY40" fmla="*/ 352004 h 3710912"/>
                <a:gd name="connsiteX41" fmla="*/ 59094 w 2027922"/>
                <a:gd name="connsiteY41" fmla="*/ 292473 h 3710912"/>
                <a:gd name="connsiteX42" fmla="*/ 11160 w 2027922"/>
                <a:gd name="connsiteY42" fmla="*/ 171030 h 3710912"/>
                <a:gd name="connsiteX0" fmla="*/ 11160 w 2027922"/>
                <a:gd name="connsiteY0" fmla="*/ 171030 h 3710912"/>
                <a:gd name="connsiteX1" fmla="*/ 30519 w 2027922"/>
                <a:gd name="connsiteY1" fmla="*/ 59110 h 3710912"/>
                <a:gd name="connsiteX2" fmla="*/ 75763 w 2027922"/>
                <a:gd name="connsiteY2" fmla="*/ 25773 h 3710912"/>
                <a:gd name="connsiteX3" fmla="*/ 113863 w 2027922"/>
                <a:gd name="connsiteY3" fmla="*/ 4342 h 3710912"/>
                <a:gd name="connsiteX4" fmla="*/ 197207 w 2027922"/>
                <a:gd name="connsiteY4" fmla="*/ 85306 h 3710912"/>
                <a:gd name="connsiteX5" fmla="*/ 161488 w 2027922"/>
                <a:gd name="connsiteY5" fmla="*/ 249612 h 3710912"/>
                <a:gd name="connsiteX6" fmla="*/ 425807 w 2027922"/>
                <a:gd name="connsiteY6" fmla="*/ 668712 h 3710912"/>
                <a:gd name="connsiteX7" fmla="*/ 525820 w 2027922"/>
                <a:gd name="connsiteY7" fmla="*/ 687762 h 3710912"/>
                <a:gd name="connsiteX8" fmla="*/ 752038 w 2027922"/>
                <a:gd name="connsiteY8" fmla="*/ 790156 h 3710912"/>
                <a:gd name="connsiteX9" fmla="*/ 473432 w 2027922"/>
                <a:gd name="connsiteY9" fmla="*/ 1178299 h 3710912"/>
                <a:gd name="connsiteX10" fmla="*/ 421045 w 2027922"/>
                <a:gd name="connsiteY10" fmla="*/ 1656931 h 3710912"/>
                <a:gd name="connsiteX11" fmla="*/ 1047313 w 2027922"/>
                <a:gd name="connsiteY11" fmla="*/ 1718843 h 3710912"/>
                <a:gd name="connsiteX12" fmla="*/ 1116370 w 2027922"/>
                <a:gd name="connsiteY12" fmla="*/ 1461668 h 3710912"/>
                <a:gd name="connsiteX13" fmla="*/ 923488 w 2027922"/>
                <a:gd name="connsiteY13" fmla="*/ 954461 h 3710912"/>
                <a:gd name="connsiteX14" fmla="*/ 1033026 w 2027922"/>
                <a:gd name="connsiteY14" fmla="*/ 840160 h 3710912"/>
                <a:gd name="connsiteX15" fmla="*/ 1206857 w 2027922"/>
                <a:gd name="connsiteY15" fmla="*/ 756817 h 3710912"/>
                <a:gd name="connsiteX16" fmla="*/ 1335444 w 2027922"/>
                <a:gd name="connsiteY16" fmla="*/ 785392 h 3710912"/>
                <a:gd name="connsiteX17" fmla="*/ 1852176 w 2027922"/>
                <a:gd name="connsiteY17" fmla="*/ 313906 h 3710912"/>
                <a:gd name="connsiteX18" fmla="*/ 1850139 w 2027922"/>
                <a:gd name="connsiteY18" fmla="*/ 175792 h 3710912"/>
                <a:gd name="connsiteX19" fmla="*/ 1925993 w 2027922"/>
                <a:gd name="connsiteY19" fmla="*/ 125785 h 3710912"/>
                <a:gd name="connsiteX20" fmla="*/ 1971238 w 2027922"/>
                <a:gd name="connsiteY20" fmla="*/ 168649 h 3710912"/>
                <a:gd name="connsiteX21" fmla="*/ 2006957 w 2027922"/>
                <a:gd name="connsiteY21" fmla="*/ 218653 h 3710912"/>
                <a:gd name="connsiteX22" fmla="*/ 2021244 w 2027922"/>
                <a:gd name="connsiteY22" fmla="*/ 299616 h 3710912"/>
                <a:gd name="connsiteX23" fmla="*/ 1906944 w 2027922"/>
                <a:gd name="connsiteY23" fmla="*/ 440112 h 3710912"/>
                <a:gd name="connsiteX24" fmla="*/ 1933137 w 2027922"/>
                <a:gd name="connsiteY24" fmla="*/ 502023 h 3710912"/>
                <a:gd name="connsiteX25" fmla="*/ 1544994 w 2027922"/>
                <a:gd name="connsiteY25" fmla="*/ 949698 h 3710912"/>
                <a:gd name="connsiteX26" fmla="*/ 1318775 w 2027922"/>
                <a:gd name="connsiteY26" fmla="*/ 1094954 h 3710912"/>
                <a:gd name="connsiteX27" fmla="*/ 1544994 w 2027922"/>
                <a:gd name="connsiteY27" fmla="*/ 2021260 h 3710912"/>
                <a:gd name="connsiteX28" fmla="*/ 1085412 w 2027922"/>
                <a:gd name="connsiteY28" fmla="*/ 2018879 h 3710912"/>
                <a:gd name="connsiteX29" fmla="*/ 1129222 w 2027922"/>
                <a:gd name="connsiteY29" fmla="*/ 3690516 h 3710912"/>
                <a:gd name="connsiteX30" fmla="*/ 899506 w 2027922"/>
                <a:gd name="connsiteY30" fmla="*/ 3600887 h 3710912"/>
                <a:gd name="connsiteX31" fmla="*/ 817923 w 2027922"/>
                <a:gd name="connsiteY31" fmla="*/ 3577093 h 3710912"/>
                <a:gd name="connsiteX32" fmla="*/ 811125 w 2027922"/>
                <a:gd name="connsiteY32" fmla="*/ 3260961 h 3710912"/>
                <a:gd name="connsiteX33" fmla="*/ 685352 w 2027922"/>
                <a:gd name="connsiteY33" fmla="*/ 2302371 h 3710912"/>
                <a:gd name="connsiteX34" fmla="*/ 253852 w 2027922"/>
                <a:gd name="connsiteY34" fmla="*/ 3710912 h 3710912"/>
                <a:gd name="connsiteX35" fmla="*/ 378182 w 2027922"/>
                <a:gd name="connsiteY35" fmla="*/ 1914104 h 3710912"/>
                <a:gd name="connsiteX36" fmla="*/ 301981 w 2027922"/>
                <a:gd name="connsiteY36" fmla="*/ 1861716 h 3710912"/>
                <a:gd name="connsiteX37" fmla="*/ 351987 w 2027922"/>
                <a:gd name="connsiteY37" fmla="*/ 1523579 h 3710912"/>
                <a:gd name="connsiteX38" fmla="*/ 297218 w 2027922"/>
                <a:gd name="connsiteY38" fmla="*/ 1337841 h 3710912"/>
                <a:gd name="connsiteX39" fmla="*/ 409137 w 2027922"/>
                <a:gd name="connsiteY39" fmla="*/ 997323 h 3710912"/>
                <a:gd name="connsiteX40" fmla="*/ 128150 w 2027922"/>
                <a:gd name="connsiteY40" fmla="*/ 652041 h 3710912"/>
                <a:gd name="connsiteX41" fmla="*/ 9087 w 2027922"/>
                <a:gd name="connsiteY41" fmla="*/ 352004 h 3710912"/>
                <a:gd name="connsiteX42" fmla="*/ 59094 w 2027922"/>
                <a:gd name="connsiteY42" fmla="*/ 292473 h 3710912"/>
                <a:gd name="connsiteX43" fmla="*/ 11160 w 2027922"/>
                <a:gd name="connsiteY43" fmla="*/ 171030 h 3710912"/>
                <a:gd name="connsiteX0" fmla="*/ 11160 w 2027922"/>
                <a:gd name="connsiteY0" fmla="*/ 171030 h 3710912"/>
                <a:gd name="connsiteX1" fmla="*/ 30519 w 2027922"/>
                <a:gd name="connsiteY1" fmla="*/ 59110 h 3710912"/>
                <a:gd name="connsiteX2" fmla="*/ 75763 w 2027922"/>
                <a:gd name="connsiteY2" fmla="*/ 25773 h 3710912"/>
                <a:gd name="connsiteX3" fmla="*/ 113863 w 2027922"/>
                <a:gd name="connsiteY3" fmla="*/ 4342 h 3710912"/>
                <a:gd name="connsiteX4" fmla="*/ 197207 w 2027922"/>
                <a:gd name="connsiteY4" fmla="*/ 85306 h 3710912"/>
                <a:gd name="connsiteX5" fmla="*/ 161488 w 2027922"/>
                <a:gd name="connsiteY5" fmla="*/ 249612 h 3710912"/>
                <a:gd name="connsiteX6" fmla="*/ 425807 w 2027922"/>
                <a:gd name="connsiteY6" fmla="*/ 668712 h 3710912"/>
                <a:gd name="connsiteX7" fmla="*/ 525820 w 2027922"/>
                <a:gd name="connsiteY7" fmla="*/ 687762 h 3710912"/>
                <a:gd name="connsiteX8" fmla="*/ 752038 w 2027922"/>
                <a:gd name="connsiteY8" fmla="*/ 790156 h 3710912"/>
                <a:gd name="connsiteX9" fmla="*/ 473432 w 2027922"/>
                <a:gd name="connsiteY9" fmla="*/ 1178299 h 3710912"/>
                <a:gd name="connsiteX10" fmla="*/ 421045 w 2027922"/>
                <a:gd name="connsiteY10" fmla="*/ 1656931 h 3710912"/>
                <a:gd name="connsiteX11" fmla="*/ 1047313 w 2027922"/>
                <a:gd name="connsiteY11" fmla="*/ 1718843 h 3710912"/>
                <a:gd name="connsiteX12" fmla="*/ 1116370 w 2027922"/>
                <a:gd name="connsiteY12" fmla="*/ 1461668 h 3710912"/>
                <a:gd name="connsiteX13" fmla="*/ 923488 w 2027922"/>
                <a:gd name="connsiteY13" fmla="*/ 954461 h 3710912"/>
                <a:gd name="connsiteX14" fmla="*/ 1033026 w 2027922"/>
                <a:gd name="connsiteY14" fmla="*/ 840160 h 3710912"/>
                <a:gd name="connsiteX15" fmla="*/ 1206857 w 2027922"/>
                <a:gd name="connsiteY15" fmla="*/ 756817 h 3710912"/>
                <a:gd name="connsiteX16" fmla="*/ 1335444 w 2027922"/>
                <a:gd name="connsiteY16" fmla="*/ 785392 h 3710912"/>
                <a:gd name="connsiteX17" fmla="*/ 1852176 w 2027922"/>
                <a:gd name="connsiteY17" fmla="*/ 313906 h 3710912"/>
                <a:gd name="connsiteX18" fmla="*/ 1850139 w 2027922"/>
                <a:gd name="connsiteY18" fmla="*/ 175792 h 3710912"/>
                <a:gd name="connsiteX19" fmla="*/ 1925993 w 2027922"/>
                <a:gd name="connsiteY19" fmla="*/ 125785 h 3710912"/>
                <a:gd name="connsiteX20" fmla="*/ 1971238 w 2027922"/>
                <a:gd name="connsiteY20" fmla="*/ 168649 h 3710912"/>
                <a:gd name="connsiteX21" fmla="*/ 2006957 w 2027922"/>
                <a:gd name="connsiteY21" fmla="*/ 218653 h 3710912"/>
                <a:gd name="connsiteX22" fmla="*/ 2021244 w 2027922"/>
                <a:gd name="connsiteY22" fmla="*/ 299616 h 3710912"/>
                <a:gd name="connsiteX23" fmla="*/ 1906944 w 2027922"/>
                <a:gd name="connsiteY23" fmla="*/ 440112 h 3710912"/>
                <a:gd name="connsiteX24" fmla="*/ 1933137 w 2027922"/>
                <a:gd name="connsiteY24" fmla="*/ 502023 h 3710912"/>
                <a:gd name="connsiteX25" fmla="*/ 1544994 w 2027922"/>
                <a:gd name="connsiteY25" fmla="*/ 949698 h 3710912"/>
                <a:gd name="connsiteX26" fmla="*/ 1318775 w 2027922"/>
                <a:gd name="connsiteY26" fmla="*/ 1094954 h 3710912"/>
                <a:gd name="connsiteX27" fmla="*/ 1544994 w 2027922"/>
                <a:gd name="connsiteY27" fmla="*/ 2021260 h 3710912"/>
                <a:gd name="connsiteX28" fmla="*/ 1085412 w 2027922"/>
                <a:gd name="connsiteY28" fmla="*/ 2018879 h 3710912"/>
                <a:gd name="connsiteX29" fmla="*/ 1129222 w 2027922"/>
                <a:gd name="connsiteY29" fmla="*/ 3690516 h 3710912"/>
                <a:gd name="connsiteX30" fmla="*/ 899506 w 2027922"/>
                <a:gd name="connsiteY30" fmla="*/ 3600887 h 3710912"/>
                <a:gd name="connsiteX31" fmla="*/ 817923 w 2027922"/>
                <a:gd name="connsiteY31" fmla="*/ 3577093 h 3710912"/>
                <a:gd name="connsiteX32" fmla="*/ 811125 w 2027922"/>
                <a:gd name="connsiteY32" fmla="*/ 3260961 h 3710912"/>
                <a:gd name="connsiteX33" fmla="*/ 685352 w 2027922"/>
                <a:gd name="connsiteY33" fmla="*/ 2302371 h 3710912"/>
                <a:gd name="connsiteX34" fmla="*/ 253852 w 2027922"/>
                <a:gd name="connsiteY34" fmla="*/ 3710912 h 3710912"/>
                <a:gd name="connsiteX35" fmla="*/ 378182 w 2027922"/>
                <a:gd name="connsiteY35" fmla="*/ 1914104 h 3710912"/>
                <a:gd name="connsiteX36" fmla="*/ 301981 w 2027922"/>
                <a:gd name="connsiteY36" fmla="*/ 1861716 h 3710912"/>
                <a:gd name="connsiteX37" fmla="*/ 351987 w 2027922"/>
                <a:gd name="connsiteY37" fmla="*/ 1523579 h 3710912"/>
                <a:gd name="connsiteX38" fmla="*/ 297218 w 2027922"/>
                <a:gd name="connsiteY38" fmla="*/ 1337841 h 3710912"/>
                <a:gd name="connsiteX39" fmla="*/ 409137 w 2027922"/>
                <a:gd name="connsiteY39" fmla="*/ 997323 h 3710912"/>
                <a:gd name="connsiteX40" fmla="*/ 128150 w 2027922"/>
                <a:gd name="connsiteY40" fmla="*/ 652041 h 3710912"/>
                <a:gd name="connsiteX41" fmla="*/ 9087 w 2027922"/>
                <a:gd name="connsiteY41" fmla="*/ 352004 h 3710912"/>
                <a:gd name="connsiteX42" fmla="*/ 59094 w 2027922"/>
                <a:gd name="connsiteY42" fmla="*/ 292473 h 3710912"/>
                <a:gd name="connsiteX43" fmla="*/ 11160 w 2027922"/>
                <a:gd name="connsiteY43" fmla="*/ 171030 h 3710912"/>
                <a:gd name="connsiteX0" fmla="*/ 11160 w 2027922"/>
                <a:gd name="connsiteY0" fmla="*/ 171030 h 3710912"/>
                <a:gd name="connsiteX1" fmla="*/ 30519 w 2027922"/>
                <a:gd name="connsiteY1" fmla="*/ 59110 h 3710912"/>
                <a:gd name="connsiteX2" fmla="*/ 75763 w 2027922"/>
                <a:gd name="connsiteY2" fmla="*/ 25773 h 3710912"/>
                <a:gd name="connsiteX3" fmla="*/ 113863 w 2027922"/>
                <a:gd name="connsiteY3" fmla="*/ 4342 h 3710912"/>
                <a:gd name="connsiteX4" fmla="*/ 197207 w 2027922"/>
                <a:gd name="connsiteY4" fmla="*/ 85306 h 3710912"/>
                <a:gd name="connsiteX5" fmla="*/ 161488 w 2027922"/>
                <a:gd name="connsiteY5" fmla="*/ 249612 h 3710912"/>
                <a:gd name="connsiteX6" fmla="*/ 425807 w 2027922"/>
                <a:gd name="connsiteY6" fmla="*/ 668712 h 3710912"/>
                <a:gd name="connsiteX7" fmla="*/ 525820 w 2027922"/>
                <a:gd name="connsiteY7" fmla="*/ 687762 h 3710912"/>
                <a:gd name="connsiteX8" fmla="*/ 752038 w 2027922"/>
                <a:gd name="connsiteY8" fmla="*/ 790156 h 3710912"/>
                <a:gd name="connsiteX9" fmla="*/ 473432 w 2027922"/>
                <a:gd name="connsiteY9" fmla="*/ 1178299 h 3710912"/>
                <a:gd name="connsiteX10" fmla="*/ 421045 w 2027922"/>
                <a:gd name="connsiteY10" fmla="*/ 1656931 h 3710912"/>
                <a:gd name="connsiteX11" fmla="*/ 1047313 w 2027922"/>
                <a:gd name="connsiteY11" fmla="*/ 1718843 h 3710912"/>
                <a:gd name="connsiteX12" fmla="*/ 1116370 w 2027922"/>
                <a:gd name="connsiteY12" fmla="*/ 1461668 h 3710912"/>
                <a:gd name="connsiteX13" fmla="*/ 923488 w 2027922"/>
                <a:gd name="connsiteY13" fmla="*/ 954461 h 3710912"/>
                <a:gd name="connsiteX14" fmla="*/ 1033026 w 2027922"/>
                <a:gd name="connsiteY14" fmla="*/ 840160 h 3710912"/>
                <a:gd name="connsiteX15" fmla="*/ 1206857 w 2027922"/>
                <a:gd name="connsiteY15" fmla="*/ 756817 h 3710912"/>
                <a:gd name="connsiteX16" fmla="*/ 1335444 w 2027922"/>
                <a:gd name="connsiteY16" fmla="*/ 785392 h 3710912"/>
                <a:gd name="connsiteX17" fmla="*/ 1852176 w 2027922"/>
                <a:gd name="connsiteY17" fmla="*/ 313906 h 3710912"/>
                <a:gd name="connsiteX18" fmla="*/ 1850139 w 2027922"/>
                <a:gd name="connsiteY18" fmla="*/ 175792 h 3710912"/>
                <a:gd name="connsiteX19" fmla="*/ 1925993 w 2027922"/>
                <a:gd name="connsiteY19" fmla="*/ 125785 h 3710912"/>
                <a:gd name="connsiteX20" fmla="*/ 1971238 w 2027922"/>
                <a:gd name="connsiteY20" fmla="*/ 168649 h 3710912"/>
                <a:gd name="connsiteX21" fmla="*/ 2006957 w 2027922"/>
                <a:gd name="connsiteY21" fmla="*/ 218653 h 3710912"/>
                <a:gd name="connsiteX22" fmla="*/ 2021244 w 2027922"/>
                <a:gd name="connsiteY22" fmla="*/ 299616 h 3710912"/>
                <a:gd name="connsiteX23" fmla="*/ 1906944 w 2027922"/>
                <a:gd name="connsiteY23" fmla="*/ 440112 h 3710912"/>
                <a:gd name="connsiteX24" fmla="*/ 1933137 w 2027922"/>
                <a:gd name="connsiteY24" fmla="*/ 502023 h 3710912"/>
                <a:gd name="connsiteX25" fmla="*/ 1544994 w 2027922"/>
                <a:gd name="connsiteY25" fmla="*/ 949698 h 3710912"/>
                <a:gd name="connsiteX26" fmla="*/ 1318775 w 2027922"/>
                <a:gd name="connsiteY26" fmla="*/ 1094954 h 3710912"/>
                <a:gd name="connsiteX27" fmla="*/ 1544994 w 2027922"/>
                <a:gd name="connsiteY27" fmla="*/ 2021260 h 3710912"/>
                <a:gd name="connsiteX28" fmla="*/ 1085412 w 2027922"/>
                <a:gd name="connsiteY28" fmla="*/ 2018879 h 3710912"/>
                <a:gd name="connsiteX29" fmla="*/ 1129222 w 2027922"/>
                <a:gd name="connsiteY29" fmla="*/ 3690516 h 3710912"/>
                <a:gd name="connsiteX30" fmla="*/ 899506 w 2027922"/>
                <a:gd name="connsiteY30" fmla="*/ 3600887 h 3710912"/>
                <a:gd name="connsiteX31" fmla="*/ 817923 w 2027922"/>
                <a:gd name="connsiteY31" fmla="*/ 3577093 h 3710912"/>
                <a:gd name="connsiteX32" fmla="*/ 811125 w 2027922"/>
                <a:gd name="connsiteY32" fmla="*/ 3260961 h 3710912"/>
                <a:gd name="connsiteX33" fmla="*/ 685352 w 2027922"/>
                <a:gd name="connsiteY33" fmla="*/ 2302371 h 3710912"/>
                <a:gd name="connsiteX34" fmla="*/ 253852 w 2027922"/>
                <a:gd name="connsiteY34" fmla="*/ 3710912 h 3710912"/>
                <a:gd name="connsiteX35" fmla="*/ 378182 w 2027922"/>
                <a:gd name="connsiteY35" fmla="*/ 1914104 h 3710912"/>
                <a:gd name="connsiteX36" fmla="*/ 301981 w 2027922"/>
                <a:gd name="connsiteY36" fmla="*/ 1861716 h 3710912"/>
                <a:gd name="connsiteX37" fmla="*/ 351987 w 2027922"/>
                <a:gd name="connsiteY37" fmla="*/ 1523579 h 3710912"/>
                <a:gd name="connsiteX38" fmla="*/ 297218 w 2027922"/>
                <a:gd name="connsiteY38" fmla="*/ 1337841 h 3710912"/>
                <a:gd name="connsiteX39" fmla="*/ 409137 w 2027922"/>
                <a:gd name="connsiteY39" fmla="*/ 997323 h 3710912"/>
                <a:gd name="connsiteX40" fmla="*/ 128150 w 2027922"/>
                <a:gd name="connsiteY40" fmla="*/ 652041 h 3710912"/>
                <a:gd name="connsiteX41" fmla="*/ 9087 w 2027922"/>
                <a:gd name="connsiteY41" fmla="*/ 352004 h 3710912"/>
                <a:gd name="connsiteX42" fmla="*/ 59094 w 2027922"/>
                <a:gd name="connsiteY42" fmla="*/ 292473 h 3710912"/>
                <a:gd name="connsiteX43" fmla="*/ 11160 w 2027922"/>
                <a:gd name="connsiteY43" fmla="*/ 171030 h 3710912"/>
                <a:gd name="connsiteX0" fmla="*/ 11160 w 2027922"/>
                <a:gd name="connsiteY0" fmla="*/ 171030 h 3710912"/>
                <a:gd name="connsiteX1" fmla="*/ 30519 w 2027922"/>
                <a:gd name="connsiteY1" fmla="*/ 59110 h 3710912"/>
                <a:gd name="connsiteX2" fmla="*/ 75763 w 2027922"/>
                <a:gd name="connsiteY2" fmla="*/ 25773 h 3710912"/>
                <a:gd name="connsiteX3" fmla="*/ 113863 w 2027922"/>
                <a:gd name="connsiteY3" fmla="*/ 4342 h 3710912"/>
                <a:gd name="connsiteX4" fmla="*/ 197207 w 2027922"/>
                <a:gd name="connsiteY4" fmla="*/ 85306 h 3710912"/>
                <a:gd name="connsiteX5" fmla="*/ 161488 w 2027922"/>
                <a:gd name="connsiteY5" fmla="*/ 249612 h 3710912"/>
                <a:gd name="connsiteX6" fmla="*/ 425807 w 2027922"/>
                <a:gd name="connsiteY6" fmla="*/ 668712 h 3710912"/>
                <a:gd name="connsiteX7" fmla="*/ 525820 w 2027922"/>
                <a:gd name="connsiteY7" fmla="*/ 687762 h 3710912"/>
                <a:gd name="connsiteX8" fmla="*/ 752038 w 2027922"/>
                <a:gd name="connsiteY8" fmla="*/ 790156 h 3710912"/>
                <a:gd name="connsiteX9" fmla="*/ 473432 w 2027922"/>
                <a:gd name="connsiteY9" fmla="*/ 1178299 h 3710912"/>
                <a:gd name="connsiteX10" fmla="*/ 421045 w 2027922"/>
                <a:gd name="connsiteY10" fmla="*/ 1656931 h 3710912"/>
                <a:gd name="connsiteX11" fmla="*/ 1047313 w 2027922"/>
                <a:gd name="connsiteY11" fmla="*/ 1718843 h 3710912"/>
                <a:gd name="connsiteX12" fmla="*/ 1116370 w 2027922"/>
                <a:gd name="connsiteY12" fmla="*/ 1461668 h 3710912"/>
                <a:gd name="connsiteX13" fmla="*/ 923488 w 2027922"/>
                <a:gd name="connsiteY13" fmla="*/ 954461 h 3710912"/>
                <a:gd name="connsiteX14" fmla="*/ 1033026 w 2027922"/>
                <a:gd name="connsiteY14" fmla="*/ 840160 h 3710912"/>
                <a:gd name="connsiteX15" fmla="*/ 1206857 w 2027922"/>
                <a:gd name="connsiteY15" fmla="*/ 756817 h 3710912"/>
                <a:gd name="connsiteX16" fmla="*/ 1335444 w 2027922"/>
                <a:gd name="connsiteY16" fmla="*/ 785392 h 3710912"/>
                <a:gd name="connsiteX17" fmla="*/ 1852176 w 2027922"/>
                <a:gd name="connsiteY17" fmla="*/ 313906 h 3710912"/>
                <a:gd name="connsiteX18" fmla="*/ 1850139 w 2027922"/>
                <a:gd name="connsiteY18" fmla="*/ 175792 h 3710912"/>
                <a:gd name="connsiteX19" fmla="*/ 1925993 w 2027922"/>
                <a:gd name="connsiteY19" fmla="*/ 125785 h 3710912"/>
                <a:gd name="connsiteX20" fmla="*/ 1971238 w 2027922"/>
                <a:gd name="connsiteY20" fmla="*/ 168649 h 3710912"/>
                <a:gd name="connsiteX21" fmla="*/ 2006957 w 2027922"/>
                <a:gd name="connsiteY21" fmla="*/ 218653 h 3710912"/>
                <a:gd name="connsiteX22" fmla="*/ 2021244 w 2027922"/>
                <a:gd name="connsiteY22" fmla="*/ 299616 h 3710912"/>
                <a:gd name="connsiteX23" fmla="*/ 1906944 w 2027922"/>
                <a:gd name="connsiteY23" fmla="*/ 440112 h 3710912"/>
                <a:gd name="connsiteX24" fmla="*/ 1933137 w 2027922"/>
                <a:gd name="connsiteY24" fmla="*/ 502023 h 3710912"/>
                <a:gd name="connsiteX25" fmla="*/ 1544994 w 2027922"/>
                <a:gd name="connsiteY25" fmla="*/ 949698 h 3710912"/>
                <a:gd name="connsiteX26" fmla="*/ 1318775 w 2027922"/>
                <a:gd name="connsiteY26" fmla="*/ 1094954 h 3710912"/>
                <a:gd name="connsiteX27" fmla="*/ 1544994 w 2027922"/>
                <a:gd name="connsiteY27" fmla="*/ 2021260 h 3710912"/>
                <a:gd name="connsiteX28" fmla="*/ 1085412 w 2027922"/>
                <a:gd name="connsiteY28" fmla="*/ 2018879 h 3710912"/>
                <a:gd name="connsiteX29" fmla="*/ 1129222 w 2027922"/>
                <a:gd name="connsiteY29" fmla="*/ 3690516 h 3710912"/>
                <a:gd name="connsiteX30" fmla="*/ 899506 w 2027922"/>
                <a:gd name="connsiteY30" fmla="*/ 3600887 h 3710912"/>
                <a:gd name="connsiteX31" fmla="*/ 817923 w 2027922"/>
                <a:gd name="connsiteY31" fmla="*/ 3577093 h 3710912"/>
                <a:gd name="connsiteX32" fmla="*/ 811125 w 2027922"/>
                <a:gd name="connsiteY32" fmla="*/ 3260961 h 3710912"/>
                <a:gd name="connsiteX33" fmla="*/ 685352 w 2027922"/>
                <a:gd name="connsiteY33" fmla="*/ 2302371 h 3710912"/>
                <a:gd name="connsiteX34" fmla="*/ 253852 w 2027922"/>
                <a:gd name="connsiteY34" fmla="*/ 3710912 h 3710912"/>
                <a:gd name="connsiteX35" fmla="*/ 378182 w 2027922"/>
                <a:gd name="connsiteY35" fmla="*/ 1914104 h 3710912"/>
                <a:gd name="connsiteX36" fmla="*/ 301981 w 2027922"/>
                <a:gd name="connsiteY36" fmla="*/ 1861716 h 3710912"/>
                <a:gd name="connsiteX37" fmla="*/ 351987 w 2027922"/>
                <a:gd name="connsiteY37" fmla="*/ 1523579 h 3710912"/>
                <a:gd name="connsiteX38" fmla="*/ 297218 w 2027922"/>
                <a:gd name="connsiteY38" fmla="*/ 1337841 h 3710912"/>
                <a:gd name="connsiteX39" fmla="*/ 409137 w 2027922"/>
                <a:gd name="connsiteY39" fmla="*/ 997323 h 3710912"/>
                <a:gd name="connsiteX40" fmla="*/ 128150 w 2027922"/>
                <a:gd name="connsiteY40" fmla="*/ 652041 h 3710912"/>
                <a:gd name="connsiteX41" fmla="*/ 9087 w 2027922"/>
                <a:gd name="connsiteY41" fmla="*/ 352004 h 3710912"/>
                <a:gd name="connsiteX42" fmla="*/ 59094 w 2027922"/>
                <a:gd name="connsiteY42" fmla="*/ 292473 h 3710912"/>
                <a:gd name="connsiteX43" fmla="*/ 11160 w 2027922"/>
                <a:gd name="connsiteY43" fmla="*/ 171030 h 3710912"/>
                <a:gd name="connsiteX0" fmla="*/ 11160 w 2027922"/>
                <a:gd name="connsiteY0" fmla="*/ 171030 h 3710912"/>
                <a:gd name="connsiteX1" fmla="*/ 30519 w 2027922"/>
                <a:gd name="connsiteY1" fmla="*/ 59110 h 3710912"/>
                <a:gd name="connsiteX2" fmla="*/ 75763 w 2027922"/>
                <a:gd name="connsiteY2" fmla="*/ 25773 h 3710912"/>
                <a:gd name="connsiteX3" fmla="*/ 113863 w 2027922"/>
                <a:gd name="connsiteY3" fmla="*/ 4342 h 3710912"/>
                <a:gd name="connsiteX4" fmla="*/ 197207 w 2027922"/>
                <a:gd name="connsiteY4" fmla="*/ 85306 h 3710912"/>
                <a:gd name="connsiteX5" fmla="*/ 161488 w 2027922"/>
                <a:gd name="connsiteY5" fmla="*/ 249612 h 3710912"/>
                <a:gd name="connsiteX6" fmla="*/ 425807 w 2027922"/>
                <a:gd name="connsiteY6" fmla="*/ 668712 h 3710912"/>
                <a:gd name="connsiteX7" fmla="*/ 525820 w 2027922"/>
                <a:gd name="connsiteY7" fmla="*/ 687762 h 3710912"/>
                <a:gd name="connsiteX8" fmla="*/ 752038 w 2027922"/>
                <a:gd name="connsiteY8" fmla="*/ 790156 h 3710912"/>
                <a:gd name="connsiteX9" fmla="*/ 473432 w 2027922"/>
                <a:gd name="connsiteY9" fmla="*/ 1178299 h 3710912"/>
                <a:gd name="connsiteX10" fmla="*/ 421045 w 2027922"/>
                <a:gd name="connsiteY10" fmla="*/ 1656931 h 3710912"/>
                <a:gd name="connsiteX11" fmla="*/ 1047313 w 2027922"/>
                <a:gd name="connsiteY11" fmla="*/ 1718843 h 3710912"/>
                <a:gd name="connsiteX12" fmla="*/ 1116370 w 2027922"/>
                <a:gd name="connsiteY12" fmla="*/ 1461668 h 3710912"/>
                <a:gd name="connsiteX13" fmla="*/ 923488 w 2027922"/>
                <a:gd name="connsiteY13" fmla="*/ 954461 h 3710912"/>
                <a:gd name="connsiteX14" fmla="*/ 1033026 w 2027922"/>
                <a:gd name="connsiteY14" fmla="*/ 840160 h 3710912"/>
                <a:gd name="connsiteX15" fmla="*/ 1206857 w 2027922"/>
                <a:gd name="connsiteY15" fmla="*/ 756817 h 3710912"/>
                <a:gd name="connsiteX16" fmla="*/ 1335444 w 2027922"/>
                <a:gd name="connsiteY16" fmla="*/ 785392 h 3710912"/>
                <a:gd name="connsiteX17" fmla="*/ 1852176 w 2027922"/>
                <a:gd name="connsiteY17" fmla="*/ 313906 h 3710912"/>
                <a:gd name="connsiteX18" fmla="*/ 1850139 w 2027922"/>
                <a:gd name="connsiteY18" fmla="*/ 175792 h 3710912"/>
                <a:gd name="connsiteX19" fmla="*/ 1925993 w 2027922"/>
                <a:gd name="connsiteY19" fmla="*/ 125785 h 3710912"/>
                <a:gd name="connsiteX20" fmla="*/ 1971238 w 2027922"/>
                <a:gd name="connsiteY20" fmla="*/ 168649 h 3710912"/>
                <a:gd name="connsiteX21" fmla="*/ 2006957 w 2027922"/>
                <a:gd name="connsiteY21" fmla="*/ 218653 h 3710912"/>
                <a:gd name="connsiteX22" fmla="*/ 2021244 w 2027922"/>
                <a:gd name="connsiteY22" fmla="*/ 299616 h 3710912"/>
                <a:gd name="connsiteX23" fmla="*/ 1906944 w 2027922"/>
                <a:gd name="connsiteY23" fmla="*/ 440112 h 3710912"/>
                <a:gd name="connsiteX24" fmla="*/ 1933137 w 2027922"/>
                <a:gd name="connsiteY24" fmla="*/ 502023 h 3710912"/>
                <a:gd name="connsiteX25" fmla="*/ 1544994 w 2027922"/>
                <a:gd name="connsiteY25" fmla="*/ 949698 h 3710912"/>
                <a:gd name="connsiteX26" fmla="*/ 1318775 w 2027922"/>
                <a:gd name="connsiteY26" fmla="*/ 1094954 h 3710912"/>
                <a:gd name="connsiteX27" fmla="*/ 1544994 w 2027922"/>
                <a:gd name="connsiteY27" fmla="*/ 2021260 h 3710912"/>
                <a:gd name="connsiteX28" fmla="*/ 1085412 w 2027922"/>
                <a:gd name="connsiteY28" fmla="*/ 2018879 h 3710912"/>
                <a:gd name="connsiteX29" fmla="*/ 1129222 w 2027922"/>
                <a:gd name="connsiteY29" fmla="*/ 3690516 h 3710912"/>
                <a:gd name="connsiteX30" fmla="*/ 899506 w 2027922"/>
                <a:gd name="connsiteY30" fmla="*/ 3600887 h 3710912"/>
                <a:gd name="connsiteX31" fmla="*/ 817923 w 2027922"/>
                <a:gd name="connsiteY31" fmla="*/ 3577093 h 3710912"/>
                <a:gd name="connsiteX32" fmla="*/ 811125 w 2027922"/>
                <a:gd name="connsiteY32" fmla="*/ 3260961 h 3710912"/>
                <a:gd name="connsiteX33" fmla="*/ 685352 w 2027922"/>
                <a:gd name="connsiteY33" fmla="*/ 2302371 h 3710912"/>
                <a:gd name="connsiteX34" fmla="*/ 253852 w 2027922"/>
                <a:gd name="connsiteY34" fmla="*/ 3710912 h 3710912"/>
                <a:gd name="connsiteX35" fmla="*/ 378182 w 2027922"/>
                <a:gd name="connsiteY35" fmla="*/ 1914104 h 3710912"/>
                <a:gd name="connsiteX36" fmla="*/ 301981 w 2027922"/>
                <a:gd name="connsiteY36" fmla="*/ 1861716 h 3710912"/>
                <a:gd name="connsiteX37" fmla="*/ 351987 w 2027922"/>
                <a:gd name="connsiteY37" fmla="*/ 1523579 h 3710912"/>
                <a:gd name="connsiteX38" fmla="*/ 297218 w 2027922"/>
                <a:gd name="connsiteY38" fmla="*/ 1337841 h 3710912"/>
                <a:gd name="connsiteX39" fmla="*/ 409137 w 2027922"/>
                <a:gd name="connsiteY39" fmla="*/ 997323 h 3710912"/>
                <a:gd name="connsiteX40" fmla="*/ 128150 w 2027922"/>
                <a:gd name="connsiteY40" fmla="*/ 652041 h 3710912"/>
                <a:gd name="connsiteX41" fmla="*/ 9087 w 2027922"/>
                <a:gd name="connsiteY41" fmla="*/ 352004 h 3710912"/>
                <a:gd name="connsiteX42" fmla="*/ 59094 w 2027922"/>
                <a:gd name="connsiteY42" fmla="*/ 292473 h 3710912"/>
                <a:gd name="connsiteX43" fmla="*/ 11160 w 2027922"/>
                <a:gd name="connsiteY43" fmla="*/ 171030 h 3710912"/>
                <a:gd name="connsiteX0" fmla="*/ 11160 w 2027922"/>
                <a:gd name="connsiteY0" fmla="*/ 171030 h 3710912"/>
                <a:gd name="connsiteX1" fmla="*/ 30519 w 2027922"/>
                <a:gd name="connsiteY1" fmla="*/ 59110 h 3710912"/>
                <a:gd name="connsiteX2" fmla="*/ 75763 w 2027922"/>
                <a:gd name="connsiteY2" fmla="*/ 25773 h 3710912"/>
                <a:gd name="connsiteX3" fmla="*/ 113863 w 2027922"/>
                <a:gd name="connsiteY3" fmla="*/ 4342 h 3710912"/>
                <a:gd name="connsiteX4" fmla="*/ 197207 w 2027922"/>
                <a:gd name="connsiteY4" fmla="*/ 85306 h 3710912"/>
                <a:gd name="connsiteX5" fmla="*/ 161488 w 2027922"/>
                <a:gd name="connsiteY5" fmla="*/ 249612 h 3710912"/>
                <a:gd name="connsiteX6" fmla="*/ 425807 w 2027922"/>
                <a:gd name="connsiteY6" fmla="*/ 668712 h 3710912"/>
                <a:gd name="connsiteX7" fmla="*/ 525820 w 2027922"/>
                <a:gd name="connsiteY7" fmla="*/ 687762 h 3710912"/>
                <a:gd name="connsiteX8" fmla="*/ 752038 w 2027922"/>
                <a:gd name="connsiteY8" fmla="*/ 790156 h 3710912"/>
                <a:gd name="connsiteX9" fmla="*/ 473432 w 2027922"/>
                <a:gd name="connsiteY9" fmla="*/ 1178299 h 3710912"/>
                <a:gd name="connsiteX10" fmla="*/ 421045 w 2027922"/>
                <a:gd name="connsiteY10" fmla="*/ 1656931 h 3710912"/>
                <a:gd name="connsiteX11" fmla="*/ 1047313 w 2027922"/>
                <a:gd name="connsiteY11" fmla="*/ 1718843 h 3710912"/>
                <a:gd name="connsiteX12" fmla="*/ 1116370 w 2027922"/>
                <a:gd name="connsiteY12" fmla="*/ 1461668 h 3710912"/>
                <a:gd name="connsiteX13" fmla="*/ 923488 w 2027922"/>
                <a:gd name="connsiteY13" fmla="*/ 954461 h 3710912"/>
                <a:gd name="connsiteX14" fmla="*/ 1033026 w 2027922"/>
                <a:gd name="connsiteY14" fmla="*/ 840160 h 3710912"/>
                <a:gd name="connsiteX15" fmla="*/ 1206857 w 2027922"/>
                <a:gd name="connsiteY15" fmla="*/ 756817 h 3710912"/>
                <a:gd name="connsiteX16" fmla="*/ 1335444 w 2027922"/>
                <a:gd name="connsiteY16" fmla="*/ 785392 h 3710912"/>
                <a:gd name="connsiteX17" fmla="*/ 1852176 w 2027922"/>
                <a:gd name="connsiteY17" fmla="*/ 313906 h 3710912"/>
                <a:gd name="connsiteX18" fmla="*/ 1850139 w 2027922"/>
                <a:gd name="connsiteY18" fmla="*/ 175792 h 3710912"/>
                <a:gd name="connsiteX19" fmla="*/ 1925993 w 2027922"/>
                <a:gd name="connsiteY19" fmla="*/ 125785 h 3710912"/>
                <a:gd name="connsiteX20" fmla="*/ 1971238 w 2027922"/>
                <a:gd name="connsiteY20" fmla="*/ 168649 h 3710912"/>
                <a:gd name="connsiteX21" fmla="*/ 2006957 w 2027922"/>
                <a:gd name="connsiteY21" fmla="*/ 218653 h 3710912"/>
                <a:gd name="connsiteX22" fmla="*/ 2021244 w 2027922"/>
                <a:gd name="connsiteY22" fmla="*/ 299616 h 3710912"/>
                <a:gd name="connsiteX23" fmla="*/ 1906944 w 2027922"/>
                <a:gd name="connsiteY23" fmla="*/ 440112 h 3710912"/>
                <a:gd name="connsiteX24" fmla="*/ 1933137 w 2027922"/>
                <a:gd name="connsiteY24" fmla="*/ 502023 h 3710912"/>
                <a:gd name="connsiteX25" fmla="*/ 1544994 w 2027922"/>
                <a:gd name="connsiteY25" fmla="*/ 949698 h 3710912"/>
                <a:gd name="connsiteX26" fmla="*/ 1318775 w 2027922"/>
                <a:gd name="connsiteY26" fmla="*/ 1094954 h 3710912"/>
                <a:gd name="connsiteX27" fmla="*/ 1544994 w 2027922"/>
                <a:gd name="connsiteY27" fmla="*/ 2021260 h 3710912"/>
                <a:gd name="connsiteX28" fmla="*/ 1085412 w 2027922"/>
                <a:gd name="connsiteY28" fmla="*/ 2018879 h 3710912"/>
                <a:gd name="connsiteX29" fmla="*/ 1129222 w 2027922"/>
                <a:gd name="connsiteY29" fmla="*/ 3690516 h 3710912"/>
                <a:gd name="connsiteX30" fmla="*/ 899506 w 2027922"/>
                <a:gd name="connsiteY30" fmla="*/ 3600887 h 3710912"/>
                <a:gd name="connsiteX31" fmla="*/ 817923 w 2027922"/>
                <a:gd name="connsiteY31" fmla="*/ 3577093 h 3710912"/>
                <a:gd name="connsiteX32" fmla="*/ 811125 w 2027922"/>
                <a:gd name="connsiteY32" fmla="*/ 3260961 h 3710912"/>
                <a:gd name="connsiteX33" fmla="*/ 685352 w 2027922"/>
                <a:gd name="connsiteY33" fmla="*/ 2302371 h 3710912"/>
                <a:gd name="connsiteX34" fmla="*/ 253852 w 2027922"/>
                <a:gd name="connsiteY34" fmla="*/ 3710912 h 3710912"/>
                <a:gd name="connsiteX35" fmla="*/ 378182 w 2027922"/>
                <a:gd name="connsiteY35" fmla="*/ 1914104 h 3710912"/>
                <a:gd name="connsiteX36" fmla="*/ 301981 w 2027922"/>
                <a:gd name="connsiteY36" fmla="*/ 1861716 h 3710912"/>
                <a:gd name="connsiteX37" fmla="*/ 351987 w 2027922"/>
                <a:gd name="connsiteY37" fmla="*/ 1523579 h 3710912"/>
                <a:gd name="connsiteX38" fmla="*/ 297218 w 2027922"/>
                <a:gd name="connsiteY38" fmla="*/ 1337841 h 3710912"/>
                <a:gd name="connsiteX39" fmla="*/ 409137 w 2027922"/>
                <a:gd name="connsiteY39" fmla="*/ 997323 h 3710912"/>
                <a:gd name="connsiteX40" fmla="*/ 128150 w 2027922"/>
                <a:gd name="connsiteY40" fmla="*/ 652041 h 3710912"/>
                <a:gd name="connsiteX41" fmla="*/ 9087 w 2027922"/>
                <a:gd name="connsiteY41" fmla="*/ 352004 h 3710912"/>
                <a:gd name="connsiteX42" fmla="*/ 59094 w 2027922"/>
                <a:gd name="connsiteY42" fmla="*/ 292473 h 3710912"/>
                <a:gd name="connsiteX43" fmla="*/ 11160 w 2027922"/>
                <a:gd name="connsiteY43" fmla="*/ 171030 h 3710912"/>
                <a:gd name="connsiteX0" fmla="*/ 11160 w 2027922"/>
                <a:gd name="connsiteY0" fmla="*/ 171030 h 3710912"/>
                <a:gd name="connsiteX1" fmla="*/ 30519 w 2027922"/>
                <a:gd name="connsiteY1" fmla="*/ 59110 h 3710912"/>
                <a:gd name="connsiteX2" fmla="*/ 75763 w 2027922"/>
                <a:gd name="connsiteY2" fmla="*/ 25773 h 3710912"/>
                <a:gd name="connsiteX3" fmla="*/ 113863 w 2027922"/>
                <a:gd name="connsiteY3" fmla="*/ 4342 h 3710912"/>
                <a:gd name="connsiteX4" fmla="*/ 197207 w 2027922"/>
                <a:gd name="connsiteY4" fmla="*/ 85306 h 3710912"/>
                <a:gd name="connsiteX5" fmla="*/ 161488 w 2027922"/>
                <a:gd name="connsiteY5" fmla="*/ 249612 h 3710912"/>
                <a:gd name="connsiteX6" fmla="*/ 425807 w 2027922"/>
                <a:gd name="connsiteY6" fmla="*/ 668712 h 3710912"/>
                <a:gd name="connsiteX7" fmla="*/ 525820 w 2027922"/>
                <a:gd name="connsiteY7" fmla="*/ 687762 h 3710912"/>
                <a:gd name="connsiteX8" fmla="*/ 752038 w 2027922"/>
                <a:gd name="connsiteY8" fmla="*/ 790156 h 3710912"/>
                <a:gd name="connsiteX9" fmla="*/ 473432 w 2027922"/>
                <a:gd name="connsiteY9" fmla="*/ 1178299 h 3710912"/>
                <a:gd name="connsiteX10" fmla="*/ 421045 w 2027922"/>
                <a:gd name="connsiteY10" fmla="*/ 1656931 h 3710912"/>
                <a:gd name="connsiteX11" fmla="*/ 1047313 w 2027922"/>
                <a:gd name="connsiteY11" fmla="*/ 1718843 h 3710912"/>
                <a:gd name="connsiteX12" fmla="*/ 1116370 w 2027922"/>
                <a:gd name="connsiteY12" fmla="*/ 1461668 h 3710912"/>
                <a:gd name="connsiteX13" fmla="*/ 923488 w 2027922"/>
                <a:gd name="connsiteY13" fmla="*/ 954461 h 3710912"/>
                <a:gd name="connsiteX14" fmla="*/ 1033026 w 2027922"/>
                <a:gd name="connsiteY14" fmla="*/ 840160 h 3710912"/>
                <a:gd name="connsiteX15" fmla="*/ 1206857 w 2027922"/>
                <a:gd name="connsiteY15" fmla="*/ 756817 h 3710912"/>
                <a:gd name="connsiteX16" fmla="*/ 1335444 w 2027922"/>
                <a:gd name="connsiteY16" fmla="*/ 785392 h 3710912"/>
                <a:gd name="connsiteX17" fmla="*/ 1852176 w 2027922"/>
                <a:gd name="connsiteY17" fmla="*/ 313906 h 3710912"/>
                <a:gd name="connsiteX18" fmla="*/ 1850139 w 2027922"/>
                <a:gd name="connsiteY18" fmla="*/ 175792 h 3710912"/>
                <a:gd name="connsiteX19" fmla="*/ 1925993 w 2027922"/>
                <a:gd name="connsiteY19" fmla="*/ 125785 h 3710912"/>
                <a:gd name="connsiteX20" fmla="*/ 1971238 w 2027922"/>
                <a:gd name="connsiteY20" fmla="*/ 168649 h 3710912"/>
                <a:gd name="connsiteX21" fmla="*/ 2006957 w 2027922"/>
                <a:gd name="connsiteY21" fmla="*/ 218653 h 3710912"/>
                <a:gd name="connsiteX22" fmla="*/ 2021244 w 2027922"/>
                <a:gd name="connsiteY22" fmla="*/ 299616 h 3710912"/>
                <a:gd name="connsiteX23" fmla="*/ 1906944 w 2027922"/>
                <a:gd name="connsiteY23" fmla="*/ 440112 h 3710912"/>
                <a:gd name="connsiteX24" fmla="*/ 1933137 w 2027922"/>
                <a:gd name="connsiteY24" fmla="*/ 502023 h 3710912"/>
                <a:gd name="connsiteX25" fmla="*/ 1544994 w 2027922"/>
                <a:gd name="connsiteY25" fmla="*/ 949698 h 3710912"/>
                <a:gd name="connsiteX26" fmla="*/ 1318775 w 2027922"/>
                <a:gd name="connsiteY26" fmla="*/ 1094954 h 3710912"/>
                <a:gd name="connsiteX27" fmla="*/ 1544994 w 2027922"/>
                <a:gd name="connsiteY27" fmla="*/ 2021260 h 3710912"/>
                <a:gd name="connsiteX28" fmla="*/ 1085412 w 2027922"/>
                <a:gd name="connsiteY28" fmla="*/ 2018879 h 3710912"/>
                <a:gd name="connsiteX29" fmla="*/ 1129222 w 2027922"/>
                <a:gd name="connsiteY29" fmla="*/ 3690516 h 3710912"/>
                <a:gd name="connsiteX30" fmla="*/ 899506 w 2027922"/>
                <a:gd name="connsiteY30" fmla="*/ 3600887 h 3710912"/>
                <a:gd name="connsiteX31" fmla="*/ 817923 w 2027922"/>
                <a:gd name="connsiteY31" fmla="*/ 3577093 h 3710912"/>
                <a:gd name="connsiteX32" fmla="*/ 811125 w 2027922"/>
                <a:gd name="connsiteY32" fmla="*/ 3260961 h 3710912"/>
                <a:gd name="connsiteX33" fmla="*/ 794129 w 2027922"/>
                <a:gd name="connsiteY33" fmla="*/ 2798662 h 3710912"/>
                <a:gd name="connsiteX34" fmla="*/ 685352 w 2027922"/>
                <a:gd name="connsiteY34" fmla="*/ 2302371 h 3710912"/>
                <a:gd name="connsiteX35" fmla="*/ 253852 w 2027922"/>
                <a:gd name="connsiteY35" fmla="*/ 3710912 h 3710912"/>
                <a:gd name="connsiteX36" fmla="*/ 378182 w 2027922"/>
                <a:gd name="connsiteY36" fmla="*/ 1914104 h 3710912"/>
                <a:gd name="connsiteX37" fmla="*/ 301981 w 2027922"/>
                <a:gd name="connsiteY37" fmla="*/ 1861716 h 3710912"/>
                <a:gd name="connsiteX38" fmla="*/ 351987 w 2027922"/>
                <a:gd name="connsiteY38" fmla="*/ 1523579 h 3710912"/>
                <a:gd name="connsiteX39" fmla="*/ 297218 w 2027922"/>
                <a:gd name="connsiteY39" fmla="*/ 1337841 h 3710912"/>
                <a:gd name="connsiteX40" fmla="*/ 409137 w 2027922"/>
                <a:gd name="connsiteY40" fmla="*/ 997323 h 3710912"/>
                <a:gd name="connsiteX41" fmla="*/ 128150 w 2027922"/>
                <a:gd name="connsiteY41" fmla="*/ 652041 h 3710912"/>
                <a:gd name="connsiteX42" fmla="*/ 9087 w 2027922"/>
                <a:gd name="connsiteY42" fmla="*/ 352004 h 3710912"/>
                <a:gd name="connsiteX43" fmla="*/ 59094 w 2027922"/>
                <a:gd name="connsiteY43" fmla="*/ 292473 h 3710912"/>
                <a:gd name="connsiteX44" fmla="*/ 11160 w 2027922"/>
                <a:gd name="connsiteY44" fmla="*/ 171030 h 3710912"/>
                <a:gd name="connsiteX0" fmla="*/ 11160 w 2027922"/>
                <a:gd name="connsiteY0" fmla="*/ 171030 h 3710912"/>
                <a:gd name="connsiteX1" fmla="*/ 30519 w 2027922"/>
                <a:gd name="connsiteY1" fmla="*/ 59110 h 3710912"/>
                <a:gd name="connsiteX2" fmla="*/ 75763 w 2027922"/>
                <a:gd name="connsiteY2" fmla="*/ 25773 h 3710912"/>
                <a:gd name="connsiteX3" fmla="*/ 113863 w 2027922"/>
                <a:gd name="connsiteY3" fmla="*/ 4342 h 3710912"/>
                <a:gd name="connsiteX4" fmla="*/ 197207 w 2027922"/>
                <a:gd name="connsiteY4" fmla="*/ 85306 h 3710912"/>
                <a:gd name="connsiteX5" fmla="*/ 161488 w 2027922"/>
                <a:gd name="connsiteY5" fmla="*/ 249612 h 3710912"/>
                <a:gd name="connsiteX6" fmla="*/ 425807 w 2027922"/>
                <a:gd name="connsiteY6" fmla="*/ 668712 h 3710912"/>
                <a:gd name="connsiteX7" fmla="*/ 525820 w 2027922"/>
                <a:gd name="connsiteY7" fmla="*/ 687762 h 3710912"/>
                <a:gd name="connsiteX8" fmla="*/ 752038 w 2027922"/>
                <a:gd name="connsiteY8" fmla="*/ 790156 h 3710912"/>
                <a:gd name="connsiteX9" fmla="*/ 473432 w 2027922"/>
                <a:gd name="connsiteY9" fmla="*/ 1178299 h 3710912"/>
                <a:gd name="connsiteX10" fmla="*/ 421045 w 2027922"/>
                <a:gd name="connsiteY10" fmla="*/ 1656931 h 3710912"/>
                <a:gd name="connsiteX11" fmla="*/ 1047313 w 2027922"/>
                <a:gd name="connsiteY11" fmla="*/ 1718843 h 3710912"/>
                <a:gd name="connsiteX12" fmla="*/ 1116370 w 2027922"/>
                <a:gd name="connsiteY12" fmla="*/ 1461668 h 3710912"/>
                <a:gd name="connsiteX13" fmla="*/ 923488 w 2027922"/>
                <a:gd name="connsiteY13" fmla="*/ 954461 h 3710912"/>
                <a:gd name="connsiteX14" fmla="*/ 1033026 w 2027922"/>
                <a:gd name="connsiteY14" fmla="*/ 840160 h 3710912"/>
                <a:gd name="connsiteX15" fmla="*/ 1206857 w 2027922"/>
                <a:gd name="connsiteY15" fmla="*/ 756817 h 3710912"/>
                <a:gd name="connsiteX16" fmla="*/ 1335444 w 2027922"/>
                <a:gd name="connsiteY16" fmla="*/ 785392 h 3710912"/>
                <a:gd name="connsiteX17" fmla="*/ 1852176 w 2027922"/>
                <a:gd name="connsiteY17" fmla="*/ 313906 h 3710912"/>
                <a:gd name="connsiteX18" fmla="*/ 1850139 w 2027922"/>
                <a:gd name="connsiteY18" fmla="*/ 175792 h 3710912"/>
                <a:gd name="connsiteX19" fmla="*/ 1925993 w 2027922"/>
                <a:gd name="connsiteY19" fmla="*/ 125785 h 3710912"/>
                <a:gd name="connsiteX20" fmla="*/ 1971238 w 2027922"/>
                <a:gd name="connsiteY20" fmla="*/ 168649 h 3710912"/>
                <a:gd name="connsiteX21" fmla="*/ 2006957 w 2027922"/>
                <a:gd name="connsiteY21" fmla="*/ 218653 h 3710912"/>
                <a:gd name="connsiteX22" fmla="*/ 2021244 w 2027922"/>
                <a:gd name="connsiteY22" fmla="*/ 299616 h 3710912"/>
                <a:gd name="connsiteX23" fmla="*/ 1906944 w 2027922"/>
                <a:gd name="connsiteY23" fmla="*/ 440112 h 3710912"/>
                <a:gd name="connsiteX24" fmla="*/ 1933137 w 2027922"/>
                <a:gd name="connsiteY24" fmla="*/ 502023 h 3710912"/>
                <a:gd name="connsiteX25" fmla="*/ 1544994 w 2027922"/>
                <a:gd name="connsiteY25" fmla="*/ 949698 h 3710912"/>
                <a:gd name="connsiteX26" fmla="*/ 1318775 w 2027922"/>
                <a:gd name="connsiteY26" fmla="*/ 1094954 h 3710912"/>
                <a:gd name="connsiteX27" fmla="*/ 1544994 w 2027922"/>
                <a:gd name="connsiteY27" fmla="*/ 2021260 h 3710912"/>
                <a:gd name="connsiteX28" fmla="*/ 1085412 w 2027922"/>
                <a:gd name="connsiteY28" fmla="*/ 2018879 h 3710912"/>
                <a:gd name="connsiteX29" fmla="*/ 1129222 w 2027922"/>
                <a:gd name="connsiteY29" fmla="*/ 3690516 h 3710912"/>
                <a:gd name="connsiteX30" fmla="*/ 899506 w 2027922"/>
                <a:gd name="connsiteY30" fmla="*/ 3600887 h 3710912"/>
                <a:gd name="connsiteX31" fmla="*/ 817923 w 2027922"/>
                <a:gd name="connsiteY31" fmla="*/ 3577093 h 3710912"/>
                <a:gd name="connsiteX32" fmla="*/ 811125 w 2027922"/>
                <a:gd name="connsiteY32" fmla="*/ 3260961 h 3710912"/>
                <a:gd name="connsiteX33" fmla="*/ 794129 w 2027922"/>
                <a:gd name="connsiteY33" fmla="*/ 2798662 h 3710912"/>
                <a:gd name="connsiteX34" fmla="*/ 685352 w 2027922"/>
                <a:gd name="connsiteY34" fmla="*/ 2302371 h 3710912"/>
                <a:gd name="connsiteX35" fmla="*/ 253852 w 2027922"/>
                <a:gd name="connsiteY35" fmla="*/ 3710912 h 3710912"/>
                <a:gd name="connsiteX36" fmla="*/ 378182 w 2027922"/>
                <a:gd name="connsiteY36" fmla="*/ 1914104 h 3710912"/>
                <a:gd name="connsiteX37" fmla="*/ 301981 w 2027922"/>
                <a:gd name="connsiteY37" fmla="*/ 1861716 h 3710912"/>
                <a:gd name="connsiteX38" fmla="*/ 351987 w 2027922"/>
                <a:gd name="connsiteY38" fmla="*/ 1523579 h 3710912"/>
                <a:gd name="connsiteX39" fmla="*/ 297218 w 2027922"/>
                <a:gd name="connsiteY39" fmla="*/ 1337841 h 3710912"/>
                <a:gd name="connsiteX40" fmla="*/ 409137 w 2027922"/>
                <a:gd name="connsiteY40" fmla="*/ 997323 h 3710912"/>
                <a:gd name="connsiteX41" fmla="*/ 128150 w 2027922"/>
                <a:gd name="connsiteY41" fmla="*/ 652041 h 3710912"/>
                <a:gd name="connsiteX42" fmla="*/ 9087 w 2027922"/>
                <a:gd name="connsiteY42" fmla="*/ 352004 h 3710912"/>
                <a:gd name="connsiteX43" fmla="*/ 59094 w 2027922"/>
                <a:gd name="connsiteY43" fmla="*/ 292473 h 3710912"/>
                <a:gd name="connsiteX44" fmla="*/ 11160 w 2027922"/>
                <a:gd name="connsiteY44" fmla="*/ 171030 h 3710912"/>
                <a:gd name="connsiteX0" fmla="*/ 11160 w 2027922"/>
                <a:gd name="connsiteY0" fmla="*/ 171030 h 3710912"/>
                <a:gd name="connsiteX1" fmla="*/ 30519 w 2027922"/>
                <a:gd name="connsiteY1" fmla="*/ 59110 h 3710912"/>
                <a:gd name="connsiteX2" fmla="*/ 75763 w 2027922"/>
                <a:gd name="connsiteY2" fmla="*/ 25773 h 3710912"/>
                <a:gd name="connsiteX3" fmla="*/ 113863 w 2027922"/>
                <a:gd name="connsiteY3" fmla="*/ 4342 h 3710912"/>
                <a:gd name="connsiteX4" fmla="*/ 197207 w 2027922"/>
                <a:gd name="connsiteY4" fmla="*/ 85306 h 3710912"/>
                <a:gd name="connsiteX5" fmla="*/ 161488 w 2027922"/>
                <a:gd name="connsiteY5" fmla="*/ 249612 h 3710912"/>
                <a:gd name="connsiteX6" fmla="*/ 425807 w 2027922"/>
                <a:gd name="connsiteY6" fmla="*/ 668712 h 3710912"/>
                <a:gd name="connsiteX7" fmla="*/ 525820 w 2027922"/>
                <a:gd name="connsiteY7" fmla="*/ 687762 h 3710912"/>
                <a:gd name="connsiteX8" fmla="*/ 752038 w 2027922"/>
                <a:gd name="connsiteY8" fmla="*/ 790156 h 3710912"/>
                <a:gd name="connsiteX9" fmla="*/ 473432 w 2027922"/>
                <a:gd name="connsiteY9" fmla="*/ 1178299 h 3710912"/>
                <a:gd name="connsiteX10" fmla="*/ 421045 w 2027922"/>
                <a:gd name="connsiteY10" fmla="*/ 1656931 h 3710912"/>
                <a:gd name="connsiteX11" fmla="*/ 1047313 w 2027922"/>
                <a:gd name="connsiteY11" fmla="*/ 1718843 h 3710912"/>
                <a:gd name="connsiteX12" fmla="*/ 1116370 w 2027922"/>
                <a:gd name="connsiteY12" fmla="*/ 1461668 h 3710912"/>
                <a:gd name="connsiteX13" fmla="*/ 923488 w 2027922"/>
                <a:gd name="connsiteY13" fmla="*/ 954461 h 3710912"/>
                <a:gd name="connsiteX14" fmla="*/ 1033026 w 2027922"/>
                <a:gd name="connsiteY14" fmla="*/ 840160 h 3710912"/>
                <a:gd name="connsiteX15" fmla="*/ 1206857 w 2027922"/>
                <a:gd name="connsiteY15" fmla="*/ 756817 h 3710912"/>
                <a:gd name="connsiteX16" fmla="*/ 1335444 w 2027922"/>
                <a:gd name="connsiteY16" fmla="*/ 785392 h 3710912"/>
                <a:gd name="connsiteX17" fmla="*/ 1852176 w 2027922"/>
                <a:gd name="connsiteY17" fmla="*/ 313906 h 3710912"/>
                <a:gd name="connsiteX18" fmla="*/ 1850139 w 2027922"/>
                <a:gd name="connsiteY18" fmla="*/ 175792 h 3710912"/>
                <a:gd name="connsiteX19" fmla="*/ 1925993 w 2027922"/>
                <a:gd name="connsiteY19" fmla="*/ 125785 h 3710912"/>
                <a:gd name="connsiteX20" fmla="*/ 1971238 w 2027922"/>
                <a:gd name="connsiteY20" fmla="*/ 168649 h 3710912"/>
                <a:gd name="connsiteX21" fmla="*/ 2006957 w 2027922"/>
                <a:gd name="connsiteY21" fmla="*/ 218653 h 3710912"/>
                <a:gd name="connsiteX22" fmla="*/ 2021244 w 2027922"/>
                <a:gd name="connsiteY22" fmla="*/ 299616 h 3710912"/>
                <a:gd name="connsiteX23" fmla="*/ 1906944 w 2027922"/>
                <a:gd name="connsiteY23" fmla="*/ 440112 h 3710912"/>
                <a:gd name="connsiteX24" fmla="*/ 1933137 w 2027922"/>
                <a:gd name="connsiteY24" fmla="*/ 502023 h 3710912"/>
                <a:gd name="connsiteX25" fmla="*/ 1544994 w 2027922"/>
                <a:gd name="connsiteY25" fmla="*/ 949698 h 3710912"/>
                <a:gd name="connsiteX26" fmla="*/ 1318775 w 2027922"/>
                <a:gd name="connsiteY26" fmla="*/ 1094954 h 3710912"/>
                <a:gd name="connsiteX27" fmla="*/ 1544994 w 2027922"/>
                <a:gd name="connsiteY27" fmla="*/ 2021260 h 3710912"/>
                <a:gd name="connsiteX28" fmla="*/ 1085412 w 2027922"/>
                <a:gd name="connsiteY28" fmla="*/ 2018879 h 3710912"/>
                <a:gd name="connsiteX29" fmla="*/ 1129222 w 2027922"/>
                <a:gd name="connsiteY29" fmla="*/ 3690516 h 3710912"/>
                <a:gd name="connsiteX30" fmla="*/ 899506 w 2027922"/>
                <a:gd name="connsiteY30" fmla="*/ 3600887 h 3710912"/>
                <a:gd name="connsiteX31" fmla="*/ 817923 w 2027922"/>
                <a:gd name="connsiteY31" fmla="*/ 3577093 h 3710912"/>
                <a:gd name="connsiteX32" fmla="*/ 811125 w 2027922"/>
                <a:gd name="connsiteY32" fmla="*/ 3260961 h 3710912"/>
                <a:gd name="connsiteX33" fmla="*/ 794129 w 2027922"/>
                <a:gd name="connsiteY33" fmla="*/ 2798662 h 3710912"/>
                <a:gd name="connsiteX34" fmla="*/ 685352 w 2027922"/>
                <a:gd name="connsiteY34" fmla="*/ 2302371 h 3710912"/>
                <a:gd name="connsiteX35" fmla="*/ 253852 w 2027922"/>
                <a:gd name="connsiteY35" fmla="*/ 3710912 h 3710912"/>
                <a:gd name="connsiteX36" fmla="*/ 378182 w 2027922"/>
                <a:gd name="connsiteY36" fmla="*/ 1914104 h 3710912"/>
                <a:gd name="connsiteX37" fmla="*/ 301981 w 2027922"/>
                <a:gd name="connsiteY37" fmla="*/ 1861716 h 3710912"/>
                <a:gd name="connsiteX38" fmla="*/ 351987 w 2027922"/>
                <a:gd name="connsiteY38" fmla="*/ 1523579 h 3710912"/>
                <a:gd name="connsiteX39" fmla="*/ 297218 w 2027922"/>
                <a:gd name="connsiteY39" fmla="*/ 1337841 h 3710912"/>
                <a:gd name="connsiteX40" fmla="*/ 409137 w 2027922"/>
                <a:gd name="connsiteY40" fmla="*/ 997323 h 3710912"/>
                <a:gd name="connsiteX41" fmla="*/ 128150 w 2027922"/>
                <a:gd name="connsiteY41" fmla="*/ 652041 h 3710912"/>
                <a:gd name="connsiteX42" fmla="*/ 9087 w 2027922"/>
                <a:gd name="connsiteY42" fmla="*/ 352004 h 3710912"/>
                <a:gd name="connsiteX43" fmla="*/ 59094 w 2027922"/>
                <a:gd name="connsiteY43" fmla="*/ 292473 h 3710912"/>
                <a:gd name="connsiteX44" fmla="*/ 11160 w 2027922"/>
                <a:gd name="connsiteY44" fmla="*/ 171030 h 3710912"/>
                <a:gd name="connsiteX0" fmla="*/ 11160 w 2027922"/>
                <a:gd name="connsiteY0" fmla="*/ 171030 h 3710912"/>
                <a:gd name="connsiteX1" fmla="*/ 30519 w 2027922"/>
                <a:gd name="connsiteY1" fmla="*/ 59110 h 3710912"/>
                <a:gd name="connsiteX2" fmla="*/ 75763 w 2027922"/>
                <a:gd name="connsiteY2" fmla="*/ 25773 h 3710912"/>
                <a:gd name="connsiteX3" fmla="*/ 113863 w 2027922"/>
                <a:gd name="connsiteY3" fmla="*/ 4342 h 3710912"/>
                <a:gd name="connsiteX4" fmla="*/ 197207 w 2027922"/>
                <a:gd name="connsiteY4" fmla="*/ 85306 h 3710912"/>
                <a:gd name="connsiteX5" fmla="*/ 161488 w 2027922"/>
                <a:gd name="connsiteY5" fmla="*/ 249612 h 3710912"/>
                <a:gd name="connsiteX6" fmla="*/ 425807 w 2027922"/>
                <a:gd name="connsiteY6" fmla="*/ 668712 h 3710912"/>
                <a:gd name="connsiteX7" fmla="*/ 525820 w 2027922"/>
                <a:gd name="connsiteY7" fmla="*/ 687762 h 3710912"/>
                <a:gd name="connsiteX8" fmla="*/ 752038 w 2027922"/>
                <a:gd name="connsiteY8" fmla="*/ 790156 h 3710912"/>
                <a:gd name="connsiteX9" fmla="*/ 473432 w 2027922"/>
                <a:gd name="connsiteY9" fmla="*/ 1178299 h 3710912"/>
                <a:gd name="connsiteX10" fmla="*/ 421045 w 2027922"/>
                <a:gd name="connsiteY10" fmla="*/ 1656931 h 3710912"/>
                <a:gd name="connsiteX11" fmla="*/ 1047313 w 2027922"/>
                <a:gd name="connsiteY11" fmla="*/ 1718843 h 3710912"/>
                <a:gd name="connsiteX12" fmla="*/ 1116370 w 2027922"/>
                <a:gd name="connsiteY12" fmla="*/ 1461668 h 3710912"/>
                <a:gd name="connsiteX13" fmla="*/ 923488 w 2027922"/>
                <a:gd name="connsiteY13" fmla="*/ 954461 h 3710912"/>
                <a:gd name="connsiteX14" fmla="*/ 1033026 w 2027922"/>
                <a:gd name="connsiteY14" fmla="*/ 840160 h 3710912"/>
                <a:gd name="connsiteX15" fmla="*/ 1206857 w 2027922"/>
                <a:gd name="connsiteY15" fmla="*/ 756817 h 3710912"/>
                <a:gd name="connsiteX16" fmla="*/ 1335444 w 2027922"/>
                <a:gd name="connsiteY16" fmla="*/ 785392 h 3710912"/>
                <a:gd name="connsiteX17" fmla="*/ 1852176 w 2027922"/>
                <a:gd name="connsiteY17" fmla="*/ 313906 h 3710912"/>
                <a:gd name="connsiteX18" fmla="*/ 1850139 w 2027922"/>
                <a:gd name="connsiteY18" fmla="*/ 175792 h 3710912"/>
                <a:gd name="connsiteX19" fmla="*/ 1925993 w 2027922"/>
                <a:gd name="connsiteY19" fmla="*/ 125785 h 3710912"/>
                <a:gd name="connsiteX20" fmla="*/ 1971238 w 2027922"/>
                <a:gd name="connsiteY20" fmla="*/ 168649 h 3710912"/>
                <a:gd name="connsiteX21" fmla="*/ 2006957 w 2027922"/>
                <a:gd name="connsiteY21" fmla="*/ 218653 h 3710912"/>
                <a:gd name="connsiteX22" fmla="*/ 2021244 w 2027922"/>
                <a:gd name="connsiteY22" fmla="*/ 299616 h 3710912"/>
                <a:gd name="connsiteX23" fmla="*/ 1906944 w 2027922"/>
                <a:gd name="connsiteY23" fmla="*/ 440112 h 3710912"/>
                <a:gd name="connsiteX24" fmla="*/ 1933137 w 2027922"/>
                <a:gd name="connsiteY24" fmla="*/ 502023 h 3710912"/>
                <a:gd name="connsiteX25" fmla="*/ 1544994 w 2027922"/>
                <a:gd name="connsiteY25" fmla="*/ 949698 h 3710912"/>
                <a:gd name="connsiteX26" fmla="*/ 1318775 w 2027922"/>
                <a:gd name="connsiteY26" fmla="*/ 1094954 h 3710912"/>
                <a:gd name="connsiteX27" fmla="*/ 1544994 w 2027922"/>
                <a:gd name="connsiteY27" fmla="*/ 2021260 h 3710912"/>
                <a:gd name="connsiteX28" fmla="*/ 1085412 w 2027922"/>
                <a:gd name="connsiteY28" fmla="*/ 2018879 h 3710912"/>
                <a:gd name="connsiteX29" fmla="*/ 1129222 w 2027922"/>
                <a:gd name="connsiteY29" fmla="*/ 3690516 h 3710912"/>
                <a:gd name="connsiteX30" fmla="*/ 899506 w 2027922"/>
                <a:gd name="connsiteY30" fmla="*/ 3600887 h 3710912"/>
                <a:gd name="connsiteX31" fmla="*/ 817923 w 2027922"/>
                <a:gd name="connsiteY31" fmla="*/ 3577093 h 3710912"/>
                <a:gd name="connsiteX32" fmla="*/ 811125 w 2027922"/>
                <a:gd name="connsiteY32" fmla="*/ 3260961 h 3710912"/>
                <a:gd name="connsiteX33" fmla="*/ 794129 w 2027922"/>
                <a:gd name="connsiteY33" fmla="*/ 2798662 h 3710912"/>
                <a:gd name="connsiteX34" fmla="*/ 685352 w 2027922"/>
                <a:gd name="connsiteY34" fmla="*/ 2302371 h 3710912"/>
                <a:gd name="connsiteX35" fmla="*/ 253852 w 2027922"/>
                <a:gd name="connsiteY35" fmla="*/ 3710912 h 3710912"/>
                <a:gd name="connsiteX36" fmla="*/ 378182 w 2027922"/>
                <a:gd name="connsiteY36" fmla="*/ 1914104 h 3710912"/>
                <a:gd name="connsiteX37" fmla="*/ 301981 w 2027922"/>
                <a:gd name="connsiteY37" fmla="*/ 1861716 h 3710912"/>
                <a:gd name="connsiteX38" fmla="*/ 351987 w 2027922"/>
                <a:gd name="connsiteY38" fmla="*/ 1523579 h 3710912"/>
                <a:gd name="connsiteX39" fmla="*/ 297218 w 2027922"/>
                <a:gd name="connsiteY39" fmla="*/ 1337841 h 3710912"/>
                <a:gd name="connsiteX40" fmla="*/ 409137 w 2027922"/>
                <a:gd name="connsiteY40" fmla="*/ 997323 h 3710912"/>
                <a:gd name="connsiteX41" fmla="*/ 128150 w 2027922"/>
                <a:gd name="connsiteY41" fmla="*/ 652041 h 3710912"/>
                <a:gd name="connsiteX42" fmla="*/ 9087 w 2027922"/>
                <a:gd name="connsiteY42" fmla="*/ 352004 h 3710912"/>
                <a:gd name="connsiteX43" fmla="*/ 59094 w 2027922"/>
                <a:gd name="connsiteY43" fmla="*/ 292473 h 3710912"/>
                <a:gd name="connsiteX44" fmla="*/ 11160 w 2027922"/>
                <a:gd name="connsiteY44" fmla="*/ 171030 h 3710912"/>
                <a:gd name="connsiteX0" fmla="*/ 11160 w 2027922"/>
                <a:gd name="connsiteY0" fmla="*/ 171030 h 3710912"/>
                <a:gd name="connsiteX1" fmla="*/ 30519 w 2027922"/>
                <a:gd name="connsiteY1" fmla="*/ 59110 h 3710912"/>
                <a:gd name="connsiteX2" fmla="*/ 75763 w 2027922"/>
                <a:gd name="connsiteY2" fmla="*/ 25773 h 3710912"/>
                <a:gd name="connsiteX3" fmla="*/ 113863 w 2027922"/>
                <a:gd name="connsiteY3" fmla="*/ 4342 h 3710912"/>
                <a:gd name="connsiteX4" fmla="*/ 197207 w 2027922"/>
                <a:gd name="connsiteY4" fmla="*/ 85306 h 3710912"/>
                <a:gd name="connsiteX5" fmla="*/ 161488 w 2027922"/>
                <a:gd name="connsiteY5" fmla="*/ 249612 h 3710912"/>
                <a:gd name="connsiteX6" fmla="*/ 425807 w 2027922"/>
                <a:gd name="connsiteY6" fmla="*/ 668712 h 3710912"/>
                <a:gd name="connsiteX7" fmla="*/ 525820 w 2027922"/>
                <a:gd name="connsiteY7" fmla="*/ 687762 h 3710912"/>
                <a:gd name="connsiteX8" fmla="*/ 752038 w 2027922"/>
                <a:gd name="connsiteY8" fmla="*/ 790156 h 3710912"/>
                <a:gd name="connsiteX9" fmla="*/ 473432 w 2027922"/>
                <a:gd name="connsiteY9" fmla="*/ 1178299 h 3710912"/>
                <a:gd name="connsiteX10" fmla="*/ 421045 w 2027922"/>
                <a:gd name="connsiteY10" fmla="*/ 1656931 h 3710912"/>
                <a:gd name="connsiteX11" fmla="*/ 1047313 w 2027922"/>
                <a:gd name="connsiteY11" fmla="*/ 1718843 h 3710912"/>
                <a:gd name="connsiteX12" fmla="*/ 1116370 w 2027922"/>
                <a:gd name="connsiteY12" fmla="*/ 1461668 h 3710912"/>
                <a:gd name="connsiteX13" fmla="*/ 923488 w 2027922"/>
                <a:gd name="connsiteY13" fmla="*/ 954461 h 3710912"/>
                <a:gd name="connsiteX14" fmla="*/ 1033026 w 2027922"/>
                <a:gd name="connsiteY14" fmla="*/ 840160 h 3710912"/>
                <a:gd name="connsiteX15" fmla="*/ 1206857 w 2027922"/>
                <a:gd name="connsiteY15" fmla="*/ 756817 h 3710912"/>
                <a:gd name="connsiteX16" fmla="*/ 1335444 w 2027922"/>
                <a:gd name="connsiteY16" fmla="*/ 785392 h 3710912"/>
                <a:gd name="connsiteX17" fmla="*/ 1852176 w 2027922"/>
                <a:gd name="connsiteY17" fmla="*/ 313906 h 3710912"/>
                <a:gd name="connsiteX18" fmla="*/ 1850139 w 2027922"/>
                <a:gd name="connsiteY18" fmla="*/ 175792 h 3710912"/>
                <a:gd name="connsiteX19" fmla="*/ 1925993 w 2027922"/>
                <a:gd name="connsiteY19" fmla="*/ 125785 h 3710912"/>
                <a:gd name="connsiteX20" fmla="*/ 1971238 w 2027922"/>
                <a:gd name="connsiteY20" fmla="*/ 168649 h 3710912"/>
                <a:gd name="connsiteX21" fmla="*/ 2006957 w 2027922"/>
                <a:gd name="connsiteY21" fmla="*/ 218653 h 3710912"/>
                <a:gd name="connsiteX22" fmla="*/ 2021244 w 2027922"/>
                <a:gd name="connsiteY22" fmla="*/ 299616 h 3710912"/>
                <a:gd name="connsiteX23" fmla="*/ 1906944 w 2027922"/>
                <a:gd name="connsiteY23" fmla="*/ 440112 h 3710912"/>
                <a:gd name="connsiteX24" fmla="*/ 1933137 w 2027922"/>
                <a:gd name="connsiteY24" fmla="*/ 502023 h 3710912"/>
                <a:gd name="connsiteX25" fmla="*/ 1544994 w 2027922"/>
                <a:gd name="connsiteY25" fmla="*/ 949698 h 3710912"/>
                <a:gd name="connsiteX26" fmla="*/ 1318775 w 2027922"/>
                <a:gd name="connsiteY26" fmla="*/ 1094954 h 3710912"/>
                <a:gd name="connsiteX27" fmla="*/ 1544994 w 2027922"/>
                <a:gd name="connsiteY27" fmla="*/ 2021260 h 3710912"/>
                <a:gd name="connsiteX28" fmla="*/ 1085412 w 2027922"/>
                <a:gd name="connsiteY28" fmla="*/ 2018879 h 3710912"/>
                <a:gd name="connsiteX29" fmla="*/ 1129222 w 2027922"/>
                <a:gd name="connsiteY29" fmla="*/ 3690516 h 3710912"/>
                <a:gd name="connsiteX30" fmla="*/ 899506 w 2027922"/>
                <a:gd name="connsiteY30" fmla="*/ 3600887 h 3710912"/>
                <a:gd name="connsiteX31" fmla="*/ 817923 w 2027922"/>
                <a:gd name="connsiteY31" fmla="*/ 3577093 h 3710912"/>
                <a:gd name="connsiteX32" fmla="*/ 811125 w 2027922"/>
                <a:gd name="connsiteY32" fmla="*/ 3260961 h 3710912"/>
                <a:gd name="connsiteX33" fmla="*/ 794129 w 2027922"/>
                <a:gd name="connsiteY33" fmla="*/ 2798662 h 3710912"/>
                <a:gd name="connsiteX34" fmla="*/ 685352 w 2027922"/>
                <a:gd name="connsiteY34" fmla="*/ 2302371 h 3710912"/>
                <a:gd name="connsiteX35" fmla="*/ 613968 w 2027922"/>
                <a:gd name="connsiteY35" fmla="*/ 3600886 h 3710912"/>
                <a:gd name="connsiteX36" fmla="*/ 253852 w 2027922"/>
                <a:gd name="connsiteY36" fmla="*/ 3710912 h 3710912"/>
                <a:gd name="connsiteX37" fmla="*/ 378182 w 2027922"/>
                <a:gd name="connsiteY37" fmla="*/ 1914104 h 3710912"/>
                <a:gd name="connsiteX38" fmla="*/ 301981 w 2027922"/>
                <a:gd name="connsiteY38" fmla="*/ 1861716 h 3710912"/>
                <a:gd name="connsiteX39" fmla="*/ 351987 w 2027922"/>
                <a:gd name="connsiteY39" fmla="*/ 1523579 h 3710912"/>
                <a:gd name="connsiteX40" fmla="*/ 297218 w 2027922"/>
                <a:gd name="connsiteY40" fmla="*/ 1337841 h 3710912"/>
                <a:gd name="connsiteX41" fmla="*/ 409137 w 2027922"/>
                <a:gd name="connsiteY41" fmla="*/ 997323 h 3710912"/>
                <a:gd name="connsiteX42" fmla="*/ 128150 w 2027922"/>
                <a:gd name="connsiteY42" fmla="*/ 652041 h 3710912"/>
                <a:gd name="connsiteX43" fmla="*/ 9087 w 2027922"/>
                <a:gd name="connsiteY43" fmla="*/ 352004 h 3710912"/>
                <a:gd name="connsiteX44" fmla="*/ 59094 w 2027922"/>
                <a:gd name="connsiteY44" fmla="*/ 292473 h 3710912"/>
                <a:gd name="connsiteX45" fmla="*/ 11160 w 2027922"/>
                <a:gd name="connsiteY45" fmla="*/ 171030 h 3710912"/>
                <a:gd name="connsiteX0" fmla="*/ 11160 w 2027922"/>
                <a:gd name="connsiteY0" fmla="*/ 171030 h 3710912"/>
                <a:gd name="connsiteX1" fmla="*/ 30519 w 2027922"/>
                <a:gd name="connsiteY1" fmla="*/ 59110 h 3710912"/>
                <a:gd name="connsiteX2" fmla="*/ 75763 w 2027922"/>
                <a:gd name="connsiteY2" fmla="*/ 25773 h 3710912"/>
                <a:gd name="connsiteX3" fmla="*/ 113863 w 2027922"/>
                <a:gd name="connsiteY3" fmla="*/ 4342 h 3710912"/>
                <a:gd name="connsiteX4" fmla="*/ 197207 w 2027922"/>
                <a:gd name="connsiteY4" fmla="*/ 85306 h 3710912"/>
                <a:gd name="connsiteX5" fmla="*/ 161488 w 2027922"/>
                <a:gd name="connsiteY5" fmla="*/ 249612 h 3710912"/>
                <a:gd name="connsiteX6" fmla="*/ 425807 w 2027922"/>
                <a:gd name="connsiteY6" fmla="*/ 668712 h 3710912"/>
                <a:gd name="connsiteX7" fmla="*/ 525820 w 2027922"/>
                <a:gd name="connsiteY7" fmla="*/ 687762 h 3710912"/>
                <a:gd name="connsiteX8" fmla="*/ 752038 w 2027922"/>
                <a:gd name="connsiteY8" fmla="*/ 790156 h 3710912"/>
                <a:gd name="connsiteX9" fmla="*/ 473432 w 2027922"/>
                <a:gd name="connsiteY9" fmla="*/ 1178299 h 3710912"/>
                <a:gd name="connsiteX10" fmla="*/ 421045 w 2027922"/>
                <a:gd name="connsiteY10" fmla="*/ 1656931 h 3710912"/>
                <a:gd name="connsiteX11" fmla="*/ 1047313 w 2027922"/>
                <a:gd name="connsiteY11" fmla="*/ 1718843 h 3710912"/>
                <a:gd name="connsiteX12" fmla="*/ 1116370 w 2027922"/>
                <a:gd name="connsiteY12" fmla="*/ 1461668 h 3710912"/>
                <a:gd name="connsiteX13" fmla="*/ 923488 w 2027922"/>
                <a:gd name="connsiteY13" fmla="*/ 954461 h 3710912"/>
                <a:gd name="connsiteX14" fmla="*/ 1033026 w 2027922"/>
                <a:gd name="connsiteY14" fmla="*/ 840160 h 3710912"/>
                <a:gd name="connsiteX15" fmla="*/ 1206857 w 2027922"/>
                <a:gd name="connsiteY15" fmla="*/ 756817 h 3710912"/>
                <a:gd name="connsiteX16" fmla="*/ 1335444 w 2027922"/>
                <a:gd name="connsiteY16" fmla="*/ 785392 h 3710912"/>
                <a:gd name="connsiteX17" fmla="*/ 1852176 w 2027922"/>
                <a:gd name="connsiteY17" fmla="*/ 313906 h 3710912"/>
                <a:gd name="connsiteX18" fmla="*/ 1850139 w 2027922"/>
                <a:gd name="connsiteY18" fmla="*/ 175792 h 3710912"/>
                <a:gd name="connsiteX19" fmla="*/ 1925993 w 2027922"/>
                <a:gd name="connsiteY19" fmla="*/ 125785 h 3710912"/>
                <a:gd name="connsiteX20" fmla="*/ 1971238 w 2027922"/>
                <a:gd name="connsiteY20" fmla="*/ 168649 h 3710912"/>
                <a:gd name="connsiteX21" fmla="*/ 2006957 w 2027922"/>
                <a:gd name="connsiteY21" fmla="*/ 218653 h 3710912"/>
                <a:gd name="connsiteX22" fmla="*/ 2021244 w 2027922"/>
                <a:gd name="connsiteY22" fmla="*/ 299616 h 3710912"/>
                <a:gd name="connsiteX23" fmla="*/ 1906944 w 2027922"/>
                <a:gd name="connsiteY23" fmla="*/ 440112 h 3710912"/>
                <a:gd name="connsiteX24" fmla="*/ 1933137 w 2027922"/>
                <a:gd name="connsiteY24" fmla="*/ 502023 h 3710912"/>
                <a:gd name="connsiteX25" fmla="*/ 1544994 w 2027922"/>
                <a:gd name="connsiteY25" fmla="*/ 949698 h 3710912"/>
                <a:gd name="connsiteX26" fmla="*/ 1318775 w 2027922"/>
                <a:gd name="connsiteY26" fmla="*/ 1094954 h 3710912"/>
                <a:gd name="connsiteX27" fmla="*/ 1544994 w 2027922"/>
                <a:gd name="connsiteY27" fmla="*/ 2021260 h 3710912"/>
                <a:gd name="connsiteX28" fmla="*/ 1085412 w 2027922"/>
                <a:gd name="connsiteY28" fmla="*/ 2018879 h 3710912"/>
                <a:gd name="connsiteX29" fmla="*/ 1129222 w 2027922"/>
                <a:gd name="connsiteY29" fmla="*/ 3690516 h 3710912"/>
                <a:gd name="connsiteX30" fmla="*/ 899506 w 2027922"/>
                <a:gd name="connsiteY30" fmla="*/ 3600887 h 3710912"/>
                <a:gd name="connsiteX31" fmla="*/ 817923 w 2027922"/>
                <a:gd name="connsiteY31" fmla="*/ 3577093 h 3710912"/>
                <a:gd name="connsiteX32" fmla="*/ 811125 w 2027922"/>
                <a:gd name="connsiteY32" fmla="*/ 3260961 h 3710912"/>
                <a:gd name="connsiteX33" fmla="*/ 794129 w 2027922"/>
                <a:gd name="connsiteY33" fmla="*/ 2798662 h 3710912"/>
                <a:gd name="connsiteX34" fmla="*/ 685352 w 2027922"/>
                <a:gd name="connsiteY34" fmla="*/ 2302371 h 3710912"/>
                <a:gd name="connsiteX35" fmla="*/ 613968 w 2027922"/>
                <a:gd name="connsiteY35" fmla="*/ 3600886 h 3710912"/>
                <a:gd name="connsiteX36" fmla="*/ 545983 w 2027922"/>
                <a:gd name="connsiteY36" fmla="*/ 3638278 h 3710912"/>
                <a:gd name="connsiteX37" fmla="*/ 253852 w 2027922"/>
                <a:gd name="connsiteY37" fmla="*/ 3710912 h 3710912"/>
                <a:gd name="connsiteX38" fmla="*/ 378182 w 2027922"/>
                <a:gd name="connsiteY38" fmla="*/ 1914104 h 3710912"/>
                <a:gd name="connsiteX39" fmla="*/ 301981 w 2027922"/>
                <a:gd name="connsiteY39" fmla="*/ 1861716 h 3710912"/>
                <a:gd name="connsiteX40" fmla="*/ 351987 w 2027922"/>
                <a:gd name="connsiteY40" fmla="*/ 1523579 h 3710912"/>
                <a:gd name="connsiteX41" fmla="*/ 297218 w 2027922"/>
                <a:gd name="connsiteY41" fmla="*/ 1337841 h 3710912"/>
                <a:gd name="connsiteX42" fmla="*/ 409137 w 2027922"/>
                <a:gd name="connsiteY42" fmla="*/ 997323 h 3710912"/>
                <a:gd name="connsiteX43" fmla="*/ 128150 w 2027922"/>
                <a:gd name="connsiteY43" fmla="*/ 652041 h 3710912"/>
                <a:gd name="connsiteX44" fmla="*/ 9087 w 2027922"/>
                <a:gd name="connsiteY44" fmla="*/ 352004 h 3710912"/>
                <a:gd name="connsiteX45" fmla="*/ 59094 w 2027922"/>
                <a:gd name="connsiteY45" fmla="*/ 292473 h 3710912"/>
                <a:gd name="connsiteX46" fmla="*/ 11160 w 2027922"/>
                <a:gd name="connsiteY46" fmla="*/ 171030 h 3710912"/>
                <a:gd name="connsiteX0" fmla="*/ 11160 w 2027922"/>
                <a:gd name="connsiteY0" fmla="*/ 171030 h 3710912"/>
                <a:gd name="connsiteX1" fmla="*/ 30519 w 2027922"/>
                <a:gd name="connsiteY1" fmla="*/ 59110 h 3710912"/>
                <a:gd name="connsiteX2" fmla="*/ 75763 w 2027922"/>
                <a:gd name="connsiteY2" fmla="*/ 25773 h 3710912"/>
                <a:gd name="connsiteX3" fmla="*/ 113863 w 2027922"/>
                <a:gd name="connsiteY3" fmla="*/ 4342 h 3710912"/>
                <a:gd name="connsiteX4" fmla="*/ 197207 w 2027922"/>
                <a:gd name="connsiteY4" fmla="*/ 85306 h 3710912"/>
                <a:gd name="connsiteX5" fmla="*/ 161488 w 2027922"/>
                <a:gd name="connsiteY5" fmla="*/ 249612 h 3710912"/>
                <a:gd name="connsiteX6" fmla="*/ 425807 w 2027922"/>
                <a:gd name="connsiteY6" fmla="*/ 668712 h 3710912"/>
                <a:gd name="connsiteX7" fmla="*/ 525820 w 2027922"/>
                <a:gd name="connsiteY7" fmla="*/ 687762 h 3710912"/>
                <a:gd name="connsiteX8" fmla="*/ 752038 w 2027922"/>
                <a:gd name="connsiteY8" fmla="*/ 790156 h 3710912"/>
                <a:gd name="connsiteX9" fmla="*/ 473432 w 2027922"/>
                <a:gd name="connsiteY9" fmla="*/ 1178299 h 3710912"/>
                <a:gd name="connsiteX10" fmla="*/ 421045 w 2027922"/>
                <a:gd name="connsiteY10" fmla="*/ 1656931 h 3710912"/>
                <a:gd name="connsiteX11" fmla="*/ 1047313 w 2027922"/>
                <a:gd name="connsiteY11" fmla="*/ 1718843 h 3710912"/>
                <a:gd name="connsiteX12" fmla="*/ 1116370 w 2027922"/>
                <a:gd name="connsiteY12" fmla="*/ 1461668 h 3710912"/>
                <a:gd name="connsiteX13" fmla="*/ 923488 w 2027922"/>
                <a:gd name="connsiteY13" fmla="*/ 954461 h 3710912"/>
                <a:gd name="connsiteX14" fmla="*/ 1033026 w 2027922"/>
                <a:gd name="connsiteY14" fmla="*/ 840160 h 3710912"/>
                <a:gd name="connsiteX15" fmla="*/ 1206857 w 2027922"/>
                <a:gd name="connsiteY15" fmla="*/ 756817 h 3710912"/>
                <a:gd name="connsiteX16" fmla="*/ 1335444 w 2027922"/>
                <a:gd name="connsiteY16" fmla="*/ 785392 h 3710912"/>
                <a:gd name="connsiteX17" fmla="*/ 1852176 w 2027922"/>
                <a:gd name="connsiteY17" fmla="*/ 313906 h 3710912"/>
                <a:gd name="connsiteX18" fmla="*/ 1850139 w 2027922"/>
                <a:gd name="connsiteY18" fmla="*/ 175792 h 3710912"/>
                <a:gd name="connsiteX19" fmla="*/ 1925993 w 2027922"/>
                <a:gd name="connsiteY19" fmla="*/ 125785 h 3710912"/>
                <a:gd name="connsiteX20" fmla="*/ 1971238 w 2027922"/>
                <a:gd name="connsiteY20" fmla="*/ 168649 h 3710912"/>
                <a:gd name="connsiteX21" fmla="*/ 2006957 w 2027922"/>
                <a:gd name="connsiteY21" fmla="*/ 218653 h 3710912"/>
                <a:gd name="connsiteX22" fmla="*/ 2021244 w 2027922"/>
                <a:gd name="connsiteY22" fmla="*/ 299616 h 3710912"/>
                <a:gd name="connsiteX23" fmla="*/ 1906944 w 2027922"/>
                <a:gd name="connsiteY23" fmla="*/ 440112 h 3710912"/>
                <a:gd name="connsiteX24" fmla="*/ 1933137 w 2027922"/>
                <a:gd name="connsiteY24" fmla="*/ 502023 h 3710912"/>
                <a:gd name="connsiteX25" fmla="*/ 1544994 w 2027922"/>
                <a:gd name="connsiteY25" fmla="*/ 949698 h 3710912"/>
                <a:gd name="connsiteX26" fmla="*/ 1318775 w 2027922"/>
                <a:gd name="connsiteY26" fmla="*/ 1094954 h 3710912"/>
                <a:gd name="connsiteX27" fmla="*/ 1544994 w 2027922"/>
                <a:gd name="connsiteY27" fmla="*/ 2021260 h 3710912"/>
                <a:gd name="connsiteX28" fmla="*/ 1085412 w 2027922"/>
                <a:gd name="connsiteY28" fmla="*/ 2018879 h 3710912"/>
                <a:gd name="connsiteX29" fmla="*/ 1129222 w 2027922"/>
                <a:gd name="connsiteY29" fmla="*/ 3690516 h 3710912"/>
                <a:gd name="connsiteX30" fmla="*/ 899506 w 2027922"/>
                <a:gd name="connsiteY30" fmla="*/ 3600887 h 3710912"/>
                <a:gd name="connsiteX31" fmla="*/ 817923 w 2027922"/>
                <a:gd name="connsiteY31" fmla="*/ 3577093 h 3710912"/>
                <a:gd name="connsiteX32" fmla="*/ 811125 w 2027922"/>
                <a:gd name="connsiteY32" fmla="*/ 3260961 h 3710912"/>
                <a:gd name="connsiteX33" fmla="*/ 794129 w 2027922"/>
                <a:gd name="connsiteY33" fmla="*/ 2798662 h 3710912"/>
                <a:gd name="connsiteX34" fmla="*/ 685352 w 2027922"/>
                <a:gd name="connsiteY34" fmla="*/ 2302371 h 3710912"/>
                <a:gd name="connsiteX35" fmla="*/ 613968 w 2027922"/>
                <a:gd name="connsiteY35" fmla="*/ 3600886 h 3710912"/>
                <a:gd name="connsiteX36" fmla="*/ 545983 w 2027922"/>
                <a:gd name="connsiteY36" fmla="*/ 3638278 h 3710912"/>
                <a:gd name="connsiteX37" fmla="*/ 253852 w 2027922"/>
                <a:gd name="connsiteY37" fmla="*/ 3710912 h 3710912"/>
                <a:gd name="connsiteX38" fmla="*/ 378182 w 2027922"/>
                <a:gd name="connsiteY38" fmla="*/ 1914104 h 3710912"/>
                <a:gd name="connsiteX39" fmla="*/ 301981 w 2027922"/>
                <a:gd name="connsiteY39" fmla="*/ 1861716 h 3710912"/>
                <a:gd name="connsiteX40" fmla="*/ 351987 w 2027922"/>
                <a:gd name="connsiteY40" fmla="*/ 1523579 h 3710912"/>
                <a:gd name="connsiteX41" fmla="*/ 297218 w 2027922"/>
                <a:gd name="connsiteY41" fmla="*/ 1337841 h 3710912"/>
                <a:gd name="connsiteX42" fmla="*/ 409137 w 2027922"/>
                <a:gd name="connsiteY42" fmla="*/ 997323 h 3710912"/>
                <a:gd name="connsiteX43" fmla="*/ 128150 w 2027922"/>
                <a:gd name="connsiteY43" fmla="*/ 652041 h 3710912"/>
                <a:gd name="connsiteX44" fmla="*/ 9087 w 2027922"/>
                <a:gd name="connsiteY44" fmla="*/ 352004 h 3710912"/>
                <a:gd name="connsiteX45" fmla="*/ 59094 w 2027922"/>
                <a:gd name="connsiteY45" fmla="*/ 292473 h 3710912"/>
                <a:gd name="connsiteX46" fmla="*/ 11160 w 2027922"/>
                <a:gd name="connsiteY46" fmla="*/ 171030 h 3710912"/>
                <a:gd name="connsiteX0" fmla="*/ 11160 w 2027922"/>
                <a:gd name="connsiteY0" fmla="*/ 171030 h 3710912"/>
                <a:gd name="connsiteX1" fmla="*/ 30519 w 2027922"/>
                <a:gd name="connsiteY1" fmla="*/ 59110 h 3710912"/>
                <a:gd name="connsiteX2" fmla="*/ 75763 w 2027922"/>
                <a:gd name="connsiteY2" fmla="*/ 25773 h 3710912"/>
                <a:gd name="connsiteX3" fmla="*/ 113863 w 2027922"/>
                <a:gd name="connsiteY3" fmla="*/ 4342 h 3710912"/>
                <a:gd name="connsiteX4" fmla="*/ 197207 w 2027922"/>
                <a:gd name="connsiteY4" fmla="*/ 85306 h 3710912"/>
                <a:gd name="connsiteX5" fmla="*/ 161488 w 2027922"/>
                <a:gd name="connsiteY5" fmla="*/ 249612 h 3710912"/>
                <a:gd name="connsiteX6" fmla="*/ 425807 w 2027922"/>
                <a:gd name="connsiteY6" fmla="*/ 668712 h 3710912"/>
                <a:gd name="connsiteX7" fmla="*/ 525820 w 2027922"/>
                <a:gd name="connsiteY7" fmla="*/ 687762 h 3710912"/>
                <a:gd name="connsiteX8" fmla="*/ 752038 w 2027922"/>
                <a:gd name="connsiteY8" fmla="*/ 790156 h 3710912"/>
                <a:gd name="connsiteX9" fmla="*/ 473432 w 2027922"/>
                <a:gd name="connsiteY9" fmla="*/ 1178299 h 3710912"/>
                <a:gd name="connsiteX10" fmla="*/ 421045 w 2027922"/>
                <a:gd name="connsiteY10" fmla="*/ 1656931 h 3710912"/>
                <a:gd name="connsiteX11" fmla="*/ 1047313 w 2027922"/>
                <a:gd name="connsiteY11" fmla="*/ 1718843 h 3710912"/>
                <a:gd name="connsiteX12" fmla="*/ 1116370 w 2027922"/>
                <a:gd name="connsiteY12" fmla="*/ 1461668 h 3710912"/>
                <a:gd name="connsiteX13" fmla="*/ 923488 w 2027922"/>
                <a:gd name="connsiteY13" fmla="*/ 954461 h 3710912"/>
                <a:gd name="connsiteX14" fmla="*/ 1033026 w 2027922"/>
                <a:gd name="connsiteY14" fmla="*/ 840160 h 3710912"/>
                <a:gd name="connsiteX15" fmla="*/ 1206857 w 2027922"/>
                <a:gd name="connsiteY15" fmla="*/ 756817 h 3710912"/>
                <a:gd name="connsiteX16" fmla="*/ 1335444 w 2027922"/>
                <a:gd name="connsiteY16" fmla="*/ 785392 h 3710912"/>
                <a:gd name="connsiteX17" fmla="*/ 1852176 w 2027922"/>
                <a:gd name="connsiteY17" fmla="*/ 313906 h 3710912"/>
                <a:gd name="connsiteX18" fmla="*/ 1850139 w 2027922"/>
                <a:gd name="connsiteY18" fmla="*/ 175792 h 3710912"/>
                <a:gd name="connsiteX19" fmla="*/ 1925993 w 2027922"/>
                <a:gd name="connsiteY19" fmla="*/ 125785 h 3710912"/>
                <a:gd name="connsiteX20" fmla="*/ 1971238 w 2027922"/>
                <a:gd name="connsiteY20" fmla="*/ 168649 h 3710912"/>
                <a:gd name="connsiteX21" fmla="*/ 2006957 w 2027922"/>
                <a:gd name="connsiteY21" fmla="*/ 218653 h 3710912"/>
                <a:gd name="connsiteX22" fmla="*/ 2021244 w 2027922"/>
                <a:gd name="connsiteY22" fmla="*/ 299616 h 3710912"/>
                <a:gd name="connsiteX23" fmla="*/ 1906944 w 2027922"/>
                <a:gd name="connsiteY23" fmla="*/ 440112 h 3710912"/>
                <a:gd name="connsiteX24" fmla="*/ 1933137 w 2027922"/>
                <a:gd name="connsiteY24" fmla="*/ 502023 h 3710912"/>
                <a:gd name="connsiteX25" fmla="*/ 1544994 w 2027922"/>
                <a:gd name="connsiteY25" fmla="*/ 949698 h 3710912"/>
                <a:gd name="connsiteX26" fmla="*/ 1318775 w 2027922"/>
                <a:gd name="connsiteY26" fmla="*/ 1094954 h 3710912"/>
                <a:gd name="connsiteX27" fmla="*/ 1544994 w 2027922"/>
                <a:gd name="connsiteY27" fmla="*/ 2021260 h 3710912"/>
                <a:gd name="connsiteX28" fmla="*/ 1085412 w 2027922"/>
                <a:gd name="connsiteY28" fmla="*/ 2018879 h 3710912"/>
                <a:gd name="connsiteX29" fmla="*/ 1129222 w 2027922"/>
                <a:gd name="connsiteY29" fmla="*/ 3690516 h 3710912"/>
                <a:gd name="connsiteX30" fmla="*/ 899506 w 2027922"/>
                <a:gd name="connsiteY30" fmla="*/ 3600887 h 3710912"/>
                <a:gd name="connsiteX31" fmla="*/ 817923 w 2027922"/>
                <a:gd name="connsiteY31" fmla="*/ 3577093 h 3710912"/>
                <a:gd name="connsiteX32" fmla="*/ 811125 w 2027922"/>
                <a:gd name="connsiteY32" fmla="*/ 3260961 h 3710912"/>
                <a:gd name="connsiteX33" fmla="*/ 794129 w 2027922"/>
                <a:gd name="connsiteY33" fmla="*/ 2798662 h 3710912"/>
                <a:gd name="connsiteX34" fmla="*/ 685352 w 2027922"/>
                <a:gd name="connsiteY34" fmla="*/ 2302371 h 3710912"/>
                <a:gd name="connsiteX35" fmla="*/ 613968 w 2027922"/>
                <a:gd name="connsiteY35" fmla="*/ 3600886 h 3710912"/>
                <a:gd name="connsiteX36" fmla="*/ 545983 w 2027922"/>
                <a:gd name="connsiteY36" fmla="*/ 3638278 h 3710912"/>
                <a:gd name="connsiteX37" fmla="*/ 253852 w 2027922"/>
                <a:gd name="connsiteY37" fmla="*/ 3710912 h 3710912"/>
                <a:gd name="connsiteX38" fmla="*/ 378182 w 2027922"/>
                <a:gd name="connsiteY38" fmla="*/ 1914104 h 3710912"/>
                <a:gd name="connsiteX39" fmla="*/ 301981 w 2027922"/>
                <a:gd name="connsiteY39" fmla="*/ 1861716 h 3710912"/>
                <a:gd name="connsiteX40" fmla="*/ 351987 w 2027922"/>
                <a:gd name="connsiteY40" fmla="*/ 1523579 h 3710912"/>
                <a:gd name="connsiteX41" fmla="*/ 297218 w 2027922"/>
                <a:gd name="connsiteY41" fmla="*/ 1337841 h 3710912"/>
                <a:gd name="connsiteX42" fmla="*/ 409137 w 2027922"/>
                <a:gd name="connsiteY42" fmla="*/ 997323 h 3710912"/>
                <a:gd name="connsiteX43" fmla="*/ 128150 w 2027922"/>
                <a:gd name="connsiteY43" fmla="*/ 652041 h 3710912"/>
                <a:gd name="connsiteX44" fmla="*/ 9087 w 2027922"/>
                <a:gd name="connsiteY44" fmla="*/ 352004 h 3710912"/>
                <a:gd name="connsiteX45" fmla="*/ 59094 w 2027922"/>
                <a:gd name="connsiteY45" fmla="*/ 292473 h 3710912"/>
                <a:gd name="connsiteX46" fmla="*/ 11160 w 2027922"/>
                <a:gd name="connsiteY46" fmla="*/ 171030 h 3710912"/>
                <a:gd name="connsiteX0" fmla="*/ 11160 w 2027922"/>
                <a:gd name="connsiteY0" fmla="*/ 171030 h 3725102"/>
                <a:gd name="connsiteX1" fmla="*/ 30519 w 2027922"/>
                <a:gd name="connsiteY1" fmla="*/ 59110 h 3725102"/>
                <a:gd name="connsiteX2" fmla="*/ 75763 w 2027922"/>
                <a:gd name="connsiteY2" fmla="*/ 25773 h 3725102"/>
                <a:gd name="connsiteX3" fmla="*/ 113863 w 2027922"/>
                <a:gd name="connsiteY3" fmla="*/ 4342 h 3725102"/>
                <a:gd name="connsiteX4" fmla="*/ 197207 w 2027922"/>
                <a:gd name="connsiteY4" fmla="*/ 85306 h 3725102"/>
                <a:gd name="connsiteX5" fmla="*/ 161488 w 2027922"/>
                <a:gd name="connsiteY5" fmla="*/ 249612 h 3725102"/>
                <a:gd name="connsiteX6" fmla="*/ 425807 w 2027922"/>
                <a:gd name="connsiteY6" fmla="*/ 668712 h 3725102"/>
                <a:gd name="connsiteX7" fmla="*/ 525820 w 2027922"/>
                <a:gd name="connsiteY7" fmla="*/ 687762 h 3725102"/>
                <a:gd name="connsiteX8" fmla="*/ 752038 w 2027922"/>
                <a:gd name="connsiteY8" fmla="*/ 790156 h 3725102"/>
                <a:gd name="connsiteX9" fmla="*/ 473432 w 2027922"/>
                <a:gd name="connsiteY9" fmla="*/ 1178299 h 3725102"/>
                <a:gd name="connsiteX10" fmla="*/ 421045 w 2027922"/>
                <a:gd name="connsiteY10" fmla="*/ 1656931 h 3725102"/>
                <a:gd name="connsiteX11" fmla="*/ 1047313 w 2027922"/>
                <a:gd name="connsiteY11" fmla="*/ 1718843 h 3725102"/>
                <a:gd name="connsiteX12" fmla="*/ 1116370 w 2027922"/>
                <a:gd name="connsiteY12" fmla="*/ 1461668 h 3725102"/>
                <a:gd name="connsiteX13" fmla="*/ 923488 w 2027922"/>
                <a:gd name="connsiteY13" fmla="*/ 954461 h 3725102"/>
                <a:gd name="connsiteX14" fmla="*/ 1033026 w 2027922"/>
                <a:gd name="connsiteY14" fmla="*/ 840160 h 3725102"/>
                <a:gd name="connsiteX15" fmla="*/ 1206857 w 2027922"/>
                <a:gd name="connsiteY15" fmla="*/ 756817 h 3725102"/>
                <a:gd name="connsiteX16" fmla="*/ 1335444 w 2027922"/>
                <a:gd name="connsiteY16" fmla="*/ 785392 h 3725102"/>
                <a:gd name="connsiteX17" fmla="*/ 1852176 w 2027922"/>
                <a:gd name="connsiteY17" fmla="*/ 313906 h 3725102"/>
                <a:gd name="connsiteX18" fmla="*/ 1850139 w 2027922"/>
                <a:gd name="connsiteY18" fmla="*/ 175792 h 3725102"/>
                <a:gd name="connsiteX19" fmla="*/ 1925993 w 2027922"/>
                <a:gd name="connsiteY19" fmla="*/ 125785 h 3725102"/>
                <a:gd name="connsiteX20" fmla="*/ 1971238 w 2027922"/>
                <a:gd name="connsiteY20" fmla="*/ 168649 h 3725102"/>
                <a:gd name="connsiteX21" fmla="*/ 2006957 w 2027922"/>
                <a:gd name="connsiteY21" fmla="*/ 218653 h 3725102"/>
                <a:gd name="connsiteX22" fmla="*/ 2021244 w 2027922"/>
                <a:gd name="connsiteY22" fmla="*/ 299616 h 3725102"/>
                <a:gd name="connsiteX23" fmla="*/ 1906944 w 2027922"/>
                <a:gd name="connsiteY23" fmla="*/ 440112 h 3725102"/>
                <a:gd name="connsiteX24" fmla="*/ 1933137 w 2027922"/>
                <a:gd name="connsiteY24" fmla="*/ 502023 h 3725102"/>
                <a:gd name="connsiteX25" fmla="*/ 1544994 w 2027922"/>
                <a:gd name="connsiteY25" fmla="*/ 949698 h 3725102"/>
                <a:gd name="connsiteX26" fmla="*/ 1318775 w 2027922"/>
                <a:gd name="connsiteY26" fmla="*/ 1094954 h 3725102"/>
                <a:gd name="connsiteX27" fmla="*/ 1544994 w 2027922"/>
                <a:gd name="connsiteY27" fmla="*/ 2021260 h 3725102"/>
                <a:gd name="connsiteX28" fmla="*/ 1085412 w 2027922"/>
                <a:gd name="connsiteY28" fmla="*/ 2018879 h 3725102"/>
                <a:gd name="connsiteX29" fmla="*/ 1129222 w 2027922"/>
                <a:gd name="connsiteY29" fmla="*/ 3690516 h 3725102"/>
                <a:gd name="connsiteX30" fmla="*/ 899506 w 2027922"/>
                <a:gd name="connsiteY30" fmla="*/ 3600887 h 3725102"/>
                <a:gd name="connsiteX31" fmla="*/ 817923 w 2027922"/>
                <a:gd name="connsiteY31" fmla="*/ 3577093 h 3725102"/>
                <a:gd name="connsiteX32" fmla="*/ 811125 w 2027922"/>
                <a:gd name="connsiteY32" fmla="*/ 3260961 h 3725102"/>
                <a:gd name="connsiteX33" fmla="*/ 794129 w 2027922"/>
                <a:gd name="connsiteY33" fmla="*/ 2798662 h 3725102"/>
                <a:gd name="connsiteX34" fmla="*/ 685352 w 2027922"/>
                <a:gd name="connsiteY34" fmla="*/ 2302371 h 3725102"/>
                <a:gd name="connsiteX35" fmla="*/ 613968 w 2027922"/>
                <a:gd name="connsiteY35" fmla="*/ 3600886 h 3725102"/>
                <a:gd name="connsiteX36" fmla="*/ 545983 w 2027922"/>
                <a:gd name="connsiteY36" fmla="*/ 3638278 h 3725102"/>
                <a:gd name="connsiteX37" fmla="*/ 253852 w 2027922"/>
                <a:gd name="connsiteY37" fmla="*/ 3710912 h 3725102"/>
                <a:gd name="connsiteX38" fmla="*/ 378182 w 2027922"/>
                <a:gd name="connsiteY38" fmla="*/ 1914104 h 3725102"/>
                <a:gd name="connsiteX39" fmla="*/ 301981 w 2027922"/>
                <a:gd name="connsiteY39" fmla="*/ 1861716 h 3725102"/>
                <a:gd name="connsiteX40" fmla="*/ 351987 w 2027922"/>
                <a:gd name="connsiteY40" fmla="*/ 1523579 h 3725102"/>
                <a:gd name="connsiteX41" fmla="*/ 297218 w 2027922"/>
                <a:gd name="connsiteY41" fmla="*/ 1337841 h 3725102"/>
                <a:gd name="connsiteX42" fmla="*/ 409137 w 2027922"/>
                <a:gd name="connsiteY42" fmla="*/ 997323 h 3725102"/>
                <a:gd name="connsiteX43" fmla="*/ 128150 w 2027922"/>
                <a:gd name="connsiteY43" fmla="*/ 652041 h 3725102"/>
                <a:gd name="connsiteX44" fmla="*/ 9087 w 2027922"/>
                <a:gd name="connsiteY44" fmla="*/ 352004 h 3725102"/>
                <a:gd name="connsiteX45" fmla="*/ 59094 w 2027922"/>
                <a:gd name="connsiteY45" fmla="*/ 292473 h 3725102"/>
                <a:gd name="connsiteX46" fmla="*/ 11160 w 2027922"/>
                <a:gd name="connsiteY46" fmla="*/ 171030 h 3725102"/>
                <a:gd name="connsiteX0" fmla="*/ 11160 w 2027922"/>
                <a:gd name="connsiteY0" fmla="*/ 171030 h 3726131"/>
                <a:gd name="connsiteX1" fmla="*/ 30519 w 2027922"/>
                <a:gd name="connsiteY1" fmla="*/ 59110 h 3726131"/>
                <a:gd name="connsiteX2" fmla="*/ 75763 w 2027922"/>
                <a:gd name="connsiteY2" fmla="*/ 25773 h 3726131"/>
                <a:gd name="connsiteX3" fmla="*/ 113863 w 2027922"/>
                <a:gd name="connsiteY3" fmla="*/ 4342 h 3726131"/>
                <a:gd name="connsiteX4" fmla="*/ 197207 w 2027922"/>
                <a:gd name="connsiteY4" fmla="*/ 85306 h 3726131"/>
                <a:gd name="connsiteX5" fmla="*/ 161488 w 2027922"/>
                <a:gd name="connsiteY5" fmla="*/ 249612 h 3726131"/>
                <a:gd name="connsiteX6" fmla="*/ 425807 w 2027922"/>
                <a:gd name="connsiteY6" fmla="*/ 668712 h 3726131"/>
                <a:gd name="connsiteX7" fmla="*/ 525820 w 2027922"/>
                <a:gd name="connsiteY7" fmla="*/ 687762 h 3726131"/>
                <a:gd name="connsiteX8" fmla="*/ 752038 w 2027922"/>
                <a:gd name="connsiteY8" fmla="*/ 790156 h 3726131"/>
                <a:gd name="connsiteX9" fmla="*/ 473432 w 2027922"/>
                <a:gd name="connsiteY9" fmla="*/ 1178299 h 3726131"/>
                <a:gd name="connsiteX10" fmla="*/ 421045 w 2027922"/>
                <a:gd name="connsiteY10" fmla="*/ 1656931 h 3726131"/>
                <a:gd name="connsiteX11" fmla="*/ 1047313 w 2027922"/>
                <a:gd name="connsiteY11" fmla="*/ 1718843 h 3726131"/>
                <a:gd name="connsiteX12" fmla="*/ 1116370 w 2027922"/>
                <a:gd name="connsiteY12" fmla="*/ 1461668 h 3726131"/>
                <a:gd name="connsiteX13" fmla="*/ 923488 w 2027922"/>
                <a:gd name="connsiteY13" fmla="*/ 954461 h 3726131"/>
                <a:gd name="connsiteX14" fmla="*/ 1033026 w 2027922"/>
                <a:gd name="connsiteY14" fmla="*/ 840160 h 3726131"/>
                <a:gd name="connsiteX15" fmla="*/ 1206857 w 2027922"/>
                <a:gd name="connsiteY15" fmla="*/ 756817 h 3726131"/>
                <a:gd name="connsiteX16" fmla="*/ 1335444 w 2027922"/>
                <a:gd name="connsiteY16" fmla="*/ 785392 h 3726131"/>
                <a:gd name="connsiteX17" fmla="*/ 1852176 w 2027922"/>
                <a:gd name="connsiteY17" fmla="*/ 313906 h 3726131"/>
                <a:gd name="connsiteX18" fmla="*/ 1850139 w 2027922"/>
                <a:gd name="connsiteY18" fmla="*/ 175792 h 3726131"/>
                <a:gd name="connsiteX19" fmla="*/ 1925993 w 2027922"/>
                <a:gd name="connsiteY19" fmla="*/ 125785 h 3726131"/>
                <a:gd name="connsiteX20" fmla="*/ 1971238 w 2027922"/>
                <a:gd name="connsiteY20" fmla="*/ 168649 h 3726131"/>
                <a:gd name="connsiteX21" fmla="*/ 2006957 w 2027922"/>
                <a:gd name="connsiteY21" fmla="*/ 218653 h 3726131"/>
                <a:gd name="connsiteX22" fmla="*/ 2021244 w 2027922"/>
                <a:gd name="connsiteY22" fmla="*/ 299616 h 3726131"/>
                <a:gd name="connsiteX23" fmla="*/ 1906944 w 2027922"/>
                <a:gd name="connsiteY23" fmla="*/ 440112 h 3726131"/>
                <a:gd name="connsiteX24" fmla="*/ 1933137 w 2027922"/>
                <a:gd name="connsiteY24" fmla="*/ 502023 h 3726131"/>
                <a:gd name="connsiteX25" fmla="*/ 1544994 w 2027922"/>
                <a:gd name="connsiteY25" fmla="*/ 949698 h 3726131"/>
                <a:gd name="connsiteX26" fmla="*/ 1318775 w 2027922"/>
                <a:gd name="connsiteY26" fmla="*/ 1094954 h 3726131"/>
                <a:gd name="connsiteX27" fmla="*/ 1544994 w 2027922"/>
                <a:gd name="connsiteY27" fmla="*/ 2021260 h 3726131"/>
                <a:gd name="connsiteX28" fmla="*/ 1085412 w 2027922"/>
                <a:gd name="connsiteY28" fmla="*/ 2018879 h 3726131"/>
                <a:gd name="connsiteX29" fmla="*/ 1129222 w 2027922"/>
                <a:gd name="connsiteY29" fmla="*/ 3690516 h 3726131"/>
                <a:gd name="connsiteX30" fmla="*/ 899506 w 2027922"/>
                <a:gd name="connsiteY30" fmla="*/ 3600887 h 3726131"/>
                <a:gd name="connsiteX31" fmla="*/ 817923 w 2027922"/>
                <a:gd name="connsiteY31" fmla="*/ 3577093 h 3726131"/>
                <a:gd name="connsiteX32" fmla="*/ 811125 w 2027922"/>
                <a:gd name="connsiteY32" fmla="*/ 3260961 h 3726131"/>
                <a:gd name="connsiteX33" fmla="*/ 794129 w 2027922"/>
                <a:gd name="connsiteY33" fmla="*/ 2798662 h 3726131"/>
                <a:gd name="connsiteX34" fmla="*/ 685352 w 2027922"/>
                <a:gd name="connsiteY34" fmla="*/ 2302371 h 3726131"/>
                <a:gd name="connsiteX35" fmla="*/ 613968 w 2027922"/>
                <a:gd name="connsiteY35" fmla="*/ 3600886 h 3726131"/>
                <a:gd name="connsiteX36" fmla="*/ 545983 w 2027922"/>
                <a:gd name="connsiteY36" fmla="*/ 3638278 h 3726131"/>
                <a:gd name="connsiteX37" fmla="*/ 253852 w 2027922"/>
                <a:gd name="connsiteY37" fmla="*/ 3710912 h 3726131"/>
                <a:gd name="connsiteX38" fmla="*/ 378182 w 2027922"/>
                <a:gd name="connsiteY38" fmla="*/ 1914104 h 3726131"/>
                <a:gd name="connsiteX39" fmla="*/ 301981 w 2027922"/>
                <a:gd name="connsiteY39" fmla="*/ 1861716 h 3726131"/>
                <a:gd name="connsiteX40" fmla="*/ 351987 w 2027922"/>
                <a:gd name="connsiteY40" fmla="*/ 1523579 h 3726131"/>
                <a:gd name="connsiteX41" fmla="*/ 297218 w 2027922"/>
                <a:gd name="connsiteY41" fmla="*/ 1337841 h 3726131"/>
                <a:gd name="connsiteX42" fmla="*/ 409137 w 2027922"/>
                <a:gd name="connsiteY42" fmla="*/ 997323 h 3726131"/>
                <a:gd name="connsiteX43" fmla="*/ 128150 w 2027922"/>
                <a:gd name="connsiteY43" fmla="*/ 652041 h 3726131"/>
                <a:gd name="connsiteX44" fmla="*/ 9087 w 2027922"/>
                <a:gd name="connsiteY44" fmla="*/ 352004 h 3726131"/>
                <a:gd name="connsiteX45" fmla="*/ 59094 w 2027922"/>
                <a:gd name="connsiteY45" fmla="*/ 292473 h 3726131"/>
                <a:gd name="connsiteX46" fmla="*/ 11160 w 2027922"/>
                <a:gd name="connsiteY46" fmla="*/ 171030 h 3726131"/>
                <a:gd name="connsiteX0" fmla="*/ 11160 w 2027922"/>
                <a:gd name="connsiteY0" fmla="*/ 171030 h 3726131"/>
                <a:gd name="connsiteX1" fmla="*/ 30519 w 2027922"/>
                <a:gd name="connsiteY1" fmla="*/ 59110 h 3726131"/>
                <a:gd name="connsiteX2" fmla="*/ 75763 w 2027922"/>
                <a:gd name="connsiteY2" fmla="*/ 25773 h 3726131"/>
                <a:gd name="connsiteX3" fmla="*/ 113863 w 2027922"/>
                <a:gd name="connsiteY3" fmla="*/ 4342 h 3726131"/>
                <a:gd name="connsiteX4" fmla="*/ 197207 w 2027922"/>
                <a:gd name="connsiteY4" fmla="*/ 85306 h 3726131"/>
                <a:gd name="connsiteX5" fmla="*/ 161488 w 2027922"/>
                <a:gd name="connsiteY5" fmla="*/ 249612 h 3726131"/>
                <a:gd name="connsiteX6" fmla="*/ 425807 w 2027922"/>
                <a:gd name="connsiteY6" fmla="*/ 668712 h 3726131"/>
                <a:gd name="connsiteX7" fmla="*/ 525820 w 2027922"/>
                <a:gd name="connsiteY7" fmla="*/ 687762 h 3726131"/>
                <a:gd name="connsiteX8" fmla="*/ 752038 w 2027922"/>
                <a:gd name="connsiteY8" fmla="*/ 790156 h 3726131"/>
                <a:gd name="connsiteX9" fmla="*/ 473432 w 2027922"/>
                <a:gd name="connsiteY9" fmla="*/ 1178299 h 3726131"/>
                <a:gd name="connsiteX10" fmla="*/ 421045 w 2027922"/>
                <a:gd name="connsiteY10" fmla="*/ 1656931 h 3726131"/>
                <a:gd name="connsiteX11" fmla="*/ 1047313 w 2027922"/>
                <a:gd name="connsiteY11" fmla="*/ 1718843 h 3726131"/>
                <a:gd name="connsiteX12" fmla="*/ 1116370 w 2027922"/>
                <a:gd name="connsiteY12" fmla="*/ 1461668 h 3726131"/>
                <a:gd name="connsiteX13" fmla="*/ 923488 w 2027922"/>
                <a:gd name="connsiteY13" fmla="*/ 954461 h 3726131"/>
                <a:gd name="connsiteX14" fmla="*/ 1033026 w 2027922"/>
                <a:gd name="connsiteY14" fmla="*/ 840160 h 3726131"/>
                <a:gd name="connsiteX15" fmla="*/ 1206857 w 2027922"/>
                <a:gd name="connsiteY15" fmla="*/ 756817 h 3726131"/>
                <a:gd name="connsiteX16" fmla="*/ 1335444 w 2027922"/>
                <a:gd name="connsiteY16" fmla="*/ 785392 h 3726131"/>
                <a:gd name="connsiteX17" fmla="*/ 1852176 w 2027922"/>
                <a:gd name="connsiteY17" fmla="*/ 313906 h 3726131"/>
                <a:gd name="connsiteX18" fmla="*/ 1850139 w 2027922"/>
                <a:gd name="connsiteY18" fmla="*/ 175792 h 3726131"/>
                <a:gd name="connsiteX19" fmla="*/ 1925993 w 2027922"/>
                <a:gd name="connsiteY19" fmla="*/ 125785 h 3726131"/>
                <a:gd name="connsiteX20" fmla="*/ 1971238 w 2027922"/>
                <a:gd name="connsiteY20" fmla="*/ 168649 h 3726131"/>
                <a:gd name="connsiteX21" fmla="*/ 2006957 w 2027922"/>
                <a:gd name="connsiteY21" fmla="*/ 218653 h 3726131"/>
                <a:gd name="connsiteX22" fmla="*/ 2021244 w 2027922"/>
                <a:gd name="connsiteY22" fmla="*/ 299616 h 3726131"/>
                <a:gd name="connsiteX23" fmla="*/ 1906944 w 2027922"/>
                <a:gd name="connsiteY23" fmla="*/ 440112 h 3726131"/>
                <a:gd name="connsiteX24" fmla="*/ 1933137 w 2027922"/>
                <a:gd name="connsiteY24" fmla="*/ 502023 h 3726131"/>
                <a:gd name="connsiteX25" fmla="*/ 1544994 w 2027922"/>
                <a:gd name="connsiteY25" fmla="*/ 949698 h 3726131"/>
                <a:gd name="connsiteX26" fmla="*/ 1318775 w 2027922"/>
                <a:gd name="connsiteY26" fmla="*/ 1094954 h 3726131"/>
                <a:gd name="connsiteX27" fmla="*/ 1544994 w 2027922"/>
                <a:gd name="connsiteY27" fmla="*/ 2021260 h 3726131"/>
                <a:gd name="connsiteX28" fmla="*/ 1085412 w 2027922"/>
                <a:gd name="connsiteY28" fmla="*/ 2018879 h 3726131"/>
                <a:gd name="connsiteX29" fmla="*/ 1129222 w 2027922"/>
                <a:gd name="connsiteY29" fmla="*/ 3690516 h 3726131"/>
                <a:gd name="connsiteX30" fmla="*/ 899506 w 2027922"/>
                <a:gd name="connsiteY30" fmla="*/ 3600887 h 3726131"/>
                <a:gd name="connsiteX31" fmla="*/ 817923 w 2027922"/>
                <a:gd name="connsiteY31" fmla="*/ 3577093 h 3726131"/>
                <a:gd name="connsiteX32" fmla="*/ 811125 w 2027922"/>
                <a:gd name="connsiteY32" fmla="*/ 3260961 h 3726131"/>
                <a:gd name="connsiteX33" fmla="*/ 794129 w 2027922"/>
                <a:gd name="connsiteY33" fmla="*/ 2798662 h 3726131"/>
                <a:gd name="connsiteX34" fmla="*/ 685352 w 2027922"/>
                <a:gd name="connsiteY34" fmla="*/ 2302371 h 3726131"/>
                <a:gd name="connsiteX35" fmla="*/ 613968 w 2027922"/>
                <a:gd name="connsiteY35" fmla="*/ 3600886 h 3726131"/>
                <a:gd name="connsiteX36" fmla="*/ 545983 w 2027922"/>
                <a:gd name="connsiteY36" fmla="*/ 3638278 h 3726131"/>
                <a:gd name="connsiteX37" fmla="*/ 253852 w 2027922"/>
                <a:gd name="connsiteY37" fmla="*/ 3710912 h 3726131"/>
                <a:gd name="connsiteX38" fmla="*/ 376020 w 2027922"/>
                <a:gd name="connsiteY38" fmla="*/ 3512506 h 3726131"/>
                <a:gd name="connsiteX39" fmla="*/ 378182 w 2027922"/>
                <a:gd name="connsiteY39" fmla="*/ 1914104 h 3726131"/>
                <a:gd name="connsiteX40" fmla="*/ 301981 w 2027922"/>
                <a:gd name="connsiteY40" fmla="*/ 1861716 h 3726131"/>
                <a:gd name="connsiteX41" fmla="*/ 351987 w 2027922"/>
                <a:gd name="connsiteY41" fmla="*/ 1523579 h 3726131"/>
                <a:gd name="connsiteX42" fmla="*/ 297218 w 2027922"/>
                <a:gd name="connsiteY42" fmla="*/ 1337841 h 3726131"/>
                <a:gd name="connsiteX43" fmla="*/ 409137 w 2027922"/>
                <a:gd name="connsiteY43" fmla="*/ 997323 h 3726131"/>
                <a:gd name="connsiteX44" fmla="*/ 128150 w 2027922"/>
                <a:gd name="connsiteY44" fmla="*/ 652041 h 3726131"/>
                <a:gd name="connsiteX45" fmla="*/ 9087 w 2027922"/>
                <a:gd name="connsiteY45" fmla="*/ 352004 h 3726131"/>
                <a:gd name="connsiteX46" fmla="*/ 59094 w 2027922"/>
                <a:gd name="connsiteY46" fmla="*/ 292473 h 3726131"/>
                <a:gd name="connsiteX47" fmla="*/ 11160 w 2027922"/>
                <a:gd name="connsiteY47" fmla="*/ 171030 h 3726131"/>
                <a:gd name="connsiteX0" fmla="*/ 11160 w 2027922"/>
                <a:gd name="connsiteY0" fmla="*/ 171030 h 3726131"/>
                <a:gd name="connsiteX1" fmla="*/ 30519 w 2027922"/>
                <a:gd name="connsiteY1" fmla="*/ 59110 h 3726131"/>
                <a:gd name="connsiteX2" fmla="*/ 75763 w 2027922"/>
                <a:gd name="connsiteY2" fmla="*/ 25773 h 3726131"/>
                <a:gd name="connsiteX3" fmla="*/ 113863 w 2027922"/>
                <a:gd name="connsiteY3" fmla="*/ 4342 h 3726131"/>
                <a:gd name="connsiteX4" fmla="*/ 197207 w 2027922"/>
                <a:gd name="connsiteY4" fmla="*/ 85306 h 3726131"/>
                <a:gd name="connsiteX5" fmla="*/ 161488 w 2027922"/>
                <a:gd name="connsiteY5" fmla="*/ 249612 h 3726131"/>
                <a:gd name="connsiteX6" fmla="*/ 425807 w 2027922"/>
                <a:gd name="connsiteY6" fmla="*/ 668712 h 3726131"/>
                <a:gd name="connsiteX7" fmla="*/ 525820 w 2027922"/>
                <a:gd name="connsiteY7" fmla="*/ 687762 h 3726131"/>
                <a:gd name="connsiteX8" fmla="*/ 752038 w 2027922"/>
                <a:gd name="connsiteY8" fmla="*/ 790156 h 3726131"/>
                <a:gd name="connsiteX9" fmla="*/ 473432 w 2027922"/>
                <a:gd name="connsiteY9" fmla="*/ 1178299 h 3726131"/>
                <a:gd name="connsiteX10" fmla="*/ 421045 w 2027922"/>
                <a:gd name="connsiteY10" fmla="*/ 1656931 h 3726131"/>
                <a:gd name="connsiteX11" fmla="*/ 1047313 w 2027922"/>
                <a:gd name="connsiteY11" fmla="*/ 1718843 h 3726131"/>
                <a:gd name="connsiteX12" fmla="*/ 1116370 w 2027922"/>
                <a:gd name="connsiteY12" fmla="*/ 1461668 h 3726131"/>
                <a:gd name="connsiteX13" fmla="*/ 923488 w 2027922"/>
                <a:gd name="connsiteY13" fmla="*/ 954461 h 3726131"/>
                <a:gd name="connsiteX14" fmla="*/ 1033026 w 2027922"/>
                <a:gd name="connsiteY14" fmla="*/ 840160 h 3726131"/>
                <a:gd name="connsiteX15" fmla="*/ 1206857 w 2027922"/>
                <a:gd name="connsiteY15" fmla="*/ 756817 h 3726131"/>
                <a:gd name="connsiteX16" fmla="*/ 1335444 w 2027922"/>
                <a:gd name="connsiteY16" fmla="*/ 785392 h 3726131"/>
                <a:gd name="connsiteX17" fmla="*/ 1852176 w 2027922"/>
                <a:gd name="connsiteY17" fmla="*/ 313906 h 3726131"/>
                <a:gd name="connsiteX18" fmla="*/ 1850139 w 2027922"/>
                <a:gd name="connsiteY18" fmla="*/ 175792 h 3726131"/>
                <a:gd name="connsiteX19" fmla="*/ 1925993 w 2027922"/>
                <a:gd name="connsiteY19" fmla="*/ 125785 h 3726131"/>
                <a:gd name="connsiteX20" fmla="*/ 1971238 w 2027922"/>
                <a:gd name="connsiteY20" fmla="*/ 168649 h 3726131"/>
                <a:gd name="connsiteX21" fmla="*/ 2006957 w 2027922"/>
                <a:gd name="connsiteY21" fmla="*/ 218653 h 3726131"/>
                <a:gd name="connsiteX22" fmla="*/ 2021244 w 2027922"/>
                <a:gd name="connsiteY22" fmla="*/ 299616 h 3726131"/>
                <a:gd name="connsiteX23" fmla="*/ 1906944 w 2027922"/>
                <a:gd name="connsiteY23" fmla="*/ 440112 h 3726131"/>
                <a:gd name="connsiteX24" fmla="*/ 1933137 w 2027922"/>
                <a:gd name="connsiteY24" fmla="*/ 502023 h 3726131"/>
                <a:gd name="connsiteX25" fmla="*/ 1544994 w 2027922"/>
                <a:gd name="connsiteY25" fmla="*/ 949698 h 3726131"/>
                <a:gd name="connsiteX26" fmla="*/ 1318775 w 2027922"/>
                <a:gd name="connsiteY26" fmla="*/ 1094954 h 3726131"/>
                <a:gd name="connsiteX27" fmla="*/ 1544994 w 2027922"/>
                <a:gd name="connsiteY27" fmla="*/ 2021260 h 3726131"/>
                <a:gd name="connsiteX28" fmla="*/ 1085412 w 2027922"/>
                <a:gd name="connsiteY28" fmla="*/ 2018879 h 3726131"/>
                <a:gd name="connsiteX29" fmla="*/ 1129222 w 2027922"/>
                <a:gd name="connsiteY29" fmla="*/ 3690516 h 3726131"/>
                <a:gd name="connsiteX30" fmla="*/ 899506 w 2027922"/>
                <a:gd name="connsiteY30" fmla="*/ 3600887 h 3726131"/>
                <a:gd name="connsiteX31" fmla="*/ 817923 w 2027922"/>
                <a:gd name="connsiteY31" fmla="*/ 3577093 h 3726131"/>
                <a:gd name="connsiteX32" fmla="*/ 811125 w 2027922"/>
                <a:gd name="connsiteY32" fmla="*/ 3260961 h 3726131"/>
                <a:gd name="connsiteX33" fmla="*/ 794129 w 2027922"/>
                <a:gd name="connsiteY33" fmla="*/ 2798662 h 3726131"/>
                <a:gd name="connsiteX34" fmla="*/ 685352 w 2027922"/>
                <a:gd name="connsiteY34" fmla="*/ 2302371 h 3726131"/>
                <a:gd name="connsiteX35" fmla="*/ 613968 w 2027922"/>
                <a:gd name="connsiteY35" fmla="*/ 3600886 h 3726131"/>
                <a:gd name="connsiteX36" fmla="*/ 545983 w 2027922"/>
                <a:gd name="connsiteY36" fmla="*/ 3638278 h 3726131"/>
                <a:gd name="connsiteX37" fmla="*/ 253852 w 2027922"/>
                <a:gd name="connsiteY37" fmla="*/ 3710912 h 3726131"/>
                <a:gd name="connsiteX38" fmla="*/ 376020 w 2027922"/>
                <a:gd name="connsiteY38" fmla="*/ 3512506 h 3726131"/>
                <a:gd name="connsiteX39" fmla="*/ 378182 w 2027922"/>
                <a:gd name="connsiteY39" fmla="*/ 1914104 h 3726131"/>
                <a:gd name="connsiteX40" fmla="*/ 301981 w 2027922"/>
                <a:gd name="connsiteY40" fmla="*/ 1861716 h 3726131"/>
                <a:gd name="connsiteX41" fmla="*/ 351987 w 2027922"/>
                <a:gd name="connsiteY41" fmla="*/ 1523579 h 3726131"/>
                <a:gd name="connsiteX42" fmla="*/ 297218 w 2027922"/>
                <a:gd name="connsiteY42" fmla="*/ 1337841 h 3726131"/>
                <a:gd name="connsiteX43" fmla="*/ 409137 w 2027922"/>
                <a:gd name="connsiteY43" fmla="*/ 997323 h 3726131"/>
                <a:gd name="connsiteX44" fmla="*/ 128150 w 2027922"/>
                <a:gd name="connsiteY44" fmla="*/ 652041 h 3726131"/>
                <a:gd name="connsiteX45" fmla="*/ 9087 w 2027922"/>
                <a:gd name="connsiteY45" fmla="*/ 352004 h 3726131"/>
                <a:gd name="connsiteX46" fmla="*/ 59094 w 2027922"/>
                <a:gd name="connsiteY46" fmla="*/ 292473 h 3726131"/>
                <a:gd name="connsiteX47" fmla="*/ 11160 w 2027922"/>
                <a:gd name="connsiteY47" fmla="*/ 171030 h 3726131"/>
                <a:gd name="connsiteX0" fmla="*/ 11160 w 2027922"/>
                <a:gd name="connsiteY0" fmla="*/ 171030 h 3726131"/>
                <a:gd name="connsiteX1" fmla="*/ 30519 w 2027922"/>
                <a:gd name="connsiteY1" fmla="*/ 59110 h 3726131"/>
                <a:gd name="connsiteX2" fmla="*/ 75763 w 2027922"/>
                <a:gd name="connsiteY2" fmla="*/ 25773 h 3726131"/>
                <a:gd name="connsiteX3" fmla="*/ 113863 w 2027922"/>
                <a:gd name="connsiteY3" fmla="*/ 4342 h 3726131"/>
                <a:gd name="connsiteX4" fmla="*/ 197207 w 2027922"/>
                <a:gd name="connsiteY4" fmla="*/ 85306 h 3726131"/>
                <a:gd name="connsiteX5" fmla="*/ 161488 w 2027922"/>
                <a:gd name="connsiteY5" fmla="*/ 249612 h 3726131"/>
                <a:gd name="connsiteX6" fmla="*/ 425807 w 2027922"/>
                <a:gd name="connsiteY6" fmla="*/ 668712 h 3726131"/>
                <a:gd name="connsiteX7" fmla="*/ 525820 w 2027922"/>
                <a:gd name="connsiteY7" fmla="*/ 687762 h 3726131"/>
                <a:gd name="connsiteX8" fmla="*/ 752038 w 2027922"/>
                <a:gd name="connsiteY8" fmla="*/ 790156 h 3726131"/>
                <a:gd name="connsiteX9" fmla="*/ 473432 w 2027922"/>
                <a:gd name="connsiteY9" fmla="*/ 1178299 h 3726131"/>
                <a:gd name="connsiteX10" fmla="*/ 421045 w 2027922"/>
                <a:gd name="connsiteY10" fmla="*/ 1656931 h 3726131"/>
                <a:gd name="connsiteX11" fmla="*/ 1047313 w 2027922"/>
                <a:gd name="connsiteY11" fmla="*/ 1718843 h 3726131"/>
                <a:gd name="connsiteX12" fmla="*/ 1116370 w 2027922"/>
                <a:gd name="connsiteY12" fmla="*/ 1461668 h 3726131"/>
                <a:gd name="connsiteX13" fmla="*/ 923488 w 2027922"/>
                <a:gd name="connsiteY13" fmla="*/ 954461 h 3726131"/>
                <a:gd name="connsiteX14" fmla="*/ 1033026 w 2027922"/>
                <a:gd name="connsiteY14" fmla="*/ 840160 h 3726131"/>
                <a:gd name="connsiteX15" fmla="*/ 1206857 w 2027922"/>
                <a:gd name="connsiteY15" fmla="*/ 756817 h 3726131"/>
                <a:gd name="connsiteX16" fmla="*/ 1335444 w 2027922"/>
                <a:gd name="connsiteY16" fmla="*/ 785392 h 3726131"/>
                <a:gd name="connsiteX17" fmla="*/ 1852176 w 2027922"/>
                <a:gd name="connsiteY17" fmla="*/ 313906 h 3726131"/>
                <a:gd name="connsiteX18" fmla="*/ 1850139 w 2027922"/>
                <a:gd name="connsiteY18" fmla="*/ 175792 h 3726131"/>
                <a:gd name="connsiteX19" fmla="*/ 1925993 w 2027922"/>
                <a:gd name="connsiteY19" fmla="*/ 125785 h 3726131"/>
                <a:gd name="connsiteX20" fmla="*/ 1971238 w 2027922"/>
                <a:gd name="connsiteY20" fmla="*/ 168649 h 3726131"/>
                <a:gd name="connsiteX21" fmla="*/ 2006957 w 2027922"/>
                <a:gd name="connsiteY21" fmla="*/ 218653 h 3726131"/>
                <a:gd name="connsiteX22" fmla="*/ 2021244 w 2027922"/>
                <a:gd name="connsiteY22" fmla="*/ 299616 h 3726131"/>
                <a:gd name="connsiteX23" fmla="*/ 1906944 w 2027922"/>
                <a:gd name="connsiteY23" fmla="*/ 440112 h 3726131"/>
                <a:gd name="connsiteX24" fmla="*/ 1933137 w 2027922"/>
                <a:gd name="connsiteY24" fmla="*/ 502023 h 3726131"/>
                <a:gd name="connsiteX25" fmla="*/ 1544994 w 2027922"/>
                <a:gd name="connsiteY25" fmla="*/ 949698 h 3726131"/>
                <a:gd name="connsiteX26" fmla="*/ 1318775 w 2027922"/>
                <a:gd name="connsiteY26" fmla="*/ 1094954 h 3726131"/>
                <a:gd name="connsiteX27" fmla="*/ 1544994 w 2027922"/>
                <a:gd name="connsiteY27" fmla="*/ 2021260 h 3726131"/>
                <a:gd name="connsiteX28" fmla="*/ 1085412 w 2027922"/>
                <a:gd name="connsiteY28" fmla="*/ 2018879 h 3726131"/>
                <a:gd name="connsiteX29" fmla="*/ 1129222 w 2027922"/>
                <a:gd name="connsiteY29" fmla="*/ 3690516 h 3726131"/>
                <a:gd name="connsiteX30" fmla="*/ 899506 w 2027922"/>
                <a:gd name="connsiteY30" fmla="*/ 3600887 h 3726131"/>
                <a:gd name="connsiteX31" fmla="*/ 817923 w 2027922"/>
                <a:gd name="connsiteY31" fmla="*/ 3577093 h 3726131"/>
                <a:gd name="connsiteX32" fmla="*/ 811125 w 2027922"/>
                <a:gd name="connsiteY32" fmla="*/ 3260961 h 3726131"/>
                <a:gd name="connsiteX33" fmla="*/ 794129 w 2027922"/>
                <a:gd name="connsiteY33" fmla="*/ 2798662 h 3726131"/>
                <a:gd name="connsiteX34" fmla="*/ 685352 w 2027922"/>
                <a:gd name="connsiteY34" fmla="*/ 2302371 h 3726131"/>
                <a:gd name="connsiteX35" fmla="*/ 613968 w 2027922"/>
                <a:gd name="connsiteY35" fmla="*/ 3600886 h 3726131"/>
                <a:gd name="connsiteX36" fmla="*/ 545983 w 2027922"/>
                <a:gd name="connsiteY36" fmla="*/ 3638278 h 3726131"/>
                <a:gd name="connsiteX37" fmla="*/ 253852 w 2027922"/>
                <a:gd name="connsiteY37" fmla="*/ 3710912 h 3726131"/>
                <a:gd name="connsiteX38" fmla="*/ 376020 w 2027922"/>
                <a:gd name="connsiteY38" fmla="*/ 3512506 h 3726131"/>
                <a:gd name="connsiteX39" fmla="*/ 378182 w 2027922"/>
                <a:gd name="connsiteY39" fmla="*/ 1914104 h 3726131"/>
                <a:gd name="connsiteX40" fmla="*/ 301981 w 2027922"/>
                <a:gd name="connsiteY40" fmla="*/ 1861716 h 3726131"/>
                <a:gd name="connsiteX41" fmla="*/ 351987 w 2027922"/>
                <a:gd name="connsiteY41" fmla="*/ 1523579 h 3726131"/>
                <a:gd name="connsiteX42" fmla="*/ 297218 w 2027922"/>
                <a:gd name="connsiteY42" fmla="*/ 1337841 h 3726131"/>
                <a:gd name="connsiteX43" fmla="*/ 409137 w 2027922"/>
                <a:gd name="connsiteY43" fmla="*/ 997323 h 3726131"/>
                <a:gd name="connsiteX44" fmla="*/ 128150 w 2027922"/>
                <a:gd name="connsiteY44" fmla="*/ 652041 h 3726131"/>
                <a:gd name="connsiteX45" fmla="*/ 9087 w 2027922"/>
                <a:gd name="connsiteY45" fmla="*/ 352004 h 3726131"/>
                <a:gd name="connsiteX46" fmla="*/ 59094 w 2027922"/>
                <a:gd name="connsiteY46" fmla="*/ 292473 h 3726131"/>
                <a:gd name="connsiteX47" fmla="*/ 11160 w 2027922"/>
                <a:gd name="connsiteY47" fmla="*/ 171030 h 3726131"/>
                <a:gd name="connsiteX0" fmla="*/ 11160 w 2027922"/>
                <a:gd name="connsiteY0" fmla="*/ 171030 h 3726131"/>
                <a:gd name="connsiteX1" fmla="*/ 30519 w 2027922"/>
                <a:gd name="connsiteY1" fmla="*/ 59110 h 3726131"/>
                <a:gd name="connsiteX2" fmla="*/ 75763 w 2027922"/>
                <a:gd name="connsiteY2" fmla="*/ 25773 h 3726131"/>
                <a:gd name="connsiteX3" fmla="*/ 113863 w 2027922"/>
                <a:gd name="connsiteY3" fmla="*/ 4342 h 3726131"/>
                <a:gd name="connsiteX4" fmla="*/ 197207 w 2027922"/>
                <a:gd name="connsiteY4" fmla="*/ 85306 h 3726131"/>
                <a:gd name="connsiteX5" fmla="*/ 161488 w 2027922"/>
                <a:gd name="connsiteY5" fmla="*/ 249612 h 3726131"/>
                <a:gd name="connsiteX6" fmla="*/ 425807 w 2027922"/>
                <a:gd name="connsiteY6" fmla="*/ 668712 h 3726131"/>
                <a:gd name="connsiteX7" fmla="*/ 525820 w 2027922"/>
                <a:gd name="connsiteY7" fmla="*/ 687762 h 3726131"/>
                <a:gd name="connsiteX8" fmla="*/ 752038 w 2027922"/>
                <a:gd name="connsiteY8" fmla="*/ 790156 h 3726131"/>
                <a:gd name="connsiteX9" fmla="*/ 473432 w 2027922"/>
                <a:gd name="connsiteY9" fmla="*/ 1178299 h 3726131"/>
                <a:gd name="connsiteX10" fmla="*/ 421045 w 2027922"/>
                <a:gd name="connsiteY10" fmla="*/ 1656931 h 3726131"/>
                <a:gd name="connsiteX11" fmla="*/ 1047313 w 2027922"/>
                <a:gd name="connsiteY11" fmla="*/ 1718843 h 3726131"/>
                <a:gd name="connsiteX12" fmla="*/ 1116370 w 2027922"/>
                <a:gd name="connsiteY12" fmla="*/ 1461668 h 3726131"/>
                <a:gd name="connsiteX13" fmla="*/ 923488 w 2027922"/>
                <a:gd name="connsiteY13" fmla="*/ 954461 h 3726131"/>
                <a:gd name="connsiteX14" fmla="*/ 1033026 w 2027922"/>
                <a:gd name="connsiteY14" fmla="*/ 840160 h 3726131"/>
                <a:gd name="connsiteX15" fmla="*/ 1206857 w 2027922"/>
                <a:gd name="connsiteY15" fmla="*/ 756817 h 3726131"/>
                <a:gd name="connsiteX16" fmla="*/ 1335444 w 2027922"/>
                <a:gd name="connsiteY16" fmla="*/ 785392 h 3726131"/>
                <a:gd name="connsiteX17" fmla="*/ 1852176 w 2027922"/>
                <a:gd name="connsiteY17" fmla="*/ 313906 h 3726131"/>
                <a:gd name="connsiteX18" fmla="*/ 1850139 w 2027922"/>
                <a:gd name="connsiteY18" fmla="*/ 175792 h 3726131"/>
                <a:gd name="connsiteX19" fmla="*/ 1925993 w 2027922"/>
                <a:gd name="connsiteY19" fmla="*/ 125785 h 3726131"/>
                <a:gd name="connsiteX20" fmla="*/ 1971238 w 2027922"/>
                <a:gd name="connsiteY20" fmla="*/ 168649 h 3726131"/>
                <a:gd name="connsiteX21" fmla="*/ 2006957 w 2027922"/>
                <a:gd name="connsiteY21" fmla="*/ 218653 h 3726131"/>
                <a:gd name="connsiteX22" fmla="*/ 2021244 w 2027922"/>
                <a:gd name="connsiteY22" fmla="*/ 299616 h 3726131"/>
                <a:gd name="connsiteX23" fmla="*/ 1906944 w 2027922"/>
                <a:gd name="connsiteY23" fmla="*/ 440112 h 3726131"/>
                <a:gd name="connsiteX24" fmla="*/ 1933137 w 2027922"/>
                <a:gd name="connsiteY24" fmla="*/ 502023 h 3726131"/>
                <a:gd name="connsiteX25" fmla="*/ 1544994 w 2027922"/>
                <a:gd name="connsiteY25" fmla="*/ 949698 h 3726131"/>
                <a:gd name="connsiteX26" fmla="*/ 1318775 w 2027922"/>
                <a:gd name="connsiteY26" fmla="*/ 1094954 h 3726131"/>
                <a:gd name="connsiteX27" fmla="*/ 1544994 w 2027922"/>
                <a:gd name="connsiteY27" fmla="*/ 2021260 h 3726131"/>
                <a:gd name="connsiteX28" fmla="*/ 1085412 w 2027922"/>
                <a:gd name="connsiteY28" fmla="*/ 2018879 h 3726131"/>
                <a:gd name="connsiteX29" fmla="*/ 1129222 w 2027922"/>
                <a:gd name="connsiteY29" fmla="*/ 3690516 h 3726131"/>
                <a:gd name="connsiteX30" fmla="*/ 899506 w 2027922"/>
                <a:gd name="connsiteY30" fmla="*/ 3600887 h 3726131"/>
                <a:gd name="connsiteX31" fmla="*/ 817923 w 2027922"/>
                <a:gd name="connsiteY31" fmla="*/ 3577093 h 3726131"/>
                <a:gd name="connsiteX32" fmla="*/ 811125 w 2027922"/>
                <a:gd name="connsiteY32" fmla="*/ 3260961 h 3726131"/>
                <a:gd name="connsiteX33" fmla="*/ 794129 w 2027922"/>
                <a:gd name="connsiteY33" fmla="*/ 2798662 h 3726131"/>
                <a:gd name="connsiteX34" fmla="*/ 685352 w 2027922"/>
                <a:gd name="connsiteY34" fmla="*/ 2302371 h 3726131"/>
                <a:gd name="connsiteX35" fmla="*/ 613968 w 2027922"/>
                <a:gd name="connsiteY35" fmla="*/ 3600886 h 3726131"/>
                <a:gd name="connsiteX36" fmla="*/ 545983 w 2027922"/>
                <a:gd name="connsiteY36" fmla="*/ 3638278 h 3726131"/>
                <a:gd name="connsiteX37" fmla="*/ 253852 w 2027922"/>
                <a:gd name="connsiteY37" fmla="*/ 3710912 h 3726131"/>
                <a:gd name="connsiteX38" fmla="*/ 376020 w 2027922"/>
                <a:gd name="connsiteY38" fmla="*/ 3512506 h 3726131"/>
                <a:gd name="connsiteX39" fmla="*/ 376020 w 2027922"/>
                <a:gd name="connsiteY39" fmla="*/ 3369737 h 3726131"/>
                <a:gd name="connsiteX40" fmla="*/ 378182 w 2027922"/>
                <a:gd name="connsiteY40" fmla="*/ 1914104 h 3726131"/>
                <a:gd name="connsiteX41" fmla="*/ 301981 w 2027922"/>
                <a:gd name="connsiteY41" fmla="*/ 1861716 h 3726131"/>
                <a:gd name="connsiteX42" fmla="*/ 351987 w 2027922"/>
                <a:gd name="connsiteY42" fmla="*/ 1523579 h 3726131"/>
                <a:gd name="connsiteX43" fmla="*/ 297218 w 2027922"/>
                <a:gd name="connsiteY43" fmla="*/ 1337841 h 3726131"/>
                <a:gd name="connsiteX44" fmla="*/ 409137 w 2027922"/>
                <a:gd name="connsiteY44" fmla="*/ 997323 h 3726131"/>
                <a:gd name="connsiteX45" fmla="*/ 128150 w 2027922"/>
                <a:gd name="connsiteY45" fmla="*/ 652041 h 3726131"/>
                <a:gd name="connsiteX46" fmla="*/ 9087 w 2027922"/>
                <a:gd name="connsiteY46" fmla="*/ 352004 h 3726131"/>
                <a:gd name="connsiteX47" fmla="*/ 59094 w 2027922"/>
                <a:gd name="connsiteY47" fmla="*/ 292473 h 3726131"/>
                <a:gd name="connsiteX48" fmla="*/ 11160 w 2027922"/>
                <a:gd name="connsiteY48" fmla="*/ 171030 h 3726131"/>
                <a:gd name="connsiteX0" fmla="*/ 11160 w 2027922"/>
                <a:gd name="connsiteY0" fmla="*/ 171030 h 3726131"/>
                <a:gd name="connsiteX1" fmla="*/ 30519 w 2027922"/>
                <a:gd name="connsiteY1" fmla="*/ 59110 h 3726131"/>
                <a:gd name="connsiteX2" fmla="*/ 75763 w 2027922"/>
                <a:gd name="connsiteY2" fmla="*/ 25773 h 3726131"/>
                <a:gd name="connsiteX3" fmla="*/ 113863 w 2027922"/>
                <a:gd name="connsiteY3" fmla="*/ 4342 h 3726131"/>
                <a:gd name="connsiteX4" fmla="*/ 197207 w 2027922"/>
                <a:gd name="connsiteY4" fmla="*/ 85306 h 3726131"/>
                <a:gd name="connsiteX5" fmla="*/ 161488 w 2027922"/>
                <a:gd name="connsiteY5" fmla="*/ 249612 h 3726131"/>
                <a:gd name="connsiteX6" fmla="*/ 425807 w 2027922"/>
                <a:gd name="connsiteY6" fmla="*/ 668712 h 3726131"/>
                <a:gd name="connsiteX7" fmla="*/ 525820 w 2027922"/>
                <a:gd name="connsiteY7" fmla="*/ 687762 h 3726131"/>
                <a:gd name="connsiteX8" fmla="*/ 752038 w 2027922"/>
                <a:gd name="connsiteY8" fmla="*/ 790156 h 3726131"/>
                <a:gd name="connsiteX9" fmla="*/ 473432 w 2027922"/>
                <a:gd name="connsiteY9" fmla="*/ 1178299 h 3726131"/>
                <a:gd name="connsiteX10" fmla="*/ 421045 w 2027922"/>
                <a:gd name="connsiteY10" fmla="*/ 1656931 h 3726131"/>
                <a:gd name="connsiteX11" fmla="*/ 1047313 w 2027922"/>
                <a:gd name="connsiteY11" fmla="*/ 1718843 h 3726131"/>
                <a:gd name="connsiteX12" fmla="*/ 1116370 w 2027922"/>
                <a:gd name="connsiteY12" fmla="*/ 1461668 h 3726131"/>
                <a:gd name="connsiteX13" fmla="*/ 923488 w 2027922"/>
                <a:gd name="connsiteY13" fmla="*/ 954461 h 3726131"/>
                <a:gd name="connsiteX14" fmla="*/ 1033026 w 2027922"/>
                <a:gd name="connsiteY14" fmla="*/ 840160 h 3726131"/>
                <a:gd name="connsiteX15" fmla="*/ 1206857 w 2027922"/>
                <a:gd name="connsiteY15" fmla="*/ 756817 h 3726131"/>
                <a:gd name="connsiteX16" fmla="*/ 1335444 w 2027922"/>
                <a:gd name="connsiteY16" fmla="*/ 785392 h 3726131"/>
                <a:gd name="connsiteX17" fmla="*/ 1852176 w 2027922"/>
                <a:gd name="connsiteY17" fmla="*/ 313906 h 3726131"/>
                <a:gd name="connsiteX18" fmla="*/ 1850139 w 2027922"/>
                <a:gd name="connsiteY18" fmla="*/ 175792 h 3726131"/>
                <a:gd name="connsiteX19" fmla="*/ 1925993 w 2027922"/>
                <a:gd name="connsiteY19" fmla="*/ 125785 h 3726131"/>
                <a:gd name="connsiteX20" fmla="*/ 1971238 w 2027922"/>
                <a:gd name="connsiteY20" fmla="*/ 168649 h 3726131"/>
                <a:gd name="connsiteX21" fmla="*/ 2006957 w 2027922"/>
                <a:gd name="connsiteY21" fmla="*/ 218653 h 3726131"/>
                <a:gd name="connsiteX22" fmla="*/ 2021244 w 2027922"/>
                <a:gd name="connsiteY22" fmla="*/ 299616 h 3726131"/>
                <a:gd name="connsiteX23" fmla="*/ 1906944 w 2027922"/>
                <a:gd name="connsiteY23" fmla="*/ 440112 h 3726131"/>
                <a:gd name="connsiteX24" fmla="*/ 1933137 w 2027922"/>
                <a:gd name="connsiteY24" fmla="*/ 502023 h 3726131"/>
                <a:gd name="connsiteX25" fmla="*/ 1544994 w 2027922"/>
                <a:gd name="connsiteY25" fmla="*/ 949698 h 3726131"/>
                <a:gd name="connsiteX26" fmla="*/ 1318775 w 2027922"/>
                <a:gd name="connsiteY26" fmla="*/ 1094954 h 3726131"/>
                <a:gd name="connsiteX27" fmla="*/ 1544994 w 2027922"/>
                <a:gd name="connsiteY27" fmla="*/ 2021260 h 3726131"/>
                <a:gd name="connsiteX28" fmla="*/ 1085412 w 2027922"/>
                <a:gd name="connsiteY28" fmla="*/ 2018879 h 3726131"/>
                <a:gd name="connsiteX29" fmla="*/ 1129222 w 2027922"/>
                <a:gd name="connsiteY29" fmla="*/ 3690516 h 3726131"/>
                <a:gd name="connsiteX30" fmla="*/ 899506 w 2027922"/>
                <a:gd name="connsiteY30" fmla="*/ 3600887 h 3726131"/>
                <a:gd name="connsiteX31" fmla="*/ 817923 w 2027922"/>
                <a:gd name="connsiteY31" fmla="*/ 3577093 h 3726131"/>
                <a:gd name="connsiteX32" fmla="*/ 811125 w 2027922"/>
                <a:gd name="connsiteY32" fmla="*/ 3260961 h 3726131"/>
                <a:gd name="connsiteX33" fmla="*/ 794129 w 2027922"/>
                <a:gd name="connsiteY33" fmla="*/ 2798662 h 3726131"/>
                <a:gd name="connsiteX34" fmla="*/ 685352 w 2027922"/>
                <a:gd name="connsiteY34" fmla="*/ 2302371 h 3726131"/>
                <a:gd name="connsiteX35" fmla="*/ 613968 w 2027922"/>
                <a:gd name="connsiteY35" fmla="*/ 3600886 h 3726131"/>
                <a:gd name="connsiteX36" fmla="*/ 545983 w 2027922"/>
                <a:gd name="connsiteY36" fmla="*/ 3638278 h 3726131"/>
                <a:gd name="connsiteX37" fmla="*/ 253852 w 2027922"/>
                <a:gd name="connsiteY37" fmla="*/ 3710912 h 3726131"/>
                <a:gd name="connsiteX38" fmla="*/ 376020 w 2027922"/>
                <a:gd name="connsiteY38" fmla="*/ 3512506 h 3726131"/>
                <a:gd name="connsiteX39" fmla="*/ 376020 w 2027922"/>
                <a:gd name="connsiteY39" fmla="*/ 3369737 h 3726131"/>
                <a:gd name="connsiteX40" fmla="*/ 378182 w 2027922"/>
                <a:gd name="connsiteY40" fmla="*/ 1914104 h 3726131"/>
                <a:gd name="connsiteX41" fmla="*/ 301981 w 2027922"/>
                <a:gd name="connsiteY41" fmla="*/ 1861716 h 3726131"/>
                <a:gd name="connsiteX42" fmla="*/ 351987 w 2027922"/>
                <a:gd name="connsiteY42" fmla="*/ 1523579 h 3726131"/>
                <a:gd name="connsiteX43" fmla="*/ 297218 w 2027922"/>
                <a:gd name="connsiteY43" fmla="*/ 1337841 h 3726131"/>
                <a:gd name="connsiteX44" fmla="*/ 409137 w 2027922"/>
                <a:gd name="connsiteY44" fmla="*/ 997323 h 3726131"/>
                <a:gd name="connsiteX45" fmla="*/ 128150 w 2027922"/>
                <a:gd name="connsiteY45" fmla="*/ 652041 h 3726131"/>
                <a:gd name="connsiteX46" fmla="*/ 9087 w 2027922"/>
                <a:gd name="connsiteY46" fmla="*/ 352004 h 3726131"/>
                <a:gd name="connsiteX47" fmla="*/ 59094 w 2027922"/>
                <a:gd name="connsiteY47" fmla="*/ 292473 h 3726131"/>
                <a:gd name="connsiteX48" fmla="*/ 11160 w 2027922"/>
                <a:gd name="connsiteY48" fmla="*/ 171030 h 3726131"/>
                <a:gd name="connsiteX0" fmla="*/ 11160 w 2027922"/>
                <a:gd name="connsiteY0" fmla="*/ 171030 h 3726131"/>
                <a:gd name="connsiteX1" fmla="*/ 30519 w 2027922"/>
                <a:gd name="connsiteY1" fmla="*/ 59110 h 3726131"/>
                <a:gd name="connsiteX2" fmla="*/ 75763 w 2027922"/>
                <a:gd name="connsiteY2" fmla="*/ 25773 h 3726131"/>
                <a:gd name="connsiteX3" fmla="*/ 113863 w 2027922"/>
                <a:gd name="connsiteY3" fmla="*/ 4342 h 3726131"/>
                <a:gd name="connsiteX4" fmla="*/ 197207 w 2027922"/>
                <a:gd name="connsiteY4" fmla="*/ 85306 h 3726131"/>
                <a:gd name="connsiteX5" fmla="*/ 161488 w 2027922"/>
                <a:gd name="connsiteY5" fmla="*/ 249612 h 3726131"/>
                <a:gd name="connsiteX6" fmla="*/ 425807 w 2027922"/>
                <a:gd name="connsiteY6" fmla="*/ 668712 h 3726131"/>
                <a:gd name="connsiteX7" fmla="*/ 525820 w 2027922"/>
                <a:gd name="connsiteY7" fmla="*/ 687762 h 3726131"/>
                <a:gd name="connsiteX8" fmla="*/ 752038 w 2027922"/>
                <a:gd name="connsiteY8" fmla="*/ 790156 h 3726131"/>
                <a:gd name="connsiteX9" fmla="*/ 473432 w 2027922"/>
                <a:gd name="connsiteY9" fmla="*/ 1178299 h 3726131"/>
                <a:gd name="connsiteX10" fmla="*/ 421045 w 2027922"/>
                <a:gd name="connsiteY10" fmla="*/ 1656931 h 3726131"/>
                <a:gd name="connsiteX11" fmla="*/ 1047313 w 2027922"/>
                <a:gd name="connsiteY11" fmla="*/ 1718843 h 3726131"/>
                <a:gd name="connsiteX12" fmla="*/ 1116370 w 2027922"/>
                <a:gd name="connsiteY12" fmla="*/ 1461668 h 3726131"/>
                <a:gd name="connsiteX13" fmla="*/ 923488 w 2027922"/>
                <a:gd name="connsiteY13" fmla="*/ 954461 h 3726131"/>
                <a:gd name="connsiteX14" fmla="*/ 1033026 w 2027922"/>
                <a:gd name="connsiteY14" fmla="*/ 840160 h 3726131"/>
                <a:gd name="connsiteX15" fmla="*/ 1206857 w 2027922"/>
                <a:gd name="connsiteY15" fmla="*/ 756817 h 3726131"/>
                <a:gd name="connsiteX16" fmla="*/ 1335444 w 2027922"/>
                <a:gd name="connsiteY16" fmla="*/ 785392 h 3726131"/>
                <a:gd name="connsiteX17" fmla="*/ 1852176 w 2027922"/>
                <a:gd name="connsiteY17" fmla="*/ 313906 h 3726131"/>
                <a:gd name="connsiteX18" fmla="*/ 1850139 w 2027922"/>
                <a:gd name="connsiteY18" fmla="*/ 175792 h 3726131"/>
                <a:gd name="connsiteX19" fmla="*/ 1925993 w 2027922"/>
                <a:gd name="connsiteY19" fmla="*/ 125785 h 3726131"/>
                <a:gd name="connsiteX20" fmla="*/ 1971238 w 2027922"/>
                <a:gd name="connsiteY20" fmla="*/ 168649 h 3726131"/>
                <a:gd name="connsiteX21" fmla="*/ 2006957 w 2027922"/>
                <a:gd name="connsiteY21" fmla="*/ 218653 h 3726131"/>
                <a:gd name="connsiteX22" fmla="*/ 2021244 w 2027922"/>
                <a:gd name="connsiteY22" fmla="*/ 299616 h 3726131"/>
                <a:gd name="connsiteX23" fmla="*/ 1906944 w 2027922"/>
                <a:gd name="connsiteY23" fmla="*/ 440112 h 3726131"/>
                <a:gd name="connsiteX24" fmla="*/ 1933137 w 2027922"/>
                <a:gd name="connsiteY24" fmla="*/ 502023 h 3726131"/>
                <a:gd name="connsiteX25" fmla="*/ 1544994 w 2027922"/>
                <a:gd name="connsiteY25" fmla="*/ 949698 h 3726131"/>
                <a:gd name="connsiteX26" fmla="*/ 1318775 w 2027922"/>
                <a:gd name="connsiteY26" fmla="*/ 1094954 h 3726131"/>
                <a:gd name="connsiteX27" fmla="*/ 1544994 w 2027922"/>
                <a:gd name="connsiteY27" fmla="*/ 2021260 h 3726131"/>
                <a:gd name="connsiteX28" fmla="*/ 1085412 w 2027922"/>
                <a:gd name="connsiteY28" fmla="*/ 2018879 h 3726131"/>
                <a:gd name="connsiteX29" fmla="*/ 1129222 w 2027922"/>
                <a:gd name="connsiteY29" fmla="*/ 3690516 h 3726131"/>
                <a:gd name="connsiteX30" fmla="*/ 899506 w 2027922"/>
                <a:gd name="connsiteY30" fmla="*/ 3600887 h 3726131"/>
                <a:gd name="connsiteX31" fmla="*/ 817923 w 2027922"/>
                <a:gd name="connsiteY31" fmla="*/ 3577093 h 3726131"/>
                <a:gd name="connsiteX32" fmla="*/ 811125 w 2027922"/>
                <a:gd name="connsiteY32" fmla="*/ 3260961 h 3726131"/>
                <a:gd name="connsiteX33" fmla="*/ 794129 w 2027922"/>
                <a:gd name="connsiteY33" fmla="*/ 2798662 h 3726131"/>
                <a:gd name="connsiteX34" fmla="*/ 685352 w 2027922"/>
                <a:gd name="connsiteY34" fmla="*/ 2302371 h 3726131"/>
                <a:gd name="connsiteX35" fmla="*/ 613968 w 2027922"/>
                <a:gd name="connsiteY35" fmla="*/ 3600886 h 3726131"/>
                <a:gd name="connsiteX36" fmla="*/ 545983 w 2027922"/>
                <a:gd name="connsiteY36" fmla="*/ 3638278 h 3726131"/>
                <a:gd name="connsiteX37" fmla="*/ 253852 w 2027922"/>
                <a:gd name="connsiteY37" fmla="*/ 3710912 h 3726131"/>
                <a:gd name="connsiteX38" fmla="*/ 376020 w 2027922"/>
                <a:gd name="connsiteY38" fmla="*/ 3512506 h 3726131"/>
                <a:gd name="connsiteX39" fmla="*/ 379419 w 2027922"/>
                <a:gd name="connsiteY39" fmla="*/ 3383335 h 3726131"/>
                <a:gd name="connsiteX40" fmla="*/ 378182 w 2027922"/>
                <a:gd name="connsiteY40" fmla="*/ 1914104 h 3726131"/>
                <a:gd name="connsiteX41" fmla="*/ 301981 w 2027922"/>
                <a:gd name="connsiteY41" fmla="*/ 1861716 h 3726131"/>
                <a:gd name="connsiteX42" fmla="*/ 351987 w 2027922"/>
                <a:gd name="connsiteY42" fmla="*/ 1523579 h 3726131"/>
                <a:gd name="connsiteX43" fmla="*/ 297218 w 2027922"/>
                <a:gd name="connsiteY43" fmla="*/ 1337841 h 3726131"/>
                <a:gd name="connsiteX44" fmla="*/ 409137 w 2027922"/>
                <a:gd name="connsiteY44" fmla="*/ 997323 h 3726131"/>
                <a:gd name="connsiteX45" fmla="*/ 128150 w 2027922"/>
                <a:gd name="connsiteY45" fmla="*/ 652041 h 3726131"/>
                <a:gd name="connsiteX46" fmla="*/ 9087 w 2027922"/>
                <a:gd name="connsiteY46" fmla="*/ 352004 h 3726131"/>
                <a:gd name="connsiteX47" fmla="*/ 59094 w 2027922"/>
                <a:gd name="connsiteY47" fmla="*/ 292473 h 3726131"/>
                <a:gd name="connsiteX48" fmla="*/ 11160 w 2027922"/>
                <a:gd name="connsiteY48" fmla="*/ 171030 h 3726131"/>
                <a:gd name="connsiteX0" fmla="*/ 11160 w 2027922"/>
                <a:gd name="connsiteY0" fmla="*/ 171030 h 3726131"/>
                <a:gd name="connsiteX1" fmla="*/ 30519 w 2027922"/>
                <a:gd name="connsiteY1" fmla="*/ 59110 h 3726131"/>
                <a:gd name="connsiteX2" fmla="*/ 75763 w 2027922"/>
                <a:gd name="connsiteY2" fmla="*/ 25773 h 3726131"/>
                <a:gd name="connsiteX3" fmla="*/ 113863 w 2027922"/>
                <a:gd name="connsiteY3" fmla="*/ 4342 h 3726131"/>
                <a:gd name="connsiteX4" fmla="*/ 197207 w 2027922"/>
                <a:gd name="connsiteY4" fmla="*/ 85306 h 3726131"/>
                <a:gd name="connsiteX5" fmla="*/ 161488 w 2027922"/>
                <a:gd name="connsiteY5" fmla="*/ 249612 h 3726131"/>
                <a:gd name="connsiteX6" fmla="*/ 425807 w 2027922"/>
                <a:gd name="connsiteY6" fmla="*/ 668712 h 3726131"/>
                <a:gd name="connsiteX7" fmla="*/ 525820 w 2027922"/>
                <a:gd name="connsiteY7" fmla="*/ 687762 h 3726131"/>
                <a:gd name="connsiteX8" fmla="*/ 752038 w 2027922"/>
                <a:gd name="connsiteY8" fmla="*/ 790156 h 3726131"/>
                <a:gd name="connsiteX9" fmla="*/ 473432 w 2027922"/>
                <a:gd name="connsiteY9" fmla="*/ 1178299 h 3726131"/>
                <a:gd name="connsiteX10" fmla="*/ 421045 w 2027922"/>
                <a:gd name="connsiteY10" fmla="*/ 1656931 h 3726131"/>
                <a:gd name="connsiteX11" fmla="*/ 1047313 w 2027922"/>
                <a:gd name="connsiteY11" fmla="*/ 1718843 h 3726131"/>
                <a:gd name="connsiteX12" fmla="*/ 1116370 w 2027922"/>
                <a:gd name="connsiteY12" fmla="*/ 1461668 h 3726131"/>
                <a:gd name="connsiteX13" fmla="*/ 923488 w 2027922"/>
                <a:gd name="connsiteY13" fmla="*/ 954461 h 3726131"/>
                <a:gd name="connsiteX14" fmla="*/ 1033026 w 2027922"/>
                <a:gd name="connsiteY14" fmla="*/ 840160 h 3726131"/>
                <a:gd name="connsiteX15" fmla="*/ 1206857 w 2027922"/>
                <a:gd name="connsiteY15" fmla="*/ 756817 h 3726131"/>
                <a:gd name="connsiteX16" fmla="*/ 1335444 w 2027922"/>
                <a:gd name="connsiteY16" fmla="*/ 785392 h 3726131"/>
                <a:gd name="connsiteX17" fmla="*/ 1852176 w 2027922"/>
                <a:gd name="connsiteY17" fmla="*/ 313906 h 3726131"/>
                <a:gd name="connsiteX18" fmla="*/ 1850139 w 2027922"/>
                <a:gd name="connsiteY18" fmla="*/ 175792 h 3726131"/>
                <a:gd name="connsiteX19" fmla="*/ 1925993 w 2027922"/>
                <a:gd name="connsiteY19" fmla="*/ 125785 h 3726131"/>
                <a:gd name="connsiteX20" fmla="*/ 1971238 w 2027922"/>
                <a:gd name="connsiteY20" fmla="*/ 168649 h 3726131"/>
                <a:gd name="connsiteX21" fmla="*/ 2006957 w 2027922"/>
                <a:gd name="connsiteY21" fmla="*/ 218653 h 3726131"/>
                <a:gd name="connsiteX22" fmla="*/ 2021244 w 2027922"/>
                <a:gd name="connsiteY22" fmla="*/ 299616 h 3726131"/>
                <a:gd name="connsiteX23" fmla="*/ 1906944 w 2027922"/>
                <a:gd name="connsiteY23" fmla="*/ 440112 h 3726131"/>
                <a:gd name="connsiteX24" fmla="*/ 1933137 w 2027922"/>
                <a:gd name="connsiteY24" fmla="*/ 502023 h 3726131"/>
                <a:gd name="connsiteX25" fmla="*/ 1544994 w 2027922"/>
                <a:gd name="connsiteY25" fmla="*/ 949698 h 3726131"/>
                <a:gd name="connsiteX26" fmla="*/ 1318775 w 2027922"/>
                <a:gd name="connsiteY26" fmla="*/ 1094954 h 3726131"/>
                <a:gd name="connsiteX27" fmla="*/ 1544994 w 2027922"/>
                <a:gd name="connsiteY27" fmla="*/ 2021260 h 3726131"/>
                <a:gd name="connsiteX28" fmla="*/ 1085412 w 2027922"/>
                <a:gd name="connsiteY28" fmla="*/ 2018879 h 3726131"/>
                <a:gd name="connsiteX29" fmla="*/ 1129222 w 2027922"/>
                <a:gd name="connsiteY29" fmla="*/ 3690516 h 3726131"/>
                <a:gd name="connsiteX30" fmla="*/ 899506 w 2027922"/>
                <a:gd name="connsiteY30" fmla="*/ 3600887 h 3726131"/>
                <a:gd name="connsiteX31" fmla="*/ 817923 w 2027922"/>
                <a:gd name="connsiteY31" fmla="*/ 3577093 h 3726131"/>
                <a:gd name="connsiteX32" fmla="*/ 811125 w 2027922"/>
                <a:gd name="connsiteY32" fmla="*/ 3260961 h 3726131"/>
                <a:gd name="connsiteX33" fmla="*/ 794129 w 2027922"/>
                <a:gd name="connsiteY33" fmla="*/ 2798662 h 3726131"/>
                <a:gd name="connsiteX34" fmla="*/ 685352 w 2027922"/>
                <a:gd name="connsiteY34" fmla="*/ 2302371 h 3726131"/>
                <a:gd name="connsiteX35" fmla="*/ 613968 w 2027922"/>
                <a:gd name="connsiteY35" fmla="*/ 3600886 h 3726131"/>
                <a:gd name="connsiteX36" fmla="*/ 545983 w 2027922"/>
                <a:gd name="connsiteY36" fmla="*/ 3638278 h 3726131"/>
                <a:gd name="connsiteX37" fmla="*/ 253852 w 2027922"/>
                <a:gd name="connsiteY37" fmla="*/ 3710912 h 3726131"/>
                <a:gd name="connsiteX38" fmla="*/ 376020 w 2027922"/>
                <a:gd name="connsiteY38" fmla="*/ 3512506 h 3726131"/>
                <a:gd name="connsiteX39" fmla="*/ 379419 w 2027922"/>
                <a:gd name="connsiteY39" fmla="*/ 3383335 h 3726131"/>
                <a:gd name="connsiteX40" fmla="*/ 378182 w 2027922"/>
                <a:gd name="connsiteY40" fmla="*/ 1914104 h 3726131"/>
                <a:gd name="connsiteX41" fmla="*/ 301981 w 2027922"/>
                <a:gd name="connsiteY41" fmla="*/ 1861716 h 3726131"/>
                <a:gd name="connsiteX42" fmla="*/ 351987 w 2027922"/>
                <a:gd name="connsiteY42" fmla="*/ 1523579 h 3726131"/>
                <a:gd name="connsiteX43" fmla="*/ 297218 w 2027922"/>
                <a:gd name="connsiteY43" fmla="*/ 1337841 h 3726131"/>
                <a:gd name="connsiteX44" fmla="*/ 409137 w 2027922"/>
                <a:gd name="connsiteY44" fmla="*/ 997323 h 3726131"/>
                <a:gd name="connsiteX45" fmla="*/ 128150 w 2027922"/>
                <a:gd name="connsiteY45" fmla="*/ 652041 h 3726131"/>
                <a:gd name="connsiteX46" fmla="*/ 9087 w 2027922"/>
                <a:gd name="connsiteY46" fmla="*/ 352004 h 3726131"/>
                <a:gd name="connsiteX47" fmla="*/ 59094 w 2027922"/>
                <a:gd name="connsiteY47" fmla="*/ 292473 h 3726131"/>
                <a:gd name="connsiteX48" fmla="*/ 11160 w 2027922"/>
                <a:gd name="connsiteY48" fmla="*/ 171030 h 3726131"/>
                <a:gd name="connsiteX0" fmla="*/ 11160 w 2027922"/>
                <a:gd name="connsiteY0" fmla="*/ 171030 h 3726131"/>
                <a:gd name="connsiteX1" fmla="*/ 30519 w 2027922"/>
                <a:gd name="connsiteY1" fmla="*/ 59110 h 3726131"/>
                <a:gd name="connsiteX2" fmla="*/ 75763 w 2027922"/>
                <a:gd name="connsiteY2" fmla="*/ 25773 h 3726131"/>
                <a:gd name="connsiteX3" fmla="*/ 113863 w 2027922"/>
                <a:gd name="connsiteY3" fmla="*/ 4342 h 3726131"/>
                <a:gd name="connsiteX4" fmla="*/ 197207 w 2027922"/>
                <a:gd name="connsiteY4" fmla="*/ 85306 h 3726131"/>
                <a:gd name="connsiteX5" fmla="*/ 161488 w 2027922"/>
                <a:gd name="connsiteY5" fmla="*/ 249612 h 3726131"/>
                <a:gd name="connsiteX6" fmla="*/ 425807 w 2027922"/>
                <a:gd name="connsiteY6" fmla="*/ 668712 h 3726131"/>
                <a:gd name="connsiteX7" fmla="*/ 525820 w 2027922"/>
                <a:gd name="connsiteY7" fmla="*/ 687762 h 3726131"/>
                <a:gd name="connsiteX8" fmla="*/ 752038 w 2027922"/>
                <a:gd name="connsiteY8" fmla="*/ 790156 h 3726131"/>
                <a:gd name="connsiteX9" fmla="*/ 473432 w 2027922"/>
                <a:gd name="connsiteY9" fmla="*/ 1178299 h 3726131"/>
                <a:gd name="connsiteX10" fmla="*/ 421045 w 2027922"/>
                <a:gd name="connsiteY10" fmla="*/ 1656931 h 3726131"/>
                <a:gd name="connsiteX11" fmla="*/ 1047313 w 2027922"/>
                <a:gd name="connsiteY11" fmla="*/ 1718843 h 3726131"/>
                <a:gd name="connsiteX12" fmla="*/ 1116370 w 2027922"/>
                <a:gd name="connsiteY12" fmla="*/ 1461668 h 3726131"/>
                <a:gd name="connsiteX13" fmla="*/ 923488 w 2027922"/>
                <a:gd name="connsiteY13" fmla="*/ 954461 h 3726131"/>
                <a:gd name="connsiteX14" fmla="*/ 1033026 w 2027922"/>
                <a:gd name="connsiteY14" fmla="*/ 840160 h 3726131"/>
                <a:gd name="connsiteX15" fmla="*/ 1206857 w 2027922"/>
                <a:gd name="connsiteY15" fmla="*/ 756817 h 3726131"/>
                <a:gd name="connsiteX16" fmla="*/ 1335444 w 2027922"/>
                <a:gd name="connsiteY16" fmla="*/ 785392 h 3726131"/>
                <a:gd name="connsiteX17" fmla="*/ 1852176 w 2027922"/>
                <a:gd name="connsiteY17" fmla="*/ 313906 h 3726131"/>
                <a:gd name="connsiteX18" fmla="*/ 1850139 w 2027922"/>
                <a:gd name="connsiteY18" fmla="*/ 175792 h 3726131"/>
                <a:gd name="connsiteX19" fmla="*/ 1925993 w 2027922"/>
                <a:gd name="connsiteY19" fmla="*/ 125785 h 3726131"/>
                <a:gd name="connsiteX20" fmla="*/ 1971238 w 2027922"/>
                <a:gd name="connsiteY20" fmla="*/ 168649 h 3726131"/>
                <a:gd name="connsiteX21" fmla="*/ 2006957 w 2027922"/>
                <a:gd name="connsiteY21" fmla="*/ 218653 h 3726131"/>
                <a:gd name="connsiteX22" fmla="*/ 2021244 w 2027922"/>
                <a:gd name="connsiteY22" fmla="*/ 299616 h 3726131"/>
                <a:gd name="connsiteX23" fmla="*/ 1906944 w 2027922"/>
                <a:gd name="connsiteY23" fmla="*/ 440112 h 3726131"/>
                <a:gd name="connsiteX24" fmla="*/ 1933137 w 2027922"/>
                <a:gd name="connsiteY24" fmla="*/ 502023 h 3726131"/>
                <a:gd name="connsiteX25" fmla="*/ 1544994 w 2027922"/>
                <a:gd name="connsiteY25" fmla="*/ 949698 h 3726131"/>
                <a:gd name="connsiteX26" fmla="*/ 1318775 w 2027922"/>
                <a:gd name="connsiteY26" fmla="*/ 1094954 h 3726131"/>
                <a:gd name="connsiteX27" fmla="*/ 1544994 w 2027922"/>
                <a:gd name="connsiteY27" fmla="*/ 2021260 h 3726131"/>
                <a:gd name="connsiteX28" fmla="*/ 1085412 w 2027922"/>
                <a:gd name="connsiteY28" fmla="*/ 2018879 h 3726131"/>
                <a:gd name="connsiteX29" fmla="*/ 1129222 w 2027922"/>
                <a:gd name="connsiteY29" fmla="*/ 3690516 h 3726131"/>
                <a:gd name="connsiteX30" fmla="*/ 899506 w 2027922"/>
                <a:gd name="connsiteY30" fmla="*/ 3600887 h 3726131"/>
                <a:gd name="connsiteX31" fmla="*/ 817923 w 2027922"/>
                <a:gd name="connsiteY31" fmla="*/ 3577093 h 3726131"/>
                <a:gd name="connsiteX32" fmla="*/ 811125 w 2027922"/>
                <a:gd name="connsiteY32" fmla="*/ 3260961 h 3726131"/>
                <a:gd name="connsiteX33" fmla="*/ 794129 w 2027922"/>
                <a:gd name="connsiteY33" fmla="*/ 2798662 h 3726131"/>
                <a:gd name="connsiteX34" fmla="*/ 685352 w 2027922"/>
                <a:gd name="connsiteY34" fmla="*/ 2302371 h 3726131"/>
                <a:gd name="connsiteX35" fmla="*/ 613968 w 2027922"/>
                <a:gd name="connsiteY35" fmla="*/ 3600886 h 3726131"/>
                <a:gd name="connsiteX36" fmla="*/ 545983 w 2027922"/>
                <a:gd name="connsiteY36" fmla="*/ 3638278 h 3726131"/>
                <a:gd name="connsiteX37" fmla="*/ 253852 w 2027922"/>
                <a:gd name="connsiteY37" fmla="*/ 3710912 h 3726131"/>
                <a:gd name="connsiteX38" fmla="*/ 376020 w 2027922"/>
                <a:gd name="connsiteY38" fmla="*/ 3512506 h 3726131"/>
                <a:gd name="connsiteX39" fmla="*/ 379419 w 2027922"/>
                <a:gd name="connsiteY39" fmla="*/ 3383335 h 3726131"/>
                <a:gd name="connsiteX40" fmla="*/ 378182 w 2027922"/>
                <a:gd name="connsiteY40" fmla="*/ 1914104 h 3726131"/>
                <a:gd name="connsiteX41" fmla="*/ 301981 w 2027922"/>
                <a:gd name="connsiteY41" fmla="*/ 1861716 h 3726131"/>
                <a:gd name="connsiteX42" fmla="*/ 351987 w 2027922"/>
                <a:gd name="connsiteY42" fmla="*/ 1523579 h 3726131"/>
                <a:gd name="connsiteX43" fmla="*/ 297218 w 2027922"/>
                <a:gd name="connsiteY43" fmla="*/ 1337841 h 3726131"/>
                <a:gd name="connsiteX44" fmla="*/ 409137 w 2027922"/>
                <a:gd name="connsiteY44" fmla="*/ 997323 h 3726131"/>
                <a:gd name="connsiteX45" fmla="*/ 128150 w 2027922"/>
                <a:gd name="connsiteY45" fmla="*/ 652041 h 3726131"/>
                <a:gd name="connsiteX46" fmla="*/ 9087 w 2027922"/>
                <a:gd name="connsiteY46" fmla="*/ 352004 h 3726131"/>
                <a:gd name="connsiteX47" fmla="*/ 59094 w 2027922"/>
                <a:gd name="connsiteY47" fmla="*/ 292473 h 3726131"/>
                <a:gd name="connsiteX48" fmla="*/ 11160 w 2027922"/>
                <a:gd name="connsiteY48" fmla="*/ 171030 h 3726131"/>
                <a:gd name="connsiteX0" fmla="*/ 11160 w 2027922"/>
                <a:gd name="connsiteY0" fmla="*/ 171030 h 3726131"/>
                <a:gd name="connsiteX1" fmla="*/ 30519 w 2027922"/>
                <a:gd name="connsiteY1" fmla="*/ 59110 h 3726131"/>
                <a:gd name="connsiteX2" fmla="*/ 75763 w 2027922"/>
                <a:gd name="connsiteY2" fmla="*/ 25773 h 3726131"/>
                <a:gd name="connsiteX3" fmla="*/ 113863 w 2027922"/>
                <a:gd name="connsiteY3" fmla="*/ 4342 h 3726131"/>
                <a:gd name="connsiteX4" fmla="*/ 197207 w 2027922"/>
                <a:gd name="connsiteY4" fmla="*/ 85306 h 3726131"/>
                <a:gd name="connsiteX5" fmla="*/ 161488 w 2027922"/>
                <a:gd name="connsiteY5" fmla="*/ 249612 h 3726131"/>
                <a:gd name="connsiteX6" fmla="*/ 425807 w 2027922"/>
                <a:gd name="connsiteY6" fmla="*/ 668712 h 3726131"/>
                <a:gd name="connsiteX7" fmla="*/ 525820 w 2027922"/>
                <a:gd name="connsiteY7" fmla="*/ 687762 h 3726131"/>
                <a:gd name="connsiteX8" fmla="*/ 752038 w 2027922"/>
                <a:gd name="connsiteY8" fmla="*/ 790156 h 3726131"/>
                <a:gd name="connsiteX9" fmla="*/ 473432 w 2027922"/>
                <a:gd name="connsiteY9" fmla="*/ 1178299 h 3726131"/>
                <a:gd name="connsiteX10" fmla="*/ 421045 w 2027922"/>
                <a:gd name="connsiteY10" fmla="*/ 1656931 h 3726131"/>
                <a:gd name="connsiteX11" fmla="*/ 1047313 w 2027922"/>
                <a:gd name="connsiteY11" fmla="*/ 1718843 h 3726131"/>
                <a:gd name="connsiteX12" fmla="*/ 1116370 w 2027922"/>
                <a:gd name="connsiteY12" fmla="*/ 1461668 h 3726131"/>
                <a:gd name="connsiteX13" fmla="*/ 923488 w 2027922"/>
                <a:gd name="connsiteY13" fmla="*/ 954461 h 3726131"/>
                <a:gd name="connsiteX14" fmla="*/ 1033026 w 2027922"/>
                <a:gd name="connsiteY14" fmla="*/ 840160 h 3726131"/>
                <a:gd name="connsiteX15" fmla="*/ 1206857 w 2027922"/>
                <a:gd name="connsiteY15" fmla="*/ 756817 h 3726131"/>
                <a:gd name="connsiteX16" fmla="*/ 1335444 w 2027922"/>
                <a:gd name="connsiteY16" fmla="*/ 785392 h 3726131"/>
                <a:gd name="connsiteX17" fmla="*/ 1852176 w 2027922"/>
                <a:gd name="connsiteY17" fmla="*/ 313906 h 3726131"/>
                <a:gd name="connsiteX18" fmla="*/ 1850139 w 2027922"/>
                <a:gd name="connsiteY18" fmla="*/ 175792 h 3726131"/>
                <a:gd name="connsiteX19" fmla="*/ 1925993 w 2027922"/>
                <a:gd name="connsiteY19" fmla="*/ 125785 h 3726131"/>
                <a:gd name="connsiteX20" fmla="*/ 1971238 w 2027922"/>
                <a:gd name="connsiteY20" fmla="*/ 168649 h 3726131"/>
                <a:gd name="connsiteX21" fmla="*/ 2006957 w 2027922"/>
                <a:gd name="connsiteY21" fmla="*/ 218653 h 3726131"/>
                <a:gd name="connsiteX22" fmla="*/ 2021244 w 2027922"/>
                <a:gd name="connsiteY22" fmla="*/ 299616 h 3726131"/>
                <a:gd name="connsiteX23" fmla="*/ 1906944 w 2027922"/>
                <a:gd name="connsiteY23" fmla="*/ 440112 h 3726131"/>
                <a:gd name="connsiteX24" fmla="*/ 1933137 w 2027922"/>
                <a:gd name="connsiteY24" fmla="*/ 502023 h 3726131"/>
                <a:gd name="connsiteX25" fmla="*/ 1544994 w 2027922"/>
                <a:gd name="connsiteY25" fmla="*/ 949698 h 3726131"/>
                <a:gd name="connsiteX26" fmla="*/ 1318775 w 2027922"/>
                <a:gd name="connsiteY26" fmla="*/ 1094954 h 3726131"/>
                <a:gd name="connsiteX27" fmla="*/ 1544994 w 2027922"/>
                <a:gd name="connsiteY27" fmla="*/ 2021260 h 3726131"/>
                <a:gd name="connsiteX28" fmla="*/ 1085412 w 2027922"/>
                <a:gd name="connsiteY28" fmla="*/ 2018879 h 3726131"/>
                <a:gd name="connsiteX29" fmla="*/ 1129222 w 2027922"/>
                <a:gd name="connsiteY29" fmla="*/ 3690516 h 3726131"/>
                <a:gd name="connsiteX30" fmla="*/ 899506 w 2027922"/>
                <a:gd name="connsiteY30" fmla="*/ 3600887 h 3726131"/>
                <a:gd name="connsiteX31" fmla="*/ 817923 w 2027922"/>
                <a:gd name="connsiteY31" fmla="*/ 3577093 h 3726131"/>
                <a:gd name="connsiteX32" fmla="*/ 811125 w 2027922"/>
                <a:gd name="connsiteY32" fmla="*/ 3260961 h 3726131"/>
                <a:gd name="connsiteX33" fmla="*/ 794129 w 2027922"/>
                <a:gd name="connsiteY33" fmla="*/ 2798662 h 3726131"/>
                <a:gd name="connsiteX34" fmla="*/ 685352 w 2027922"/>
                <a:gd name="connsiteY34" fmla="*/ 2302371 h 3726131"/>
                <a:gd name="connsiteX35" fmla="*/ 613968 w 2027922"/>
                <a:gd name="connsiteY35" fmla="*/ 3600886 h 3726131"/>
                <a:gd name="connsiteX36" fmla="*/ 545983 w 2027922"/>
                <a:gd name="connsiteY36" fmla="*/ 3638278 h 3726131"/>
                <a:gd name="connsiteX37" fmla="*/ 253852 w 2027922"/>
                <a:gd name="connsiteY37" fmla="*/ 3710912 h 3726131"/>
                <a:gd name="connsiteX38" fmla="*/ 376020 w 2027922"/>
                <a:gd name="connsiteY38" fmla="*/ 3512506 h 3726131"/>
                <a:gd name="connsiteX39" fmla="*/ 379419 w 2027922"/>
                <a:gd name="connsiteY39" fmla="*/ 3383335 h 3726131"/>
                <a:gd name="connsiteX40" fmla="*/ 384980 w 2027922"/>
                <a:gd name="connsiteY40" fmla="*/ 1920902 h 3726131"/>
                <a:gd name="connsiteX41" fmla="*/ 301981 w 2027922"/>
                <a:gd name="connsiteY41" fmla="*/ 1861716 h 3726131"/>
                <a:gd name="connsiteX42" fmla="*/ 351987 w 2027922"/>
                <a:gd name="connsiteY42" fmla="*/ 1523579 h 3726131"/>
                <a:gd name="connsiteX43" fmla="*/ 297218 w 2027922"/>
                <a:gd name="connsiteY43" fmla="*/ 1337841 h 3726131"/>
                <a:gd name="connsiteX44" fmla="*/ 409137 w 2027922"/>
                <a:gd name="connsiteY44" fmla="*/ 997323 h 3726131"/>
                <a:gd name="connsiteX45" fmla="*/ 128150 w 2027922"/>
                <a:gd name="connsiteY45" fmla="*/ 652041 h 3726131"/>
                <a:gd name="connsiteX46" fmla="*/ 9087 w 2027922"/>
                <a:gd name="connsiteY46" fmla="*/ 352004 h 3726131"/>
                <a:gd name="connsiteX47" fmla="*/ 59094 w 2027922"/>
                <a:gd name="connsiteY47" fmla="*/ 292473 h 3726131"/>
                <a:gd name="connsiteX48" fmla="*/ 11160 w 2027922"/>
                <a:gd name="connsiteY48" fmla="*/ 171030 h 3726131"/>
                <a:gd name="connsiteX0" fmla="*/ 11160 w 2027922"/>
                <a:gd name="connsiteY0" fmla="*/ 171030 h 3726131"/>
                <a:gd name="connsiteX1" fmla="*/ 30519 w 2027922"/>
                <a:gd name="connsiteY1" fmla="*/ 59110 h 3726131"/>
                <a:gd name="connsiteX2" fmla="*/ 75763 w 2027922"/>
                <a:gd name="connsiteY2" fmla="*/ 25773 h 3726131"/>
                <a:gd name="connsiteX3" fmla="*/ 113863 w 2027922"/>
                <a:gd name="connsiteY3" fmla="*/ 4342 h 3726131"/>
                <a:gd name="connsiteX4" fmla="*/ 197207 w 2027922"/>
                <a:gd name="connsiteY4" fmla="*/ 85306 h 3726131"/>
                <a:gd name="connsiteX5" fmla="*/ 161488 w 2027922"/>
                <a:gd name="connsiteY5" fmla="*/ 249612 h 3726131"/>
                <a:gd name="connsiteX6" fmla="*/ 425807 w 2027922"/>
                <a:gd name="connsiteY6" fmla="*/ 668712 h 3726131"/>
                <a:gd name="connsiteX7" fmla="*/ 525820 w 2027922"/>
                <a:gd name="connsiteY7" fmla="*/ 687762 h 3726131"/>
                <a:gd name="connsiteX8" fmla="*/ 752038 w 2027922"/>
                <a:gd name="connsiteY8" fmla="*/ 790156 h 3726131"/>
                <a:gd name="connsiteX9" fmla="*/ 473432 w 2027922"/>
                <a:gd name="connsiteY9" fmla="*/ 1178299 h 3726131"/>
                <a:gd name="connsiteX10" fmla="*/ 421045 w 2027922"/>
                <a:gd name="connsiteY10" fmla="*/ 1656931 h 3726131"/>
                <a:gd name="connsiteX11" fmla="*/ 1047313 w 2027922"/>
                <a:gd name="connsiteY11" fmla="*/ 1718843 h 3726131"/>
                <a:gd name="connsiteX12" fmla="*/ 1116370 w 2027922"/>
                <a:gd name="connsiteY12" fmla="*/ 1461668 h 3726131"/>
                <a:gd name="connsiteX13" fmla="*/ 923488 w 2027922"/>
                <a:gd name="connsiteY13" fmla="*/ 954461 h 3726131"/>
                <a:gd name="connsiteX14" fmla="*/ 1033026 w 2027922"/>
                <a:gd name="connsiteY14" fmla="*/ 840160 h 3726131"/>
                <a:gd name="connsiteX15" fmla="*/ 1206857 w 2027922"/>
                <a:gd name="connsiteY15" fmla="*/ 756817 h 3726131"/>
                <a:gd name="connsiteX16" fmla="*/ 1335444 w 2027922"/>
                <a:gd name="connsiteY16" fmla="*/ 785392 h 3726131"/>
                <a:gd name="connsiteX17" fmla="*/ 1852176 w 2027922"/>
                <a:gd name="connsiteY17" fmla="*/ 313906 h 3726131"/>
                <a:gd name="connsiteX18" fmla="*/ 1850139 w 2027922"/>
                <a:gd name="connsiteY18" fmla="*/ 175792 h 3726131"/>
                <a:gd name="connsiteX19" fmla="*/ 1925993 w 2027922"/>
                <a:gd name="connsiteY19" fmla="*/ 125785 h 3726131"/>
                <a:gd name="connsiteX20" fmla="*/ 1971238 w 2027922"/>
                <a:gd name="connsiteY20" fmla="*/ 168649 h 3726131"/>
                <a:gd name="connsiteX21" fmla="*/ 2006957 w 2027922"/>
                <a:gd name="connsiteY21" fmla="*/ 218653 h 3726131"/>
                <a:gd name="connsiteX22" fmla="*/ 2021244 w 2027922"/>
                <a:gd name="connsiteY22" fmla="*/ 299616 h 3726131"/>
                <a:gd name="connsiteX23" fmla="*/ 1906944 w 2027922"/>
                <a:gd name="connsiteY23" fmla="*/ 440112 h 3726131"/>
                <a:gd name="connsiteX24" fmla="*/ 1933137 w 2027922"/>
                <a:gd name="connsiteY24" fmla="*/ 502023 h 3726131"/>
                <a:gd name="connsiteX25" fmla="*/ 1544994 w 2027922"/>
                <a:gd name="connsiteY25" fmla="*/ 949698 h 3726131"/>
                <a:gd name="connsiteX26" fmla="*/ 1318775 w 2027922"/>
                <a:gd name="connsiteY26" fmla="*/ 1094954 h 3726131"/>
                <a:gd name="connsiteX27" fmla="*/ 1544994 w 2027922"/>
                <a:gd name="connsiteY27" fmla="*/ 2021260 h 3726131"/>
                <a:gd name="connsiteX28" fmla="*/ 1085412 w 2027922"/>
                <a:gd name="connsiteY28" fmla="*/ 2018879 h 3726131"/>
                <a:gd name="connsiteX29" fmla="*/ 1129222 w 2027922"/>
                <a:gd name="connsiteY29" fmla="*/ 3690516 h 3726131"/>
                <a:gd name="connsiteX30" fmla="*/ 899506 w 2027922"/>
                <a:gd name="connsiteY30" fmla="*/ 3600887 h 3726131"/>
                <a:gd name="connsiteX31" fmla="*/ 817923 w 2027922"/>
                <a:gd name="connsiteY31" fmla="*/ 3577093 h 3726131"/>
                <a:gd name="connsiteX32" fmla="*/ 811125 w 2027922"/>
                <a:gd name="connsiteY32" fmla="*/ 3260961 h 3726131"/>
                <a:gd name="connsiteX33" fmla="*/ 794129 w 2027922"/>
                <a:gd name="connsiteY33" fmla="*/ 2798662 h 3726131"/>
                <a:gd name="connsiteX34" fmla="*/ 685352 w 2027922"/>
                <a:gd name="connsiteY34" fmla="*/ 2302371 h 3726131"/>
                <a:gd name="connsiteX35" fmla="*/ 613968 w 2027922"/>
                <a:gd name="connsiteY35" fmla="*/ 3600886 h 3726131"/>
                <a:gd name="connsiteX36" fmla="*/ 545983 w 2027922"/>
                <a:gd name="connsiteY36" fmla="*/ 3638278 h 3726131"/>
                <a:gd name="connsiteX37" fmla="*/ 253852 w 2027922"/>
                <a:gd name="connsiteY37" fmla="*/ 3710912 h 3726131"/>
                <a:gd name="connsiteX38" fmla="*/ 376020 w 2027922"/>
                <a:gd name="connsiteY38" fmla="*/ 3512506 h 3726131"/>
                <a:gd name="connsiteX39" fmla="*/ 379419 w 2027922"/>
                <a:gd name="connsiteY39" fmla="*/ 3383335 h 3726131"/>
                <a:gd name="connsiteX40" fmla="*/ 384980 w 2027922"/>
                <a:gd name="connsiteY40" fmla="*/ 1920902 h 3726131"/>
                <a:gd name="connsiteX41" fmla="*/ 301981 w 2027922"/>
                <a:gd name="connsiteY41" fmla="*/ 1861716 h 3726131"/>
                <a:gd name="connsiteX42" fmla="*/ 351987 w 2027922"/>
                <a:gd name="connsiteY42" fmla="*/ 1523579 h 3726131"/>
                <a:gd name="connsiteX43" fmla="*/ 297218 w 2027922"/>
                <a:gd name="connsiteY43" fmla="*/ 1337841 h 3726131"/>
                <a:gd name="connsiteX44" fmla="*/ 409137 w 2027922"/>
                <a:gd name="connsiteY44" fmla="*/ 997323 h 3726131"/>
                <a:gd name="connsiteX45" fmla="*/ 128150 w 2027922"/>
                <a:gd name="connsiteY45" fmla="*/ 652041 h 3726131"/>
                <a:gd name="connsiteX46" fmla="*/ 9087 w 2027922"/>
                <a:gd name="connsiteY46" fmla="*/ 352004 h 3726131"/>
                <a:gd name="connsiteX47" fmla="*/ 59094 w 2027922"/>
                <a:gd name="connsiteY47" fmla="*/ 292473 h 3726131"/>
                <a:gd name="connsiteX48" fmla="*/ 11160 w 2027922"/>
                <a:gd name="connsiteY48" fmla="*/ 171030 h 3726131"/>
                <a:gd name="connsiteX0" fmla="*/ 11160 w 2027922"/>
                <a:gd name="connsiteY0" fmla="*/ 171030 h 3726131"/>
                <a:gd name="connsiteX1" fmla="*/ 30519 w 2027922"/>
                <a:gd name="connsiteY1" fmla="*/ 59110 h 3726131"/>
                <a:gd name="connsiteX2" fmla="*/ 75763 w 2027922"/>
                <a:gd name="connsiteY2" fmla="*/ 25773 h 3726131"/>
                <a:gd name="connsiteX3" fmla="*/ 113863 w 2027922"/>
                <a:gd name="connsiteY3" fmla="*/ 4342 h 3726131"/>
                <a:gd name="connsiteX4" fmla="*/ 197207 w 2027922"/>
                <a:gd name="connsiteY4" fmla="*/ 85306 h 3726131"/>
                <a:gd name="connsiteX5" fmla="*/ 161488 w 2027922"/>
                <a:gd name="connsiteY5" fmla="*/ 249612 h 3726131"/>
                <a:gd name="connsiteX6" fmla="*/ 425807 w 2027922"/>
                <a:gd name="connsiteY6" fmla="*/ 668712 h 3726131"/>
                <a:gd name="connsiteX7" fmla="*/ 525820 w 2027922"/>
                <a:gd name="connsiteY7" fmla="*/ 687762 h 3726131"/>
                <a:gd name="connsiteX8" fmla="*/ 752038 w 2027922"/>
                <a:gd name="connsiteY8" fmla="*/ 790156 h 3726131"/>
                <a:gd name="connsiteX9" fmla="*/ 473432 w 2027922"/>
                <a:gd name="connsiteY9" fmla="*/ 1178299 h 3726131"/>
                <a:gd name="connsiteX10" fmla="*/ 421045 w 2027922"/>
                <a:gd name="connsiteY10" fmla="*/ 1656931 h 3726131"/>
                <a:gd name="connsiteX11" fmla="*/ 1047313 w 2027922"/>
                <a:gd name="connsiteY11" fmla="*/ 1718843 h 3726131"/>
                <a:gd name="connsiteX12" fmla="*/ 1116370 w 2027922"/>
                <a:gd name="connsiteY12" fmla="*/ 1461668 h 3726131"/>
                <a:gd name="connsiteX13" fmla="*/ 923488 w 2027922"/>
                <a:gd name="connsiteY13" fmla="*/ 954461 h 3726131"/>
                <a:gd name="connsiteX14" fmla="*/ 1033026 w 2027922"/>
                <a:gd name="connsiteY14" fmla="*/ 840160 h 3726131"/>
                <a:gd name="connsiteX15" fmla="*/ 1206857 w 2027922"/>
                <a:gd name="connsiteY15" fmla="*/ 756817 h 3726131"/>
                <a:gd name="connsiteX16" fmla="*/ 1335444 w 2027922"/>
                <a:gd name="connsiteY16" fmla="*/ 785392 h 3726131"/>
                <a:gd name="connsiteX17" fmla="*/ 1852176 w 2027922"/>
                <a:gd name="connsiteY17" fmla="*/ 313906 h 3726131"/>
                <a:gd name="connsiteX18" fmla="*/ 1850139 w 2027922"/>
                <a:gd name="connsiteY18" fmla="*/ 175792 h 3726131"/>
                <a:gd name="connsiteX19" fmla="*/ 1925993 w 2027922"/>
                <a:gd name="connsiteY19" fmla="*/ 125785 h 3726131"/>
                <a:gd name="connsiteX20" fmla="*/ 1971238 w 2027922"/>
                <a:gd name="connsiteY20" fmla="*/ 168649 h 3726131"/>
                <a:gd name="connsiteX21" fmla="*/ 2006957 w 2027922"/>
                <a:gd name="connsiteY21" fmla="*/ 218653 h 3726131"/>
                <a:gd name="connsiteX22" fmla="*/ 2021244 w 2027922"/>
                <a:gd name="connsiteY22" fmla="*/ 299616 h 3726131"/>
                <a:gd name="connsiteX23" fmla="*/ 1906944 w 2027922"/>
                <a:gd name="connsiteY23" fmla="*/ 440112 h 3726131"/>
                <a:gd name="connsiteX24" fmla="*/ 1933137 w 2027922"/>
                <a:gd name="connsiteY24" fmla="*/ 502023 h 3726131"/>
                <a:gd name="connsiteX25" fmla="*/ 1544994 w 2027922"/>
                <a:gd name="connsiteY25" fmla="*/ 949698 h 3726131"/>
                <a:gd name="connsiteX26" fmla="*/ 1318775 w 2027922"/>
                <a:gd name="connsiteY26" fmla="*/ 1094954 h 3726131"/>
                <a:gd name="connsiteX27" fmla="*/ 1544994 w 2027922"/>
                <a:gd name="connsiteY27" fmla="*/ 2021260 h 3726131"/>
                <a:gd name="connsiteX28" fmla="*/ 1085412 w 2027922"/>
                <a:gd name="connsiteY28" fmla="*/ 2018879 h 3726131"/>
                <a:gd name="connsiteX29" fmla="*/ 1129222 w 2027922"/>
                <a:gd name="connsiteY29" fmla="*/ 3690516 h 3726131"/>
                <a:gd name="connsiteX30" fmla="*/ 899506 w 2027922"/>
                <a:gd name="connsiteY30" fmla="*/ 3600887 h 3726131"/>
                <a:gd name="connsiteX31" fmla="*/ 817923 w 2027922"/>
                <a:gd name="connsiteY31" fmla="*/ 3577093 h 3726131"/>
                <a:gd name="connsiteX32" fmla="*/ 811125 w 2027922"/>
                <a:gd name="connsiteY32" fmla="*/ 3260961 h 3726131"/>
                <a:gd name="connsiteX33" fmla="*/ 794129 w 2027922"/>
                <a:gd name="connsiteY33" fmla="*/ 2798662 h 3726131"/>
                <a:gd name="connsiteX34" fmla="*/ 685352 w 2027922"/>
                <a:gd name="connsiteY34" fmla="*/ 2302371 h 3726131"/>
                <a:gd name="connsiteX35" fmla="*/ 613968 w 2027922"/>
                <a:gd name="connsiteY35" fmla="*/ 3600886 h 3726131"/>
                <a:gd name="connsiteX36" fmla="*/ 545983 w 2027922"/>
                <a:gd name="connsiteY36" fmla="*/ 3638278 h 3726131"/>
                <a:gd name="connsiteX37" fmla="*/ 253852 w 2027922"/>
                <a:gd name="connsiteY37" fmla="*/ 3710912 h 3726131"/>
                <a:gd name="connsiteX38" fmla="*/ 376020 w 2027922"/>
                <a:gd name="connsiteY38" fmla="*/ 3512506 h 3726131"/>
                <a:gd name="connsiteX39" fmla="*/ 379419 w 2027922"/>
                <a:gd name="connsiteY39" fmla="*/ 3383335 h 3726131"/>
                <a:gd name="connsiteX40" fmla="*/ 384980 w 2027922"/>
                <a:gd name="connsiteY40" fmla="*/ 1920902 h 3726131"/>
                <a:gd name="connsiteX41" fmla="*/ 301981 w 2027922"/>
                <a:gd name="connsiteY41" fmla="*/ 1861716 h 3726131"/>
                <a:gd name="connsiteX42" fmla="*/ 351987 w 2027922"/>
                <a:gd name="connsiteY42" fmla="*/ 1523579 h 3726131"/>
                <a:gd name="connsiteX43" fmla="*/ 297218 w 2027922"/>
                <a:gd name="connsiteY43" fmla="*/ 1337841 h 3726131"/>
                <a:gd name="connsiteX44" fmla="*/ 409137 w 2027922"/>
                <a:gd name="connsiteY44" fmla="*/ 997323 h 3726131"/>
                <a:gd name="connsiteX45" fmla="*/ 128150 w 2027922"/>
                <a:gd name="connsiteY45" fmla="*/ 652041 h 3726131"/>
                <a:gd name="connsiteX46" fmla="*/ 9087 w 2027922"/>
                <a:gd name="connsiteY46" fmla="*/ 352004 h 3726131"/>
                <a:gd name="connsiteX47" fmla="*/ 59094 w 2027922"/>
                <a:gd name="connsiteY47" fmla="*/ 292473 h 3726131"/>
                <a:gd name="connsiteX48" fmla="*/ 11160 w 2027922"/>
                <a:gd name="connsiteY48" fmla="*/ 171030 h 3726131"/>
                <a:gd name="connsiteX0" fmla="*/ 11160 w 2027922"/>
                <a:gd name="connsiteY0" fmla="*/ 171030 h 3726131"/>
                <a:gd name="connsiteX1" fmla="*/ 30519 w 2027922"/>
                <a:gd name="connsiteY1" fmla="*/ 59110 h 3726131"/>
                <a:gd name="connsiteX2" fmla="*/ 75763 w 2027922"/>
                <a:gd name="connsiteY2" fmla="*/ 25773 h 3726131"/>
                <a:gd name="connsiteX3" fmla="*/ 113863 w 2027922"/>
                <a:gd name="connsiteY3" fmla="*/ 4342 h 3726131"/>
                <a:gd name="connsiteX4" fmla="*/ 197207 w 2027922"/>
                <a:gd name="connsiteY4" fmla="*/ 85306 h 3726131"/>
                <a:gd name="connsiteX5" fmla="*/ 161488 w 2027922"/>
                <a:gd name="connsiteY5" fmla="*/ 249612 h 3726131"/>
                <a:gd name="connsiteX6" fmla="*/ 425807 w 2027922"/>
                <a:gd name="connsiteY6" fmla="*/ 668712 h 3726131"/>
                <a:gd name="connsiteX7" fmla="*/ 525820 w 2027922"/>
                <a:gd name="connsiteY7" fmla="*/ 687762 h 3726131"/>
                <a:gd name="connsiteX8" fmla="*/ 752038 w 2027922"/>
                <a:gd name="connsiteY8" fmla="*/ 790156 h 3726131"/>
                <a:gd name="connsiteX9" fmla="*/ 473432 w 2027922"/>
                <a:gd name="connsiteY9" fmla="*/ 1178299 h 3726131"/>
                <a:gd name="connsiteX10" fmla="*/ 421045 w 2027922"/>
                <a:gd name="connsiteY10" fmla="*/ 1656931 h 3726131"/>
                <a:gd name="connsiteX11" fmla="*/ 1047313 w 2027922"/>
                <a:gd name="connsiteY11" fmla="*/ 1718843 h 3726131"/>
                <a:gd name="connsiteX12" fmla="*/ 1116370 w 2027922"/>
                <a:gd name="connsiteY12" fmla="*/ 1461668 h 3726131"/>
                <a:gd name="connsiteX13" fmla="*/ 923488 w 2027922"/>
                <a:gd name="connsiteY13" fmla="*/ 954461 h 3726131"/>
                <a:gd name="connsiteX14" fmla="*/ 1033026 w 2027922"/>
                <a:gd name="connsiteY14" fmla="*/ 840160 h 3726131"/>
                <a:gd name="connsiteX15" fmla="*/ 1206857 w 2027922"/>
                <a:gd name="connsiteY15" fmla="*/ 756817 h 3726131"/>
                <a:gd name="connsiteX16" fmla="*/ 1335444 w 2027922"/>
                <a:gd name="connsiteY16" fmla="*/ 785392 h 3726131"/>
                <a:gd name="connsiteX17" fmla="*/ 1852176 w 2027922"/>
                <a:gd name="connsiteY17" fmla="*/ 313906 h 3726131"/>
                <a:gd name="connsiteX18" fmla="*/ 1850139 w 2027922"/>
                <a:gd name="connsiteY18" fmla="*/ 175792 h 3726131"/>
                <a:gd name="connsiteX19" fmla="*/ 1925993 w 2027922"/>
                <a:gd name="connsiteY19" fmla="*/ 125785 h 3726131"/>
                <a:gd name="connsiteX20" fmla="*/ 1971238 w 2027922"/>
                <a:gd name="connsiteY20" fmla="*/ 168649 h 3726131"/>
                <a:gd name="connsiteX21" fmla="*/ 2006957 w 2027922"/>
                <a:gd name="connsiteY21" fmla="*/ 218653 h 3726131"/>
                <a:gd name="connsiteX22" fmla="*/ 2021244 w 2027922"/>
                <a:gd name="connsiteY22" fmla="*/ 299616 h 3726131"/>
                <a:gd name="connsiteX23" fmla="*/ 1906944 w 2027922"/>
                <a:gd name="connsiteY23" fmla="*/ 440112 h 3726131"/>
                <a:gd name="connsiteX24" fmla="*/ 1933137 w 2027922"/>
                <a:gd name="connsiteY24" fmla="*/ 502023 h 3726131"/>
                <a:gd name="connsiteX25" fmla="*/ 1544994 w 2027922"/>
                <a:gd name="connsiteY25" fmla="*/ 949698 h 3726131"/>
                <a:gd name="connsiteX26" fmla="*/ 1318775 w 2027922"/>
                <a:gd name="connsiteY26" fmla="*/ 1094954 h 3726131"/>
                <a:gd name="connsiteX27" fmla="*/ 1544994 w 2027922"/>
                <a:gd name="connsiteY27" fmla="*/ 2021260 h 3726131"/>
                <a:gd name="connsiteX28" fmla="*/ 1085412 w 2027922"/>
                <a:gd name="connsiteY28" fmla="*/ 2018879 h 3726131"/>
                <a:gd name="connsiteX29" fmla="*/ 1129222 w 2027922"/>
                <a:gd name="connsiteY29" fmla="*/ 3690516 h 3726131"/>
                <a:gd name="connsiteX30" fmla="*/ 899506 w 2027922"/>
                <a:gd name="connsiteY30" fmla="*/ 3600887 h 3726131"/>
                <a:gd name="connsiteX31" fmla="*/ 817923 w 2027922"/>
                <a:gd name="connsiteY31" fmla="*/ 3577093 h 3726131"/>
                <a:gd name="connsiteX32" fmla="*/ 811125 w 2027922"/>
                <a:gd name="connsiteY32" fmla="*/ 3260961 h 3726131"/>
                <a:gd name="connsiteX33" fmla="*/ 794129 w 2027922"/>
                <a:gd name="connsiteY33" fmla="*/ 2798662 h 3726131"/>
                <a:gd name="connsiteX34" fmla="*/ 685352 w 2027922"/>
                <a:gd name="connsiteY34" fmla="*/ 2302371 h 3726131"/>
                <a:gd name="connsiteX35" fmla="*/ 627565 w 2027922"/>
                <a:gd name="connsiteY35" fmla="*/ 2883643 h 3726131"/>
                <a:gd name="connsiteX36" fmla="*/ 613968 w 2027922"/>
                <a:gd name="connsiteY36" fmla="*/ 3600886 h 3726131"/>
                <a:gd name="connsiteX37" fmla="*/ 545983 w 2027922"/>
                <a:gd name="connsiteY37" fmla="*/ 3638278 h 3726131"/>
                <a:gd name="connsiteX38" fmla="*/ 253852 w 2027922"/>
                <a:gd name="connsiteY38" fmla="*/ 3710912 h 3726131"/>
                <a:gd name="connsiteX39" fmla="*/ 376020 w 2027922"/>
                <a:gd name="connsiteY39" fmla="*/ 3512506 h 3726131"/>
                <a:gd name="connsiteX40" fmla="*/ 379419 w 2027922"/>
                <a:gd name="connsiteY40" fmla="*/ 3383335 h 3726131"/>
                <a:gd name="connsiteX41" fmla="*/ 384980 w 2027922"/>
                <a:gd name="connsiteY41" fmla="*/ 1920902 h 3726131"/>
                <a:gd name="connsiteX42" fmla="*/ 301981 w 2027922"/>
                <a:gd name="connsiteY42" fmla="*/ 1861716 h 3726131"/>
                <a:gd name="connsiteX43" fmla="*/ 351987 w 2027922"/>
                <a:gd name="connsiteY43" fmla="*/ 1523579 h 3726131"/>
                <a:gd name="connsiteX44" fmla="*/ 297218 w 2027922"/>
                <a:gd name="connsiteY44" fmla="*/ 1337841 h 3726131"/>
                <a:gd name="connsiteX45" fmla="*/ 409137 w 2027922"/>
                <a:gd name="connsiteY45" fmla="*/ 997323 h 3726131"/>
                <a:gd name="connsiteX46" fmla="*/ 128150 w 2027922"/>
                <a:gd name="connsiteY46" fmla="*/ 652041 h 3726131"/>
                <a:gd name="connsiteX47" fmla="*/ 9087 w 2027922"/>
                <a:gd name="connsiteY47" fmla="*/ 352004 h 3726131"/>
                <a:gd name="connsiteX48" fmla="*/ 59094 w 2027922"/>
                <a:gd name="connsiteY48" fmla="*/ 292473 h 3726131"/>
                <a:gd name="connsiteX49" fmla="*/ 11160 w 2027922"/>
                <a:gd name="connsiteY49" fmla="*/ 171030 h 3726131"/>
                <a:gd name="connsiteX0" fmla="*/ 11160 w 2027922"/>
                <a:gd name="connsiteY0" fmla="*/ 171030 h 3726131"/>
                <a:gd name="connsiteX1" fmla="*/ 30519 w 2027922"/>
                <a:gd name="connsiteY1" fmla="*/ 59110 h 3726131"/>
                <a:gd name="connsiteX2" fmla="*/ 75763 w 2027922"/>
                <a:gd name="connsiteY2" fmla="*/ 25773 h 3726131"/>
                <a:gd name="connsiteX3" fmla="*/ 113863 w 2027922"/>
                <a:gd name="connsiteY3" fmla="*/ 4342 h 3726131"/>
                <a:gd name="connsiteX4" fmla="*/ 197207 w 2027922"/>
                <a:gd name="connsiteY4" fmla="*/ 85306 h 3726131"/>
                <a:gd name="connsiteX5" fmla="*/ 161488 w 2027922"/>
                <a:gd name="connsiteY5" fmla="*/ 249612 h 3726131"/>
                <a:gd name="connsiteX6" fmla="*/ 425807 w 2027922"/>
                <a:gd name="connsiteY6" fmla="*/ 668712 h 3726131"/>
                <a:gd name="connsiteX7" fmla="*/ 525820 w 2027922"/>
                <a:gd name="connsiteY7" fmla="*/ 687762 h 3726131"/>
                <a:gd name="connsiteX8" fmla="*/ 752038 w 2027922"/>
                <a:gd name="connsiteY8" fmla="*/ 790156 h 3726131"/>
                <a:gd name="connsiteX9" fmla="*/ 473432 w 2027922"/>
                <a:gd name="connsiteY9" fmla="*/ 1178299 h 3726131"/>
                <a:gd name="connsiteX10" fmla="*/ 421045 w 2027922"/>
                <a:gd name="connsiteY10" fmla="*/ 1656931 h 3726131"/>
                <a:gd name="connsiteX11" fmla="*/ 1047313 w 2027922"/>
                <a:gd name="connsiteY11" fmla="*/ 1718843 h 3726131"/>
                <a:gd name="connsiteX12" fmla="*/ 1116370 w 2027922"/>
                <a:gd name="connsiteY12" fmla="*/ 1461668 h 3726131"/>
                <a:gd name="connsiteX13" fmla="*/ 923488 w 2027922"/>
                <a:gd name="connsiteY13" fmla="*/ 954461 h 3726131"/>
                <a:gd name="connsiteX14" fmla="*/ 1033026 w 2027922"/>
                <a:gd name="connsiteY14" fmla="*/ 840160 h 3726131"/>
                <a:gd name="connsiteX15" fmla="*/ 1206857 w 2027922"/>
                <a:gd name="connsiteY15" fmla="*/ 756817 h 3726131"/>
                <a:gd name="connsiteX16" fmla="*/ 1335444 w 2027922"/>
                <a:gd name="connsiteY16" fmla="*/ 785392 h 3726131"/>
                <a:gd name="connsiteX17" fmla="*/ 1852176 w 2027922"/>
                <a:gd name="connsiteY17" fmla="*/ 313906 h 3726131"/>
                <a:gd name="connsiteX18" fmla="*/ 1850139 w 2027922"/>
                <a:gd name="connsiteY18" fmla="*/ 175792 h 3726131"/>
                <a:gd name="connsiteX19" fmla="*/ 1925993 w 2027922"/>
                <a:gd name="connsiteY19" fmla="*/ 125785 h 3726131"/>
                <a:gd name="connsiteX20" fmla="*/ 1971238 w 2027922"/>
                <a:gd name="connsiteY20" fmla="*/ 168649 h 3726131"/>
                <a:gd name="connsiteX21" fmla="*/ 2006957 w 2027922"/>
                <a:gd name="connsiteY21" fmla="*/ 218653 h 3726131"/>
                <a:gd name="connsiteX22" fmla="*/ 2021244 w 2027922"/>
                <a:gd name="connsiteY22" fmla="*/ 299616 h 3726131"/>
                <a:gd name="connsiteX23" fmla="*/ 1906944 w 2027922"/>
                <a:gd name="connsiteY23" fmla="*/ 440112 h 3726131"/>
                <a:gd name="connsiteX24" fmla="*/ 1933137 w 2027922"/>
                <a:gd name="connsiteY24" fmla="*/ 502023 h 3726131"/>
                <a:gd name="connsiteX25" fmla="*/ 1544994 w 2027922"/>
                <a:gd name="connsiteY25" fmla="*/ 949698 h 3726131"/>
                <a:gd name="connsiteX26" fmla="*/ 1318775 w 2027922"/>
                <a:gd name="connsiteY26" fmla="*/ 1094954 h 3726131"/>
                <a:gd name="connsiteX27" fmla="*/ 1544994 w 2027922"/>
                <a:gd name="connsiteY27" fmla="*/ 2021260 h 3726131"/>
                <a:gd name="connsiteX28" fmla="*/ 1085412 w 2027922"/>
                <a:gd name="connsiteY28" fmla="*/ 2018879 h 3726131"/>
                <a:gd name="connsiteX29" fmla="*/ 1129222 w 2027922"/>
                <a:gd name="connsiteY29" fmla="*/ 3690516 h 3726131"/>
                <a:gd name="connsiteX30" fmla="*/ 899506 w 2027922"/>
                <a:gd name="connsiteY30" fmla="*/ 3600887 h 3726131"/>
                <a:gd name="connsiteX31" fmla="*/ 817923 w 2027922"/>
                <a:gd name="connsiteY31" fmla="*/ 3577093 h 3726131"/>
                <a:gd name="connsiteX32" fmla="*/ 811125 w 2027922"/>
                <a:gd name="connsiteY32" fmla="*/ 3260961 h 3726131"/>
                <a:gd name="connsiteX33" fmla="*/ 794129 w 2027922"/>
                <a:gd name="connsiteY33" fmla="*/ 2798662 h 3726131"/>
                <a:gd name="connsiteX34" fmla="*/ 685352 w 2027922"/>
                <a:gd name="connsiteY34" fmla="*/ 2302371 h 3726131"/>
                <a:gd name="connsiteX35" fmla="*/ 617367 w 2027922"/>
                <a:gd name="connsiteY35" fmla="*/ 2805460 h 3726131"/>
                <a:gd name="connsiteX36" fmla="*/ 613968 w 2027922"/>
                <a:gd name="connsiteY36" fmla="*/ 3600886 h 3726131"/>
                <a:gd name="connsiteX37" fmla="*/ 545983 w 2027922"/>
                <a:gd name="connsiteY37" fmla="*/ 3638278 h 3726131"/>
                <a:gd name="connsiteX38" fmla="*/ 253852 w 2027922"/>
                <a:gd name="connsiteY38" fmla="*/ 3710912 h 3726131"/>
                <a:gd name="connsiteX39" fmla="*/ 376020 w 2027922"/>
                <a:gd name="connsiteY39" fmla="*/ 3512506 h 3726131"/>
                <a:gd name="connsiteX40" fmla="*/ 379419 w 2027922"/>
                <a:gd name="connsiteY40" fmla="*/ 3383335 h 3726131"/>
                <a:gd name="connsiteX41" fmla="*/ 384980 w 2027922"/>
                <a:gd name="connsiteY41" fmla="*/ 1920902 h 3726131"/>
                <a:gd name="connsiteX42" fmla="*/ 301981 w 2027922"/>
                <a:gd name="connsiteY42" fmla="*/ 1861716 h 3726131"/>
                <a:gd name="connsiteX43" fmla="*/ 351987 w 2027922"/>
                <a:gd name="connsiteY43" fmla="*/ 1523579 h 3726131"/>
                <a:gd name="connsiteX44" fmla="*/ 297218 w 2027922"/>
                <a:gd name="connsiteY44" fmla="*/ 1337841 h 3726131"/>
                <a:gd name="connsiteX45" fmla="*/ 409137 w 2027922"/>
                <a:gd name="connsiteY45" fmla="*/ 997323 h 3726131"/>
                <a:gd name="connsiteX46" fmla="*/ 128150 w 2027922"/>
                <a:gd name="connsiteY46" fmla="*/ 652041 h 3726131"/>
                <a:gd name="connsiteX47" fmla="*/ 9087 w 2027922"/>
                <a:gd name="connsiteY47" fmla="*/ 352004 h 3726131"/>
                <a:gd name="connsiteX48" fmla="*/ 59094 w 2027922"/>
                <a:gd name="connsiteY48" fmla="*/ 292473 h 3726131"/>
                <a:gd name="connsiteX49" fmla="*/ 11160 w 2027922"/>
                <a:gd name="connsiteY49" fmla="*/ 171030 h 3726131"/>
                <a:gd name="connsiteX0" fmla="*/ 11160 w 2027922"/>
                <a:gd name="connsiteY0" fmla="*/ 171030 h 3726131"/>
                <a:gd name="connsiteX1" fmla="*/ 30519 w 2027922"/>
                <a:gd name="connsiteY1" fmla="*/ 59110 h 3726131"/>
                <a:gd name="connsiteX2" fmla="*/ 75763 w 2027922"/>
                <a:gd name="connsiteY2" fmla="*/ 25773 h 3726131"/>
                <a:gd name="connsiteX3" fmla="*/ 113863 w 2027922"/>
                <a:gd name="connsiteY3" fmla="*/ 4342 h 3726131"/>
                <a:gd name="connsiteX4" fmla="*/ 197207 w 2027922"/>
                <a:gd name="connsiteY4" fmla="*/ 85306 h 3726131"/>
                <a:gd name="connsiteX5" fmla="*/ 161488 w 2027922"/>
                <a:gd name="connsiteY5" fmla="*/ 249612 h 3726131"/>
                <a:gd name="connsiteX6" fmla="*/ 425807 w 2027922"/>
                <a:gd name="connsiteY6" fmla="*/ 668712 h 3726131"/>
                <a:gd name="connsiteX7" fmla="*/ 525820 w 2027922"/>
                <a:gd name="connsiteY7" fmla="*/ 687762 h 3726131"/>
                <a:gd name="connsiteX8" fmla="*/ 752038 w 2027922"/>
                <a:gd name="connsiteY8" fmla="*/ 790156 h 3726131"/>
                <a:gd name="connsiteX9" fmla="*/ 473432 w 2027922"/>
                <a:gd name="connsiteY9" fmla="*/ 1178299 h 3726131"/>
                <a:gd name="connsiteX10" fmla="*/ 421045 w 2027922"/>
                <a:gd name="connsiteY10" fmla="*/ 1656931 h 3726131"/>
                <a:gd name="connsiteX11" fmla="*/ 1047313 w 2027922"/>
                <a:gd name="connsiteY11" fmla="*/ 1718843 h 3726131"/>
                <a:gd name="connsiteX12" fmla="*/ 1116370 w 2027922"/>
                <a:gd name="connsiteY12" fmla="*/ 1461668 h 3726131"/>
                <a:gd name="connsiteX13" fmla="*/ 923488 w 2027922"/>
                <a:gd name="connsiteY13" fmla="*/ 954461 h 3726131"/>
                <a:gd name="connsiteX14" fmla="*/ 1033026 w 2027922"/>
                <a:gd name="connsiteY14" fmla="*/ 840160 h 3726131"/>
                <a:gd name="connsiteX15" fmla="*/ 1206857 w 2027922"/>
                <a:gd name="connsiteY15" fmla="*/ 756817 h 3726131"/>
                <a:gd name="connsiteX16" fmla="*/ 1335444 w 2027922"/>
                <a:gd name="connsiteY16" fmla="*/ 785392 h 3726131"/>
                <a:gd name="connsiteX17" fmla="*/ 1852176 w 2027922"/>
                <a:gd name="connsiteY17" fmla="*/ 313906 h 3726131"/>
                <a:gd name="connsiteX18" fmla="*/ 1850139 w 2027922"/>
                <a:gd name="connsiteY18" fmla="*/ 175792 h 3726131"/>
                <a:gd name="connsiteX19" fmla="*/ 1925993 w 2027922"/>
                <a:gd name="connsiteY19" fmla="*/ 125785 h 3726131"/>
                <a:gd name="connsiteX20" fmla="*/ 1971238 w 2027922"/>
                <a:gd name="connsiteY20" fmla="*/ 168649 h 3726131"/>
                <a:gd name="connsiteX21" fmla="*/ 2006957 w 2027922"/>
                <a:gd name="connsiteY21" fmla="*/ 218653 h 3726131"/>
                <a:gd name="connsiteX22" fmla="*/ 2021244 w 2027922"/>
                <a:gd name="connsiteY22" fmla="*/ 299616 h 3726131"/>
                <a:gd name="connsiteX23" fmla="*/ 1906944 w 2027922"/>
                <a:gd name="connsiteY23" fmla="*/ 440112 h 3726131"/>
                <a:gd name="connsiteX24" fmla="*/ 1933137 w 2027922"/>
                <a:gd name="connsiteY24" fmla="*/ 502023 h 3726131"/>
                <a:gd name="connsiteX25" fmla="*/ 1544994 w 2027922"/>
                <a:gd name="connsiteY25" fmla="*/ 949698 h 3726131"/>
                <a:gd name="connsiteX26" fmla="*/ 1318775 w 2027922"/>
                <a:gd name="connsiteY26" fmla="*/ 1094954 h 3726131"/>
                <a:gd name="connsiteX27" fmla="*/ 1544994 w 2027922"/>
                <a:gd name="connsiteY27" fmla="*/ 2021260 h 3726131"/>
                <a:gd name="connsiteX28" fmla="*/ 1085412 w 2027922"/>
                <a:gd name="connsiteY28" fmla="*/ 2018879 h 3726131"/>
                <a:gd name="connsiteX29" fmla="*/ 1129222 w 2027922"/>
                <a:gd name="connsiteY29" fmla="*/ 3690516 h 3726131"/>
                <a:gd name="connsiteX30" fmla="*/ 899506 w 2027922"/>
                <a:gd name="connsiteY30" fmla="*/ 3600887 h 3726131"/>
                <a:gd name="connsiteX31" fmla="*/ 817923 w 2027922"/>
                <a:gd name="connsiteY31" fmla="*/ 3577093 h 3726131"/>
                <a:gd name="connsiteX32" fmla="*/ 811125 w 2027922"/>
                <a:gd name="connsiteY32" fmla="*/ 3260961 h 3726131"/>
                <a:gd name="connsiteX33" fmla="*/ 794129 w 2027922"/>
                <a:gd name="connsiteY33" fmla="*/ 2798662 h 3726131"/>
                <a:gd name="connsiteX34" fmla="*/ 685352 w 2027922"/>
                <a:gd name="connsiteY34" fmla="*/ 2302371 h 3726131"/>
                <a:gd name="connsiteX35" fmla="*/ 617367 w 2027922"/>
                <a:gd name="connsiteY35" fmla="*/ 2805460 h 3726131"/>
                <a:gd name="connsiteX36" fmla="*/ 613968 w 2027922"/>
                <a:gd name="connsiteY36" fmla="*/ 3600886 h 3726131"/>
                <a:gd name="connsiteX37" fmla="*/ 545983 w 2027922"/>
                <a:gd name="connsiteY37" fmla="*/ 3638278 h 3726131"/>
                <a:gd name="connsiteX38" fmla="*/ 253852 w 2027922"/>
                <a:gd name="connsiteY38" fmla="*/ 3710912 h 3726131"/>
                <a:gd name="connsiteX39" fmla="*/ 376020 w 2027922"/>
                <a:gd name="connsiteY39" fmla="*/ 3512506 h 3726131"/>
                <a:gd name="connsiteX40" fmla="*/ 379419 w 2027922"/>
                <a:gd name="connsiteY40" fmla="*/ 3383335 h 3726131"/>
                <a:gd name="connsiteX41" fmla="*/ 384980 w 2027922"/>
                <a:gd name="connsiteY41" fmla="*/ 1920902 h 3726131"/>
                <a:gd name="connsiteX42" fmla="*/ 301981 w 2027922"/>
                <a:gd name="connsiteY42" fmla="*/ 1861716 h 3726131"/>
                <a:gd name="connsiteX43" fmla="*/ 351987 w 2027922"/>
                <a:gd name="connsiteY43" fmla="*/ 1523579 h 3726131"/>
                <a:gd name="connsiteX44" fmla="*/ 297218 w 2027922"/>
                <a:gd name="connsiteY44" fmla="*/ 1337841 h 3726131"/>
                <a:gd name="connsiteX45" fmla="*/ 409137 w 2027922"/>
                <a:gd name="connsiteY45" fmla="*/ 997323 h 3726131"/>
                <a:gd name="connsiteX46" fmla="*/ 128150 w 2027922"/>
                <a:gd name="connsiteY46" fmla="*/ 652041 h 3726131"/>
                <a:gd name="connsiteX47" fmla="*/ 9087 w 2027922"/>
                <a:gd name="connsiteY47" fmla="*/ 352004 h 3726131"/>
                <a:gd name="connsiteX48" fmla="*/ 59094 w 2027922"/>
                <a:gd name="connsiteY48" fmla="*/ 292473 h 3726131"/>
                <a:gd name="connsiteX49" fmla="*/ 11160 w 2027922"/>
                <a:gd name="connsiteY49" fmla="*/ 171030 h 3726131"/>
                <a:gd name="connsiteX0" fmla="*/ 11160 w 2027922"/>
                <a:gd name="connsiteY0" fmla="*/ 171030 h 3726131"/>
                <a:gd name="connsiteX1" fmla="*/ 30519 w 2027922"/>
                <a:gd name="connsiteY1" fmla="*/ 59110 h 3726131"/>
                <a:gd name="connsiteX2" fmla="*/ 75763 w 2027922"/>
                <a:gd name="connsiteY2" fmla="*/ 25773 h 3726131"/>
                <a:gd name="connsiteX3" fmla="*/ 113863 w 2027922"/>
                <a:gd name="connsiteY3" fmla="*/ 4342 h 3726131"/>
                <a:gd name="connsiteX4" fmla="*/ 197207 w 2027922"/>
                <a:gd name="connsiteY4" fmla="*/ 85306 h 3726131"/>
                <a:gd name="connsiteX5" fmla="*/ 161488 w 2027922"/>
                <a:gd name="connsiteY5" fmla="*/ 249612 h 3726131"/>
                <a:gd name="connsiteX6" fmla="*/ 425807 w 2027922"/>
                <a:gd name="connsiteY6" fmla="*/ 668712 h 3726131"/>
                <a:gd name="connsiteX7" fmla="*/ 525820 w 2027922"/>
                <a:gd name="connsiteY7" fmla="*/ 687762 h 3726131"/>
                <a:gd name="connsiteX8" fmla="*/ 752038 w 2027922"/>
                <a:gd name="connsiteY8" fmla="*/ 790156 h 3726131"/>
                <a:gd name="connsiteX9" fmla="*/ 473432 w 2027922"/>
                <a:gd name="connsiteY9" fmla="*/ 1178299 h 3726131"/>
                <a:gd name="connsiteX10" fmla="*/ 421045 w 2027922"/>
                <a:gd name="connsiteY10" fmla="*/ 1656931 h 3726131"/>
                <a:gd name="connsiteX11" fmla="*/ 1047313 w 2027922"/>
                <a:gd name="connsiteY11" fmla="*/ 1718843 h 3726131"/>
                <a:gd name="connsiteX12" fmla="*/ 1116370 w 2027922"/>
                <a:gd name="connsiteY12" fmla="*/ 1461668 h 3726131"/>
                <a:gd name="connsiteX13" fmla="*/ 923488 w 2027922"/>
                <a:gd name="connsiteY13" fmla="*/ 954461 h 3726131"/>
                <a:gd name="connsiteX14" fmla="*/ 1033026 w 2027922"/>
                <a:gd name="connsiteY14" fmla="*/ 840160 h 3726131"/>
                <a:gd name="connsiteX15" fmla="*/ 1206857 w 2027922"/>
                <a:gd name="connsiteY15" fmla="*/ 756817 h 3726131"/>
                <a:gd name="connsiteX16" fmla="*/ 1335444 w 2027922"/>
                <a:gd name="connsiteY16" fmla="*/ 785392 h 3726131"/>
                <a:gd name="connsiteX17" fmla="*/ 1852176 w 2027922"/>
                <a:gd name="connsiteY17" fmla="*/ 313906 h 3726131"/>
                <a:gd name="connsiteX18" fmla="*/ 1850139 w 2027922"/>
                <a:gd name="connsiteY18" fmla="*/ 175792 h 3726131"/>
                <a:gd name="connsiteX19" fmla="*/ 1925993 w 2027922"/>
                <a:gd name="connsiteY19" fmla="*/ 125785 h 3726131"/>
                <a:gd name="connsiteX20" fmla="*/ 1971238 w 2027922"/>
                <a:gd name="connsiteY20" fmla="*/ 168649 h 3726131"/>
                <a:gd name="connsiteX21" fmla="*/ 2006957 w 2027922"/>
                <a:gd name="connsiteY21" fmla="*/ 218653 h 3726131"/>
                <a:gd name="connsiteX22" fmla="*/ 2021244 w 2027922"/>
                <a:gd name="connsiteY22" fmla="*/ 299616 h 3726131"/>
                <a:gd name="connsiteX23" fmla="*/ 1906944 w 2027922"/>
                <a:gd name="connsiteY23" fmla="*/ 440112 h 3726131"/>
                <a:gd name="connsiteX24" fmla="*/ 1933137 w 2027922"/>
                <a:gd name="connsiteY24" fmla="*/ 502023 h 3726131"/>
                <a:gd name="connsiteX25" fmla="*/ 1544994 w 2027922"/>
                <a:gd name="connsiteY25" fmla="*/ 949698 h 3726131"/>
                <a:gd name="connsiteX26" fmla="*/ 1318775 w 2027922"/>
                <a:gd name="connsiteY26" fmla="*/ 1094954 h 3726131"/>
                <a:gd name="connsiteX27" fmla="*/ 1544994 w 2027922"/>
                <a:gd name="connsiteY27" fmla="*/ 2021260 h 3726131"/>
                <a:gd name="connsiteX28" fmla="*/ 1085412 w 2027922"/>
                <a:gd name="connsiteY28" fmla="*/ 2018879 h 3726131"/>
                <a:gd name="connsiteX29" fmla="*/ 1129222 w 2027922"/>
                <a:gd name="connsiteY29" fmla="*/ 3690516 h 3726131"/>
                <a:gd name="connsiteX30" fmla="*/ 899506 w 2027922"/>
                <a:gd name="connsiteY30" fmla="*/ 3600887 h 3726131"/>
                <a:gd name="connsiteX31" fmla="*/ 817923 w 2027922"/>
                <a:gd name="connsiteY31" fmla="*/ 3577093 h 3726131"/>
                <a:gd name="connsiteX32" fmla="*/ 811125 w 2027922"/>
                <a:gd name="connsiteY32" fmla="*/ 3260961 h 3726131"/>
                <a:gd name="connsiteX33" fmla="*/ 794129 w 2027922"/>
                <a:gd name="connsiteY33" fmla="*/ 2798662 h 3726131"/>
                <a:gd name="connsiteX34" fmla="*/ 685352 w 2027922"/>
                <a:gd name="connsiteY34" fmla="*/ 2302371 h 3726131"/>
                <a:gd name="connsiteX35" fmla="*/ 617367 w 2027922"/>
                <a:gd name="connsiteY35" fmla="*/ 2805460 h 3726131"/>
                <a:gd name="connsiteX36" fmla="*/ 613968 w 2027922"/>
                <a:gd name="connsiteY36" fmla="*/ 3600886 h 3726131"/>
                <a:gd name="connsiteX37" fmla="*/ 545983 w 2027922"/>
                <a:gd name="connsiteY37" fmla="*/ 3638278 h 3726131"/>
                <a:gd name="connsiteX38" fmla="*/ 253852 w 2027922"/>
                <a:gd name="connsiteY38" fmla="*/ 3710912 h 3726131"/>
                <a:gd name="connsiteX39" fmla="*/ 376020 w 2027922"/>
                <a:gd name="connsiteY39" fmla="*/ 3512506 h 3726131"/>
                <a:gd name="connsiteX40" fmla="*/ 379419 w 2027922"/>
                <a:gd name="connsiteY40" fmla="*/ 3383335 h 3726131"/>
                <a:gd name="connsiteX41" fmla="*/ 384980 w 2027922"/>
                <a:gd name="connsiteY41" fmla="*/ 1920902 h 3726131"/>
                <a:gd name="connsiteX42" fmla="*/ 301981 w 2027922"/>
                <a:gd name="connsiteY42" fmla="*/ 1861716 h 3726131"/>
                <a:gd name="connsiteX43" fmla="*/ 351987 w 2027922"/>
                <a:gd name="connsiteY43" fmla="*/ 1523579 h 3726131"/>
                <a:gd name="connsiteX44" fmla="*/ 297218 w 2027922"/>
                <a:gd name="connsiteY44" fmla="*/ 1337841 h 3726131"/>
                <a:gd name="connsiteX45" fmla="*/ 409137 w 2027922"/>
                <a:gd name="connsiteY45" fmla="*/ 997323 h 3726131"/>
                <a:gd name="connsiteX46" fmla="*/ 128150 w 2027922"/>
                <a:gd name="connsiteY46" fmla="*/ 652041 h 3726131"/>
                <a:gd name="connsiteX47" fmla="*/ 9087 w 2027922"/>
                <a:gd name="connsiteY47" fmla="*/ 352004 h 3726131"/>
                <a:gd name="connsiteX48" fmla="*/ 59094 w 2027922"/>
                <a:gd name="connsiteY48" fmla="*/ 292473 h 3726131"/>
                <a:gd name="connsiteX49" fmla="*/ 11160 w 2027922"/>
                <a:gd name="connsiteY49" fmla="*/ 171030 h 3726131"/>
                <a:gd name="connsiteX0" fmla="*/ 11160 w 2027922"/>
                <a:gd name="connsiteY0" fmla="*/ 171030 h 3726131"/>
                <a:gd name="connsiteX1" fmla="*/ 30519 w 2027922"/>
                <a:gd name="connsiteY1" fmla="*/ 59110 h 3726131"/>
                <a:gd name="connsiteX2" fmla="*/ 75763 w 2027922"/>
                <a:gd name="connsiteY2" fmla="*/ 25773 h 3726131"/>
                <a:gd name="connsiteX3" fmla="*/ 113863 w 2027922"/>
                <a:gd name="connsiteY3" fmla="*/ 4342 h 3726131"/>
                <a:gd name="connsiteX4" fmla="*/ 197207 w 2027922"/>
                <a:gd name="connsiteY4" fmla="*/ 85306 h 3726131"/>
                <a:gd name="connsiteX5" fmla="*/ 161488 w 2027922"/>
                <a:gd name="connsiteY5" fmla="*/ 249612 h 3726131"/>
                <a:gd name="connsiteX6" fmla="*/ 425807 w 2027922"/>
                <a:gd name="connsiteY6" fmla="*/ 668712 h 3726131"/>
                <a:gd name="connsiteX7" fmla="*/ 525820 w 2027922"/>
                <a:gd name="connsiteY7" fmla="*/ 687762 h 3726131"/>
                <a:gd name="connsiteX8" fmla="*/ 752038 w 2027922"/>
                <a:gd name="connsiteY8" fmla="*/ 790156 h 3726131"/>
                <a:gd name="connsiteX9" fmla="*/ 473432 w 2027922"/>
                <a:gd name="connsiteY9" fmla="*/ 1178299 h 3726131"/>
                <a:gd name="connsiteX10" fmla="*/ 421045 w 2027922"/>
                <a:gd name="connsiteY10" fmla="*/ 1656931 h 3726131"/>
                <a:gd name="connsiteX11" fmla="*/ 1047313 w 2027922"/>
                <a:gd name="connsiteY11" fmla="*/ 1718843 h 3726131"/>
                <a:gd name="connsiteX12" fmla="*/ 1116370 w 2027922"/>
                <a:gd name="connsiteY12" fmla="*/ 1461668 h 3726131"/>
                <a:gd name="connsiteX13" fmla="*/ 923488 w 2027922"/>
                <a:gd name="connsiteY13" fmla="*/ 954461 h 3726131"/>
                <a:gd name="connsiteX14" fmla="*/ 1033026 w 2027922"/>
                <a:gd name="connsiteY14" fmla="*/ 840160 h 3726131"/>
                <a:gd name="connsiteX15" fmla="*/ 1206857 w 2027922"/>
                <a:gd name="connsiteY15" fmla="*/ 756817 h 3726131"/>
                <a:gd name="connsiteX16" fmla="*/ 1335444 w 2027922"/>
                <a:gd name="connsiteY16" fmla="*/ 785392 h 3726131"/>
                <a:gd name="connsiteX17" fmla="*/ 1852176 w 2027922"/>
                <a:gd name="connsiteY17" fmla="*/ 313906 h 3726131"/>
                <a:gd name="connsiteX18" fmla="*/ 1850139 w 2027922"/>
                <a:gd name="connsiteY18" fmla="*/ 175792 h 3726131"/>
                <a:gd name="connsiteX19" fmla="*/ 1925993 w 2027922"/>
                <a:gd name="connsiteY19" fmla="*/ 125785 h 3726131"/>
                <a:gd name="connsiteX20" fmla="*/ 1971238 w 2027922"/>
                <a:gd name="connsiteY20" fmla="*/ 168649 h 3726131"/>
                <a:gd name="connsiteX21" fmla="*/ 2006957 w 2027922"/>
                <a:gd name="connsiteY21" fmla="*/ 218653 h 3726131"/>
                <a:gd name="connsiteX22" fmla="*/ 2021244 w 2027922"/>
                <a:gd name="connsiteY22" fmla="*/ 299616 h 3726131"/>
                <a:gd name="connsiteX23" fmla="*/ 1906944 w 2027922"/>
                <a:gd name="connsiteY23" fmla="*/ 440112 h 3726131"/>
                <a:gd name="connsiteX24" fmla="*/ 1933137 w 2027922"/>
                <a:gd name="connsiteY24" fmla="*/ 502023 h 3726131"/>
                <a:gd name="connsiteX25" fmla="*/ 1544994 w 2027922"/>
                <a:gd name="connsiteY25" fmla="*/ 949698 h 3726131"/>
                <a:gd name="connsiteX26" fmla="*/ 1318775 w 2027922"/>
                <a:gd name="connsiteY26" fmla="*/ 1094954 h 3726131"/>
                <a:gd name="connsiteX27" fmla="*/ 1544994 w 2027922"/>
                <a:gd name="connsiteY27" fmla="*/ 2021260 h 3726131"/>
                <a:gd name="connsiteX28" fmla="*/ 1085412 w 2027922"/>
                <a:gd name="connsiteY28" fmla="*/ 2018879 h 3726131"/>
                <a:gd name="connsiteX29" fmla="*/ 1129222 w 2027922"/>
                <a:gd name="connsiteY29" fmla="*/ 3690516 h 3726131"/>
                <a:gd name="connsiteX30" fmla="*/ 899506 w 2027922"/>
                <a:gd name="connsiteY30" fmla="*/ 3600887 h 3726131"/>
                <a:gd name="connsiteX31" fmla="*/ 817923 w 2027922"/>
                <a:gd name="connsiteY31" fmla="*/ 3577093 h 3726131"/>
                <a:gd name="connsiteX32" fmla="*/ 811125 w 2027922"/>
                <a:gd name="connsiteY32" fmla="*/ 3260961 h 3726131"/>
                <a:gd name="connsiteX33" fmla="*/ 794129 w 2027922"/>
                <a:gd name="connsiteY33" fmla="*/ 2798662 h 3726131"/>
                <a:gd name="connsiteX34" fmla="*/ 685352 w 2027922"/>
                <a:gd name="connsiteY34" fmla="*/ 2302371 h 3726131"/>
                <a:gd name="connsiteX35" fmla="*/ 617367 w 2027922"/>
                <a:gd name="connsiteY35" fmla="*/ 2805460 h 3726131"/>
                <a:gd name="connsiteX36" fmla="*/ 610569 w 2027922"/>
                <a:gd name="connsiteY36" fmla="*/ 3318748 h 3726131"/>
                <a:gd name="connsiteX37" fmla="*/ 613968 w 2027922"/>
                <a:gd name="connsiteY37" fmla="*/ 3600886 h 3726131"/>
                <a:gd name="connsiteX38" fmla="*/ 545983 w 2027922"/>
                <a:gd name="connsiteY38" fmla="*/ 3638278 h 3726131"/>
                <a:gd name="connsiteX39" fmla="*/ 253852 w 2027922"/>
                <a:gd name="connsiteY39" fmla="*/ 3710912 h 3726131"/>
                <a:gd name="connsiteX40" fmla="*/ 376020 w 2027922"/>
                <a:gd name="connsiteY40" fmla="*/ 3512506 h 3726131"/>
                <a:gd name="connsiteX41" fmla="*/ 379419 w 2027922"/>
                <a:gd name="connsiteY41" fmla="*/ 3383335 h 3726131"/>
                <a:gd name="connsiteX42" fmla="*/ 384980 w 2027922"/>
                <a:gd name="connsiteY42" fmla="*/ 1920902 h 3726131"/>
                <a:gd name="connsiteX43" fmla="*/ 301981 w 2027922"/>
                <a:gd name="connsiteY43" fmla="*/ 1861716 h 3726131"/>
                <a:gd name="connsiteX44" fmla="*/ 351987 w 2027922"/>
                <a:gd name="connsiteY44" fmla="*/ 1523579 h 3726131"/>
                <a:gd name="connsiteX45" fmla="*/ 297218 w 2027922"/>
                <a:gd name="connsiteY45" fmla="*/ 1337841 h 3726131"/>
                <a:gd name="connsiteX46" fmla="*/ 409137 w 2027922"/>
                <a:gd name="connsiteY46" fmla="*/ 997323 h 3726131"/>
                <a:gd name="connsiteX47" fmla="*/ 128150 w 2027922"/>
                <a:gd name="connsiteY47" fmla="*/ 652041 h 3726131"/>
                <a:gd name="connsiteX48" fmla="*/ 9087 w 2027922"/>
                <a:gd name="connsiteY48" fmla="*/ 352004 h 3726131"/>
                <a:gd name="connsiteX49" fmla="*/ 59094 w 2027922"/>
                <a:gd name="connsiteY49" fmla="*/ 292473 h 3726131"/>
                <a:gd name="connsiteX50" fmla="*/ 11160 w 2027922"/>
                <a:gd name="connsiteY50" fmla="*/ 171030 h 3726131"/>
                <a:gd name="connsiteX0" fmla="*/ 11160 w 2027922"/>
                <a:gd name="connsiteY0" fmla="*/ 171030 h 3726131"/>
                <a:gd name="connsiteX1" fmla="*/ 30519 w 2027922"/>
                <a:gd name="connsiteY1" fmla="*/ 59110 h 3726131"/>
                <a:gd name="connsiteX2" fmla="*/ 75763 w 2027922"/>
                <a:gd name="connsiteY2" fmla="*/ 25773 h 3726131"/>
                <a:gd name="connsiteX3" fmla="*/ 113863 w 2027922"/>
                <a:gd name="connsiteY3" fmla="*/ 4342 h 3726131"/>
                <a:gd name="connsiteX4" fmla="*/ 197207 w 2027922"/>
                <a:gd name="connsiteY4" fmla="*/ 85306 h 3726131"/>
                <a:gd name="connsiteX5" fmla="*/ 161488 w 2027922"/>
                <a:gd name="connsiteY5" fmla="*/ 249612 h 3726131"/>
                <a:gd name="connsiteX6" fmla="*/ 425807 w 2027922"/>
                <a:gd name="connsiteY6" fmla="*/ 668712 h 3726131"/>
                <a:gd name="connsiteX7" fmla="*/ 525820 w 2027922"/>
                <a:gd name="connsiteY7" fmla="*/ 687762 h 3726131"/>
                <a:gd name="connsiteX8" fmla="*/ 752038 w 2027922"/>
                <a:gd name="connsiteY8" fmla="*/ 790156 h 3726131"/>
                <a:gd name="connsiteX9" fmla="*/ 473432 w 2027922"/>
                <a:gd name="connsiteY9" fmla="*/ 1178299 h 3726131"/>
                <a:gd name="connsiteX10" fmla="*/ 421045 w 2027922"/>
                <a:gd name="connsiteY10" fmla="*/ 1656931 h 3726131"/>
                <a:gd name="connsiteX11" fmla="*/ 1047313 w 2027922"/>
                <a:gd name="connsiteY11" fmla="*/ 1718843 h 3726131"/>
                <a:gd name="connsiteX12" fmla="*/ 1116370 w 2027922"/>
                <a:gd name="connsiteY12" fmla="*/ 1461668 h 3726131"/>
                <a:gd name="connsiteX13" fmla="*/ 923488 w 2027922"/>
                <a:gd name="connsiteY13" fmla="*/ 954461 h 3726131"/>
                <a:gd name="connsiteX14" fmla="*/ 1033026 w 2027922"/>
                <a:gd name="connsiteY14" fmla="*/ 840160 h 3726131"/>
                <a:gd name="connsiteX15" fmla="*/ 1206857 w 2027922"/>
                <a:gd name="connsiteY15" fmla="*/ 756817 h 3726131"/>
                <a:gd name="connsiteX16" fmla="*/ 1335444 w 2027922"/>
                <a:gd name="connsiteY16" fmla="*/ 785392 h 3726131"/>
                <a:gd name="connsiteX17" fmla="*/ 1852176 w 2027922"/>
                <a:gd name="connsiteY17" fmla="*/ 313906 h 3726131"/>
                <a:gd name="connsiteX18" fmla="*/ 1850139 w 2027922"/>
                <a:gd name="connsiteY18" fmla="*/ 175792 h 3726131"/>
                <a:gd name="connsiteX19" fmla="*/ 1925993 w 2027922"/>
                <a:gd name="connsiteY19" fmla="*/ 125785 h 3726131"/>
                <a:gd name="connsiteX20" fmla="*/ 1971238 w 2027922"/>
                <a:gd name="connsiteY20" fmla="*/ 168649 h 3726131"/>
                <a:gd name="connsiteX21" fmla="*/ 2006957 w 2027922"/>
                <a:gd name="connsiteY21" fmla="*/ 218653 h 3726131"/>
                <a:gd name="connsiteX22" fmla="*/ 2021244 w 2027922"/>
                <a:gd name="connsiteY22" fmla="*/ 299616 h 3726131"/>
                <a:gd name="connsiteX23" fmla="*/ 1906944 w 2027922"/>
                <a:gd name="connsiteY23" fmla="*/ 440112 h 3726131"/>
                <a:gd name="connsiteX24" fmla="*/ 1933137 w 2027922"/>
                <a:gd name="connsiteY24" fmla="*/ 502023 h 3726131"/>
                <a:gd name="connsiteX25" fmla="*/ 1544994 w 2027922"/>
                <a:gd name="connsiteY25" fmla="*/ 949698 h 3726131"/>
                <a:gd name="connsiteX26" fmla="*/ 1318775 w 2027922"/>
                <a:gd name="connsiteY26" fmla="*/ 1094954 h 3726131"/>
                <a:gd name="connsiteX27" fmla="*/ 1544994 w 2027922"/>
                <a:gd name="connsiteY27" fmla="*/ 2021260 h 3726131"/>
                <a:gd name="connsiteX28" fmla="*/ 1085412 w 2027922"/>
                <a:gd name="connsiteY28" fmla="*/ 2018879 h 3726131"/>
                <a:gd name="connsiteX29" fmla="*/ 1129222 w 2027922"/>
                <a:gd name="connsiteY29" fmla="*/ 3690516 h 3726131"/>
                <a:gd name="connsiteX30" fmla="*/ 899506 w 2027922"/>
                <a:gd name="connsiteY30" fmla="*/ 3600887 h 3726131"/>
                <a:gd name="connsiteX31" fmla="*/ 817923 w 2027922"/>
                <a:gd name="connsiteY31" fmla="*/ 3577093 h 3726131"/>
                <a:gd name="connsiteX32" fmla="*/ 811125 w 2027922"/>
                <a:gd name="connsiteY32" fmla="*/ 3260961 h 3726131"/>
                <a:gd name="connsiteX33" fmla="*/ 794129 w 2027922"/>
                <a:gd name="connsiteY33" fmla="*/ 2798662 h 3726131"/>
                <a:gd name="connsiteX34" fmla="*/ 685352 w 2027922"/>
                <a:gd name="connsiteY34" fmla="*/ 2302371 h 3726131"/>
                <a:gd name="connsiteX35" fmla="*/ 617367 w 2027922"/>
                <a:gd name="connsiteY35" fmla="*/ 2805460 h 3726131"/>
                <a:gd name="connsiteX36" fmla="*/ 610569 w 2027922"/>
                <a:gd name="connsiteY36" fmla="*/ 3318748 h 3726131"/>
                <a:gd name="connsiteX37" fmla="*/ 613968 w 2027922"/>
                <a:gd name="connsiteY37" fmla="*/ 3600886 h 3726131"/>
                <a:gd name="connsiteX38" fmla="*/ 545983 w 2027922"/>
                <a:gd name="connsiteY38" fmla="*/ 3638278 h 3726131"/>
                <a:gd name="connsiteX39" fmla="*/ 253852 w 2027922"/>
                <a:gd name="connsiteY39" fmla="*/ 3710912 h 3726131"/>
                <a:gd name="connsiteX40" fmla="*/ 376020 w 2027922"/>
                <a:gd name="connsiteY40" fmla="*/ 3512506 h 3726131"/>
                <a:gd name="connsiteX41" fmla="*/ 379419 w 2027922"/>
                <a:gd name="connsiteY41" fmla="*/ 3383335 h 3726131"/>
                <a:gd name="connsiteX42" fmla="*/ 384980 w 2027922"/>
                <a:gd name="connsiteY42" fmla="*/ 1920902 h 3726131"/>
                <a:gd name="connsiteX43" fmla="*/ 301981 w 2027922"/>
                <a:gd name="connsiteY43" fmla="*/ 1861716 h 3726131"/>
                <a:gd name="connsiteX44" fmla="*/ 351987 w 2027922"/>
                <a:gd name="connsiteY44" fmla="*/ 1523579 h 3726131"/>
                <a:gd name="connsiteX45" fmla="*/ 297218 w 2027922"/>
                <a:gd name="connsiteY45" fmla="*/ 1337841 h 3726131"/>
                <a:gd name="connsiteX46" fmla="*/ 409137 w 2027922"/>
                <a:gd name="connsiteY46" fmla="*/ 997323 h 3726131"/>
                <a:gd name="connsiteX47" fmla="*/ 128150 w 2027922"/>
                <a:gd name="connsiteY47" fmla="*/ 652041 h 3726131"/>
                <a:gd name="connsiteX48" fmla="*/ 9087 w 2027922"/>
                <a:gd name="connsiteY48" fmla="*/ 352004 h 3726131"/>
                <a:gd name="connsiteX49" fmla="*/ 59094 w 2027922"/>
                <a:gd name="connsiteY49" fmla="*/ 292473 h 3726131"/>
                <a:gd name="connsiteX50" fmla="*/ 11160 w 2027922"/>
                <a:gd name="connsiteY50" fmla="*/ 171030 h 3726131"/>
                <a:gd name="connsiteX0" fmla="*/ 11160 w 2027922"/>
                <a:gd name="connsiteY0" fmla="*/ 171030 h 3726131"/>
                <a:gd name="connsiteX1" fmla="*/ 30519 w 2027922"/>
                <a:gd name="connsiteY1" fmla="*/ 59110 h 3726131"/>
                <a:gd name="connsiteX2" fmla="*/ 75763 w 2027922"/>
                <a:gd name="connsiteY2" fmla="*/ 25773 h 3726131"/>
                <a:gd name="connsiteX3" fmla="*/ 113863 w 2027922"/>
                <a:gd name="connsiteY3" fmla="*/ 4342 h 3726131"/>
                <a:gd name="connsiteX4" fmla="*/ 197207 w 2027922"/>
                <a:gd name="connsiteY4" fmla="*/ 85306 h 3726131"/>
                <a:gd name="connsiteX5" fmla="*/ 161488 w 2027922"/>
                <a:gd name="connsiteY5" fmla="*/ 249612 h 3726131"/>
                <a:gd name="connsiteX6" fmla="*/ 425807 w 2027922"/>
                <a:gd name="connsiteY6" fmla="*/ 668712 h 3726131"/>
                <a:gd name="connsiteX7" fmla="*/ 525820 w 2027922"/>
                <a:gd name="connsiteY7" fmla="*/ 687762 h 3726131"/>
                <a:gd name="connsiteX8" fmla="*/ 752038 w 2027922"/>
                <a:gd name="connsiteY8" fmla="*/ 790156 h 3726131"/>
                <a:gd name="connsiteX9" fmla="*/ 473432 w 2027922"/>
                <a:gd name="connsiteY9" fmla="*/ 1178299 h 3726131"/>
                <a:gd name="connsiteX10" fmla="*/ 421045 w 2027922"/>
                <a:gd name="connsiteY10" fmla="*/ 1656931 h 3726131"/>
                <a:gd name="connsiteX11" fmla="*/ 1047313 w 2027922"/>
                <a:gd name="connsiteY11" fmla="*/ 1718843 h 3726131"/>
                <a:gd name="connsiteX12" fmla="*/ 1116370 w 2027922"/>
                <a:gd name="connsiteY12" fmla="*/ 1461668 h 3726131"/>
                <a:gd name="connsiteX13" fmla="*/ 923488 w 2027922"/>
                <a:gd name="connsiteY13" fmla="*/ 954461 h 3726131"/>
                <a:gd name="connsiteX14" fmla="*/ 1033026 w 2027922"/>
                <a:gd name="connsiteY14" fmla="*/ 840160 h 3726131"/>
                <a:gd name="connsiteX15" fmla="*/ 1206857 w 2027922"/>
                <a:gd name="connsiteY15" fmla="*/ 756817 h 3726131"/>
                <a:gd name="connsiteX16" fmla="*/ 1335444 w 2027922"/>
                <a:gd name="connsiteY16" fmla="*/ 785392 h 3726131"/>
                <a:gd name="connsiteX17" fmla="*/ 1852176 w 2027922"/>
                <a:gd name="connsiteY17" fmla="*/ 313906 h 3726131"/>
                <a:gd name="connsiteX18" fmla="*/ 1850139 w 2027922"/>
                <a:gd name="connsiteY18" fmla="*/ 175792 h 3726131"/>
                <a:gd name="connsiteX19" fmla="*/ 1925993 w 2027922"/>
                <a:gd name="connsiteY19" fmla="*/ 125785 h 3726131"/>
                <a:gd name="connsiteX20" fmla="*/ 1971238 w 2027922"/>
                <a:gd name="connsiteY20" fmla="*/ 168649 h 3726131"/>
                <a:gd name="connsiteX21" fmla="*/ 2006957 w 2027922"/>
                <a:gd name="connsiteY21" fmla="*/ 218653 h 3726131"/>
                <a:gd name="connsiteX22" fmla="*/ 2021244 w 2027922"/>
                <a:gd name="connsiteY22" fmla="*/ 299616 h 3726131"/>
                <a:gd name="connsiteX23" fmla="*/ 1906944 w 2027922"/>
                <a:gd name="connsiteY23" fmla="*/ 440112 h 3726131"/>
                <a:gd name="connsiteX24" fmla="*/ 1933137 w 2027922"/>
                <a:gd name="connsiteY24" fmla="*/ 502023 h 3726131"/>
                <a:gd name="connsiteX25" fmla="*/ 1544994 w 2027922"/>
                <a:gd name="connsiteY25" fmla="*/ 949698 h 3726131"/>
                <a:gd name="connsiteX26" fmla="*/ 1318775 w 2027922"/>
                <a:gd name="connsiteY26" fmla="*/ 1094954 h 3726131"/>
                <a:gd name="connsiteX27" fmla="*/ 1544994 w 2027922"/>
                <a:gd name="connsiteY27" fmla="*/ 2021260 h 3726131"/>
                <a:gd name="connsiteX28" fmla="*/ 1085412 w 2027922"/>
                <a:gd name="connsiteY28" fmla="*/ 2018879 h 3726131"/>
                <a:gd name="connsiteX29" fmla="*/ 1129222 w 2027922"/>
                <a:gd name="connsiteY29" fmla="*/ 3690516 h 3726131"/>
                <a:gd name="connsiteX30" fmla="*/ 899506 w 2027922"/>
                <a:gd name="connsiteY30" fmla="*/ 3600887 h 3726131"/>
                <a:gd name="connsiteX31" fmla="*/ 817923 w 2027922"/>
                <a:gd name="connsiteY31" fmla="*/ 3577093 h 3726131"/>
                <a:gd name="connsiteX32" fmla="*/ 811125 w 2027922"/>
                <a:gd name="connsiteY32" fmla="*/ 3260961 h 3726131"/>
                <a:gd name="connsiteX33" fmla="*/ 794129 w 2027922"/>
                <a:gd name="connsiteY33" fmla="*/ 2798662 h 3726131"/>
                <a:gd name="connsiteX34" fmla="*/ 685352 w 2027922"/>
                <a:gd name="connsiteY34" fmla="*/ 2302371 h 3726131"/>
                <a:gd name="connsiteX35" fmla="*/ 617367 w 2027922"/>
                <a:gd name="connsiteY35" fmla="*/ 2805460 h 3726131"/>
                <a:gd name="connsiteX36" fmla="*/ 603771 w 2027922"/>
                <a:gd name="connsiteY36" fmla="*/ 3288155 h 3726131"/>
                <a:gd name="connsiteX37" fmla="*/ 613968 w 2027922"/>
                <a:gd name="connsiteY37" fmla="*/ 3600886 h 3726131"/>
                <a:gd name="connsiteX38" fmla="*/ 545983 w 2027922"/>
                <a:gd name="connsiteY38" fmla="*/ 3638278 h 3726131"/>
                <a:gd name="connsiteX39" fmla="*/ 253852 w 2027922"/>
                <a:gd name="connsiteY39" fmla="*/ 3710912 h 3726131"/>
                <a:gd name="connsiteX40" fmla="*/ 376020 w 2027922"/>
                <a:gd name="connsiteY40" fmla="*/ 3512506 h 3726131"/>
                <a:gd name="connsiteX41" fmla="*/ 379419 w 2027922"/>
                <a:gd name="connsiteY41" fmla="*/ 3383335 h 3726131"/>
                <a:gd name="connsiteX42" fmla="*/ 384980 w 2027922"/>
                <a:gd name="connsiteY42" fmla="*/ 1920902 h 3726131"/>
                <a:gd name="connsiteX43" fmla="*/ 301981 w 2027922"/>
                <a:gd name="connsiteY43" fmla="*/ 1861716 h 3726131"/>
                <a:gd name="connsiteX44" fmla="*/ 351987 w 2027922"/>
                <a:gd name="connsiteY44" fmla="*/ 1523579 h 3726131"/>
                <a:gd name="connsiteX45" fmla="*/ 297218 w 2027922"/>
                <a:gd name="connsiteY45" fmla="*/ 1337841 h 3726131"/>
                <a:gd name="connsiteX46" fmla="*/ 409137 w 2027922"/>
                <a:gd name="connsiteY46" fmla="*/ 997323 h 3726131"/>
                <a:gd name="connsiteX47" fmla="*/ 128150 w 2027922"/>
                <a:gd name="connsiteY47" fmla="*/ 652041 h 3726131"/>
                <a:gd name="connsiteX48" fmla="*/ 9087 w 2027922"/>
                <a:gd name="connsiteY48" fmla="*/ 352004 h 3726131"/>
                <a:gd name="connsiteX49" fmla="*/ 59094 w 2027922"/>
                <a:gd name="connsiteY49" fmla="*/ 292473 h 3726131"/>
                <a:gd name="connsiteX50" fmla="*/ 11160 w 2027922"/>
                <a:gd name="connsiteY50" fmla="*/ 171030 h 3726131"/>
                <a:gd name="connsiteX0" fmla="*/ 11160 w 2027922"/>
                <a:gd name="connsiteY0" fmla="*/ 171030 h 3726131"/>
                <a:gd name="connsiteX1" fmla="*/ 30519 w 2027922"/>
                <a:gd name="connsiteY1" fmla="*/ 59110 h 3726131"/>
                <a:gd name="connsiteX2" fmla="*/ 75763 w 2027922"/>
                <a:gd name="connsiteY2" fmla="*/ 25773 h 3726131"/>
                <a:gd name="connsiteX3" fmla="*/ 113863 w 2027922"/>
                <a:gd name="connsiteY3" fmla="*/ 4342 h 3726131"/>
                <a:gd name="connsiteX4" fmla="*/ 197207 w 2027922"/>
                <a:gd name="connsiteY4" fmla="*/ 85306 h 3726131"/>
                <a:gd name="connsiteX5" fmla="*/ 161488 w 2027922"/>
                <a:gd name="connsiteY5" fmla="*/ 249612 h 3726131"/>
                <a:gd name="connsiteX6" fmla="*/ 425807 w 2027922"/>
                <a:gd name="connsiteY6" fmla="*/ 668712 h 3726131"/>
                <a:gd name="connsiteX7" fmla="*/ 525820 w 2027922"/>
                <a:gd name="connsiteY7" fmla="*/ 687762 h 3726131"/>
                <a:gd name="connsiteX8" fmla="*/ 752038 w 2027922"/>
                <a:gd name="connsiteY8" fmla="*/ 790156 h 3726131"/>
                <a:gd name="connsiteX9" fmla="*/ 473432 w 2027922"/>
                <a:gd name="connsiteY9" fmla="*/ 1178299 h 3726131"/>
                <a:gd name="connsiteX10" fmla="*/ 421045 w 2027922"/>
                <a:gd name="connsiteY10" fmla="*/ 1656931 h 3726131"/>
                <a:gd name="connsiteX11" fmla="*/ 1047313 w 2027922"/>
                <a:gd name="connsiteY11" fmla="*/ 1718843 h 3726131"/>
                <a:gd name="connsiteX12" fmla="*/ 1116370 w 2027922"/>
                <a:gd name="connsiteY12" fmla="*/ 1461668 h 3726131"/>
                <a:gd name="connsiteX13" fmla="*/ 923488 w 2027922"/>
                <a:gd name="connsiteY13" fmla="*/ 954461 h 3726131"/>
                <a:gd name="connsiteX14" fmla="*/ 1033026 w 2027922"/>
                <a:gd name="connsiteY14" fmla="*/ 840160 h 3726131"/>
                <a:gd name="connsiteX15" fmla="*/ 1206857 w 2027922"/>
                <a:gd name="connsiteY15" fmla="*/ 756817 h 3726131"/>
                <a:gd name="connsiteX16" fmla="*/ 1335444 w 2027922"/>
                <a:gd name="connsiteY16" fmla="*/ 785392 h 3726131"/>
                <a:gd name="connsiteX17" fmla="*/ 1852176 w 2027922"/>
                <a:gd name="connsiteY17" fmla="*/ 313906 h 3726131"/>
                <a:gd name="connsiteX18" fmla="*/ 1850139 w 2027922"/>
                <a:gd name="connsiteY18" fmla="*/ 175792 h 3726131"/>
                <a:gd name="connsiteX19" fmla="*/ 1925993 w 2027922"/>
                <a:gd name="connsiteY19" fmla="*/ 125785 h 3726131"/>
                <a:gd name="connsiteX20" fmla="*/ 1971238 w 2027922"/>
                <a:gd name="connsiteY20" fmla="*/ 168649 h 3726131"/>
                <a:gd name="connsiteX21" fmla="*/ 2006957 w 2027922"/>
                <a:gd name="connsiteY21" fmla="*/ 218653 h 3726131"/>
                <a:gd name="connsiteX22" fmla="*/ 2021244 w 2027922"/>
                <a:gd name="connsiteY22" fmla="*/ 299616 h 3726131"/>
                <a:gd name="connsiteX23" fmla="*/ 1906944 w 2027922"/>
                <a:gd name="connsiteY23" fmla="*/ 440112 h 3726131"/>
                <a:gd name="connsiteX24" fmla="*/ 1933137 w 2027922"/>
                <a:gd name="connsiteY24" fmla="*/ 502023 h 3726131"/>
                <a:gd name="connsiteX25" fmla="*/ 1544994 w 2027922"/>
                <a:gd name="connsiteY25" fmla="*/ 949698 h 3726131"/>
                <a:gd name="connsiteX26" fmla="*/ 1318775 w 2027922"/>
                <a:gd name="connsiteY26" fmla="*/ 1094954 h 3726131"/>
                <a:gd name="connsiteX27" fmla="*/ 1544994 w 2027922"/>
                <a:gd name="connsiteY27" fmla="*/ 2021260 h 3726131"/>
                <a:gd name="connsiteX28" fmla="*/ 1085412 w 2027922"/>
                <a:gd name="connsiteY28" fmla="*/ 2018879 h 3726131"/>
                <a:gd name="connsiteX29" fmla="*/ 1129222 w 2027922"/>
                <a:gd name="connsiteY29" fmla="*/ 3690516 h 3726131"/>
                <a:gd name="connsiteX30" fmla="*/ 899506 w 2027922"/>
                <a:gd name="connsiteY30" fmla="*/ 3600887 h 3726131"/>
                <a:gd name="connsiteX31" fmla="*/ 817923 w 2027922"/>
                <a:gd name="connsiteY31" fmla="*/ 3577093 h 3726131"/>
                <a:gd name="connsiteX32" fmla="*/ 811125 w 2027922"/>
                <a:gd name="connsiteY32" fmla="*/ 3260961 h 3726131"/>
                <a:gd name="connsiteX33" fmla="*/ 794129 w 2027922"/>
                <a:gd name="connsiteY33" fmla="*/ 2798662 h 3726131"/>
                <a:gd name="connsiteX34" fmla="*/ 685352 w 2027922"/>
                <a:gd name="connsiteY34" fmla="*/ 2302371 h 3726131"/>
                <a:gd name="connsiteX35" fmla="*/ 617367 w 2027922"/>
                <a:gd name="connsiteY35" fmla="*/ 2805460 h 3726131"/>
                <a:gd name="connsiteX36" fmla="*/ 603771 w 2027922"/>
                <a:gd name="connsiteY36" fmla="*/ 3288155 h 3726131"/>
                <a:gd name="connsiteX37" fmla="*/ 613968 w 2027922"/>
                <a:gd name="connsiteY37" fmla="*/ 3600886 h 3726131"/>
                <a:gd name="connsiteX38" fmla="*/ 545983 w 2027922"/>
                <a:gd name="connsiteY38" fmla="*/ 3638278 h 3726131"/>
                <a:gd name="connsiteX39" fmla="*/ 253852 w 2027922"/>
                <a:gd name="connsiteY39" fmla="*/ 3710912 h 3726131"/>
                <a:gd name="connsiteX40" fmla="*/ 376020 w 2027922"/>
                <a:gd name="connsiteY40" fmla="*/ 3512506 h 3726131"/>
                <a:gd name="connsiteX41" fmla="*/ 379419 w 2027922"/>
                <a:gd name="connsiteY41" fmla="*/ 3383335 h 3726131"/>
                <a:gd name="connsiteX42" fmla="*/ 384980 w 2027922"/>
                <a:gd name="connsiteY42" fmla="*/ 1920902 h 3726131"/>
                <a:gd name="connsiteX43" fmla="*/ 301981 w 2027922"/>
                <a:gd name="connsiteY43" fmla="*/ 1861716 h 3726131"/>
                <a:gd name="connsiteX44" fmla="*/ 351987 w 2027922"/>
                <a:gd name="connsiteY44" fmla="*/ 1523579 h 3726131"/>
                <a:gd name="connsiteX45" fmla="*/ 297218 w 2027922"/>
                <a:gd name="connsiteY45" fmla="*/ 1337841 h 3726131"/>
                <a:gd name="connsiteX46" fmla="*/ 409137 w 2027922"/>
                <a:gd name="connsiteY46" fmla="*/ 997323 h 3726131"/>
                <a:gd name="connsiteX47" fmla="*/ 128150 w 2027922"/>
                <a:gd name="connsiteY47" fmla="*/ 652041 h 3726131"/>
                <a:gd name="connsiteX48" fmla="*/ 9087 w 2027922"/>
                <a:gd name="connsiteY48" fmla="*/ 352004 h 3726131"/>
                <a:gd name="connsiteX49" fmla="*/ 59094 w 2027922"/>
                <a:gd name="connsiteY49" fmla="*/ 292473 h 3726131"/>
                <a:gd name="connsiteX50" fmla="*/ 11160 w 2027922"/>
                <a:gd name="connsiteY50" fmla="*/ 171030 h 3726131"/>
                <a:gd name="connsiteX0" fmla="*/ 11160 w 2027922"/>
                <a:gd name="connsiteY0" fmla="*/ 171030 h 3726131"/>
                <a:gd name="connsiteX1" fmla="*/ 30519 w 2027922"/>
                <a:gd name="connsiteY1" fmla="*/ 59110 h 3726131"/>
                <a:gd name="connsiteX2" fmla="*/ 75763 w 2027922"/>
                <a:gd name="connsiteY2" fmla="*/ 25773 h 3726131"/>
                <a:gd name="connsiteX3" fmla="*/ 113863 w 2027922"/>
                <a:gd name="connsiteY3" fmla="*/ 4342 h 3726131"/>
                <a:gd name="connsiteX4" fmla="*/ 197207 w 2027922"/>
                <a:gd name="connsiteY4" fmla="*/ 85306 h 3726131"/>
                <a:gd name="connsiteX5" fmla="*/ 161488 w 2027922"/>
                <a:gd name="connsiteY5" fmla="*/ 249612 h 3726131"/>
                <a:gd name="connsiteX6" fmla="*/ 425807 w 2027922"/>
                <a:gd name="connsiteY6" fmla="*/ 668712 h 3726131"/>
                <a:gd name="connsiteX7" fmla="*/ 525820 w 2027922"/>
                <a:gd name="connsiteY7" fmla="*/ 687762 h 3726131"/>
                <a:gd name="connsiteX8" fmla="*/ 752038 w 2027922"/>
                <a:gd name="connsiteY8" fmla="*/ 790156 h 3726131"/>
                <a:gd name="connsiteX9" fmla="*/ 473432 w 2027922"/>
                <a:gd name="connsiteY9" fmla="*/ 1178299 h 3726131"/>
                <a:gd name="connsiteX10" fmla="*/ 421045 w 2027922"/>
                <a:gd name="connsiteY10" fmla="*/ 1656931 h 3726131"/>
                <a:gd name="connsiteX11" fmla="*/ 1047313 w 2027922"/>
                <a:gd name="connsiteY11" fmla="*/ 1718843 h 3726131"/>
                <a:gd name="connsiteX12" fmla="*/ 1116370 w 2027922"/>
                <a:gd name="connsiteY12" fmla="*/ 1461668 h 3726131"/>
                <a:gd name="connsiteX13" fmla="*/ 923488 w 2027922"/>
                <a:gd name="connsiteY13" fmla="*/ 954461 h 3726131"/>
                <a:gd name="connsiteX14" fmla="*/ 1033026 w 2027922"/>
                <a:gd name="connsiteY14" fmla="*/ 840160 h 3726131"/>
                <a:gd name="connsiteX15" fmla="*/ 1206857 w 2027922"/>
                <a:gd name="connsiteY15" fmla="*/ 756817 h 3726131"/>
                <a:gd name="connsiteX16" fmla="*/ 1335444 w 2027922"/>
                <a:gd name="connsiteY16" fmla="*/ 785392 h 3726131"/>
                <a:gd name="connsiteX17" fmla="*/ 1852176 w 2027922"/>
                <a:gd name="connsiteY17" fmla="*/ 313906 h 3726131"/>
                <a:gd name="connsiteX18" fmla="*/ 1850139 w 2027922"/>
                <a:gd name="connsiteY18" fmla="*/ 175792 h 3726131"/>
                <a:gd name="connsiteX19" fmla="*/ 1925993 w 2027922"/>
                <a:gd name="connsiteY19" fmla="*/ 125785 h 3726131"/>
                <a:gd name="connsiteX20" fmla="*/ 1971238 w 2027922"/>
                <a:gd name="connsiteY20" fmla="*/ 168649 h 3726131"/>
                <a:gd name="connsiteX21" fmla="*/ 2006957 w 2027922"/>
                <a:gd name="connsiteY21" fmla="*/ 218653 h 3726131"/>
                <a:gd name="connsiteX22" fmla="*/ 2021244 w 2027922"/>
                <a:gd name="connsiteY22" fmla="*/ 299616 h 3726131"/>
                <a:gd name="connsiteX23" fmla="*/ 1906944 w 2027922"/>
                <a:gd name="connsiteY23" fmla="*/ 440112 h 3726131"/>
                <a:gd name="connsiteX24" fmla="*/ 1933137 w 2027922"/>
                <a:gd name="connsiteY24" fmla="*/ 502023 h 3726131"/>
                <a:gd name="connsiteX25" fmla="*/ 1544994 w 2027922"/>
                <a:gd name="connsiteY25" fmla="*/ 949698 h 3726131"/>
                <a:gd name="connsiteX26" fmla="*/ 1318775 w 2027922"/>
                <a:gd name="connsiteY26" fmla="*/ 1094954 h 3726131"/>
                <a:gd name="connsiteX27" fmla="*/ 1544994 w 2027922"/>
                <a:gd name="connsiteY27" fmla="*/ 2021260 h 3726131"/>
                <a:gd name="connsiteX28" fmla="*/ 1085412 w 2027922"/>
                <a:gd name="connsiteY28" fmla="*/ 2018879 h 3726131"/>
                <a:gd name="connsiteX29" fmla="*/ 1129222 w 2027922"/>
                <a:gd name="connsiteY29" fmla="*/ 3690516 h 3726131"/>
                <a:gd name="connsiteX30" fmla="*/ 899506 w 2027922"/>
                <a:gd name="connsiteY30" fmla="*/ 3600887 h 3726131"/>
                <a:gd name="connsiteX31" fmla="*/ 817923 w 2027922"/>
                <a:gd name="connsiteY31" fmla="*/ 3577093 h 3726131"/>
                <a:gd name="connsiteX32" fmla="*/ 811125 w 2027922"/>
                <a:gd name="connsiteY32" fmla="*/ 3260961 h 3726131"/>
                <a:gd name="connsiteX33" fmla="*/ 794129 w 2027922"/>
                <a:gd name="connsiteY33" fmla="*/ 2798662 h 3726131"/>
                <a:gd name="connsiteX34" fmla="*/ 685352 w 2027922"/>
                <a:gd name="connsiteY34" fmla="*/ 2302371 h 3726131"/>
                <a:gd name="connsiteX35" fmla="*/ 617367 w 2027922"/>
                <a:gd name="connsiteY35" fmla="*/ 2805460 h 3726131"/>
                <a:gd name="connsiteX36" fmla="*/ 603771 w 2027922"/>
                <a:gd name="connsiteY36" fmla="*/ 3288155 h 3726131"/>
                <a:gd name="connsiteX37" fmla="*/ 613968 w 2027922"/>
                <a:gd name="connsiteY37" fmla="*/ 3600886 h 3726131"/>
                <a:gd name="connsiteX38" fmla="*/ 545983 w 2027922"/>
                <a:gd name="connsiteY38" fmla="*/ 3638278 h 3726131"/>
                <a:gd name="connsiteX39" fmla="*/ 253852 w 2027922"/>
                <a:gd name="connsiteY39" fmla="*/ 3710912 h 3726131"/>
                <a:gd name="connsiteX40" fmla="*/ 376020 w 2027922"/>
                <a:gd name="connsiteY40" fmla="*/ 3512506 h 3726131"/>
                <a:gd name="connsiteX41" fmla="*/ 379419 w 2027922"/>
                <a:gd name="connsiteY41" fmla="*/ 3383335 h 3726131"/>
                <a:gd name="connsiteX42" fmla="*/ 384980 w 2027922"/>
                <a:gd name="connsiteY42" fmla="*/ 1920902 h 3726131"/>
                <a:gd name="connsiteX43" fmla="*/ 301981 w 2027922"/>
                <a:gd name="connsiteY43" fmla="*/ 1861716 h 3726131"/>
                <a:gd name="connsiteX44" fmla="*/ 351987 w 2027922"/>
                <a:gd name="connsiteY44" fmla="*/ 1523579 h 3726131"/>
                <a:gd name="connsiteX45" fmla="*/ 297218 w 2027922"/>
                <a:gd name="connsiteY45" fmla="*/ 1337841 h 3726131"/>
                <a:gd name="connsiteX46" fmla="*/ 409137 w 2027922"/>
                <a:gd name="connsiteY46" fmla="*/ 997323 h 3726131"/>
                <a:gd name="connsiteX47" fmla="*/ 128150 w 2027922"/>
                <a:gd name="connsiteY47" fmla="*/ 652041 h 3726131"/>
                <a:gd name="connsiteX48" fmla="*/ 9087 w 2027922"/>
                <a:gd name="connsiteY48" fmla="*/ 352004 h 3726131"/>
                <a:gd name="connsiteX49" fmla="*/ 59094 w 2027922"/>
                <a:gd name="connsiteY49" fmla="*/ 292473 h 3726131"/>
                <a:gd name="connsiteX50" fmla="*/ 11160 w 2027922"/>
                <a:gd name="connsiteY50" fmla="*/ 171030 h 3726131"/>
                <a:gd name="connsiteX0" fmla="*/ 11160 w 2027922"/>
                <a:gd name="connsiteY0" fmla="*/ 171030 h 3726131"/>
                <a:gd name="connsiteX1" fmla="*/ 30519 w 2027922"/>
                <a:gd name="connsiteY1" fmla="*/ 59110 h 3726131"/>
                <a:gd name="connsiteX2" fmla="*/ 75763 w 2027922"/>
                <a:gd name="connsiteY2" fmla="*/ 25773 h 3726131"/>
                <a:gd name="connsiteX3" fmla="*/ 113863 w 2027922"/>
                <a:gd name="connsiteY3" fmla="*/ 4342 h 3726131"/>
                <a:gd name="connsiteX4" fmla="*/ 197207 w 2027922"/>
                <a:gd name="connsiteY4" fmla="*/ 85306 h 3726131"/>
                <a:gd name="connsiteX5" fmla="*/ 161488 w 2027922"/>
                <a:gd name="connsiteY5" fmla="*/ 249612 h 3726131"/>
                <a:gd name="connsiteX6" fmla="*/ 425807 w 2027922"/>
                <a:gd name="connsiteY6" fmla="*/ 668712 h 3726131"/>
                <a:gd name="connsiteX7" fmla="*/ 525820 w 2027922"/>
                <a:gd name="connsiteY7" fmla="*/ 687762 h 3726131"/>
                <a:gd name="connsiteX8" fmla="*/ 752038 w 2027922"/>
                <a:gd name="connsiteY8" fmla="*/ 790156 h 3726131"/>
                <a:gd name="connsiteX9" fmla="*/ 473432 w 2027922"/>
                <a:gd name="connsiteY9" fmla="*/ 1178299 h 3726131"/>
                <a:gd name="connsiteX10" fmla="*/ 421045 w 2027922"/>
                <a:gd name="connsiteY10" fmla="*/ 1656931 h 3726131"/>
                <a:gd name="connsiteX11" fmla="*/ 1047313 w 2027922"/>
                <a:gd name="connsiteY11" fmla="*/ 1718843 h 3726131"/>
                <a:gd name="connsiteX12" fmla="*/ 1116370 w 2027922"/>
                <a:gd name="connsiteY12" fmla="*/ 1461668 h 3726131"/>
                <a:gd name="connsiteX13" fmla="*/ 923488 w 2027922"/>
                <a:gd name="connsiteY13" fmla="*/ 954461 h 3726131"/>
                <a:gd name="connsiteX14" fmla="*/ 1033026 w 2027922"/>
                <a:gd name="connsiteY14" fmla="*/ 840160 h 3726131"/>
                <a:gd name="connsiteX15" fmla="*/ 1206857 w 2027922"/>
                <a:gd name="connsiteY15" fmla="*/ 756817 h 3726131"/>
                <a:gd name="connsiteX16" fmla="*/ 1335444 w 2027922"/>
                <a:gd name="connsiteY16" fmla="*/ 785392 h 3726131"/>
                <a:gd name="connsiteX17" fmla="*/ 1852176 w 2027922"/>
                <a:gd name="connsiteY17" fmla="*/ 313906 h 3726131"/>
                <a:gd name="connsiteX18" fmla="*/ 1850139 w 2027922"/>
                <a:gd name="connsiteY18" fmla="*/ 175792 h 3726131"/>
                <a:gd name="connsiteX19" fmla="*/ 1925993 w 2027922"/>
                <a:gd name="connsiteY19" fmla="*/ 125785 h 3726131"/>
                <a:gd name="connsiteX20" fmla="*/ 1971238 w 2027922"/>
                <a:gd name="connsiteY20" fmla="*/ 168649 h 3726131"/>
                <a:gd name="connsiteX21" fmla="*/ 2006957 w 2027922"/>
                <a:gd name="connsiteY21" fmla="*/ 218653 h 3726131"/>
                <a:gd name="connsiteX22" fmla="*/ 2021244 w 2027922"/>
                <a:gd name="connsiteY22" fmla="*/ 299616 h 3726131"/>
                <a:gd name="connsiteX23" fmla="*/ 1906944 w 2027922"/>
                <a:gd name="connsiteY23" fmla="*/ 440112 h 3726131"/>
                <a:gd name="connsiteX24" fmla="*/ 1933137 w 2027922"/>
                <a:gd name="connsiteY24" fmla="*/ 502023 h 3726131"/>
                <a:gd name="connsiteX25" fmla="*/ 1544994 w 2027922"/>
                <a:gd name="connsiteY25" fmla="*/ 949698 h 3726131"/>
                <a:gd name="connsiteX26" fmla="*/ 1318775 w 2027922"/>
                <a:gd name="connsiteY26" fmla="*/ 1094954 h 3726131"/>
                <a:gd name="connsiteX27" fmla="*/ 1544994 w 2027922"/>
                <a:gd name="connsiteY27" fmla="*/ 2021260 h 3726131"/>
                <a:gd name="connsiteX28" fmla="*/ 1085412 w 2027922"/>
                <a:gd name="connsiteY28" fmla="*/ 2018879 h 3726131"/>
                <a:gd name="connsiteX29" fmla="*/ 1129222 w 2027922"/>
                <a:gd name="connsiteY29" fmla="*/ 3690516 h 3726131"/>
                <a:gd name="connsiteX30" fmla="*/ 899506 w 2027922"/>
                <a:gd name="connsiteY30" fmla="*/ 3600887 h 3726131"/>
                <a:gd name="connsiteX31" fmla="*/ 817923 w 2027922"/>
                <a:gd name="connsiteY31" fmla="*/ 3577093 h 3726131"/>
                <a:gd name="connsiteX32" fmla="*/ 811125 w 2027922"/>
                <a:gd name="connsiteY32" fmla="*/ 3260961 h 3726131"/>
                <a:gd name="connsiteX33" fmla="*/ 794129 w 2027922"/>
                <a:gd name="connsiteY33" fmla="*/ 2798662 h 3726131"/>
                <a:gd name="connsiteX34" fmla="*/ 685352 w 2027922"/>
                <a:gd name="connsiteY34" fmla="*/ 2302371 h 3726131"/>
                <a:gd name="connsiteX35" fmla="*/ 617367 w 2027922"/>
                <a:gd name="connsiteY35" fmla="*/ 2805460 h 3726131"/>
                <a:gd name="connsiteX36" fmla="*/ 603771 w 2027922"/>
                <a:gd name="connsiteY36" fmla="*/ 3288155 h 3726131"/>
                <a:gd name="connsiteX37" fmla="*/ 613968 w 2027922"/>
                <a:gd name="connsiteY37" fmla="*/ 3600886 h 3726131"/>
                <a:gd name="connsiteX38" fmla="*/ 545983 w 2027922"/>
                <a:gd name="connsiteY38" fmla="*/ 3638278 h 3726131"/>
                <a:gd name="connsiteX39" fmla="*/ 253852 w 2027922"/>
                <a:gd name="connsiteY39" fmla="*/ 3710912 h 3726131"/>
                <a:gd name="connsiteX40" fmla="*/ 376020 w 2027922"/>
                <a:gd name="connsiteY40" fmla="*/ 3512506 h 3726131"/>
                <a:gd name="connsiteX41" fmla="*/ 379419 w 2027922"/>
                <a:gd name="connsiteY41" fmla="*/ 3383335 h 3726131"/>
                <a:gd name="connsiteX42" fmla="*/ 384980 w 2027922"/>
                <a:gd name="connsiteY42" fmla="*/ 1920902 h 3726131"/>
                <a:gd name="connsiteX43" fmla="*/ 301981 w 2027922"/>
                <a:gd name="connsiteY43" fmla="*/ 1861716 h 3726131"/>
                <a:gd name="connsiteX44" fmla="*/ 351987 w 2027922"/>
                <a:gd name="connsiteY44" fmla="*/ 1523579 h 3726131"/>
                <a:gd name="connsiteX45" fmla="*/ 297218 w 2027922"/>
                <a:gd name="connsiteY45" fmla="*/ 1337841 h 3726131"/>
                <a:gd name="connsiteX46" fmla="*/ 409137 w 2027922"/>
                <a:gd name="connsiteY46" fmla="*/ 997323 h 3726131"/>
                <a:gd name="connsiteX47" fmla="*/ 128150 w 2027922"/>
                <a:gd name="connsiteY47" fmla="*/ 652041 h 3726131"/>
                <a:gd name="connsiteX48" fmla="*/ 9087 w 2027922"/>
                <a:gd name="connsiteY48" fmla="*/ 352004 h 3726131"/>
                <a:gd name="connsiteX49" fmla="*/ 59094 w 2027922"/>
                <a:gd name="connsiteY49" fmla="*/ 292473 h 3726131"/>
                <a:gd name="connsiteX50" fmla="*/ 11160 w 2027922"/>
                <a:gd name="connsiteY50" fmla="*/ 171030 h 3726131"/>
                <a:gd name="connsiteX0" fmla="*/ 11160 w 2027922"/>
                <a:gd name="connsiteY0" fmla="*/ 171030 h 3726131"/>
                <a:gd name="connsiteX1" fmla="*/ 30519 w 2027922"/>
                <a:gd name="connsiteY1" fmla="*/ 59110 h 3726131"/>
                <a:gd name="connsiteX2" fmla="*/ 75763 w 2027922"/>
                <a:gd name="connsiteY2" fmla="*/ 25773 h 3726131"/>
                <a:gd name="connsiteX3" fmla="*/ 113863 w 2027922"/>
                <a:gd name="connsiteY3" fmla="*/ 4342 h 3726131"/>
                <a:gd name="connsiteX4" fmla="*/ 197207 w 2027922"/>
                <a:gd name="connsiteY4" fmla="*/ 85306 h 3726131"/>
                <a:gd name="connsiteX5" fmla="*/ 161488 w 2027922"/>
                <a:gd name="connsiteY5" fmla="*/ 249612 h 3726131"/>
                <a:gd name="connsiteX6" fmla="*/ 425807 w 2027922"/>
                <a:gd name="connsiteY6" fmla="*/ 668712 h 3726131"/>
                <a:gd name="connsiteX7" fmla="*/ 525820 w 2027922"/>
                <a:gd name="connsiteY7" fmla="*/ 687762 h 3726131"/>
                <a:gd name="connsiteX8" fmla="*/ 752038 w 2027922"/>
                <a:gd name="connsiteY8" fmla="*/ 790156 h 3726131"/>
                <a:gd name="connsiteX9" fmla="*/ 473432 w 2027922"/>
                <a:gd name="connsiteY9" fmla="*/ 1178299 h 3726131"/>
                <a:gd name="connsiteX10" fmla="*/ 421045 w 2027922"/>
                <a:gd name="connsiteY10" fmla="*/ 1656931 h 3726131"/>
                <a:gd name="connsiteX11" fmla="*/ 1047313 w 2027922"/>
                <a:gd name="connsiteY11" fmla="*/ 1718843 h 3726131"/>
                <a:gd name="connsiteX12" fmla="*/ 1116370 w 2027922"/>
                <a:gd name="connsiteY12" fmla="*/ 1461668 h 3726131"/>
                <a:gd name="connsiteX13" fmla="*/ 923488 w 2027922"/>
                <a:gd name="connsiteY13" fmla="*/ 954461 h 3726131"/>
                <a:gd name="connsiteX14" fmla="*/ 1033026 w 2027922"/>
                <a:gd name="connsiteY14" fmla="*/ 840160 h 3726131"/>
                <a:gd name="connsiteX15" fmla="*/ 1206857 w 2027922"/>
                <a:gd name="connsiteY15" fmla="*/ 756817 h 3726131"/>
                <a:gd name="connsiteX16" fmla="*/ 1335444 w 2027922"/>
                <a:gd name="connsiteY16" fmla="*/ 785392 h 3726131"/>
                <a:gd name="connsiteX17" fmla="*/ 1852176 w 2027922"/>
                <a:gd name="connsiteY17" fmla="*/ 313906 h 3726131"/>
                <a:gd name="connsiteX18" fmla="*/ 1850139 w 2027922"/>
                <a:gd name="connsiteY18" fmla="*/ 175792 h 3726131"/>
                <a:gd name="connsiteX19" fmla="*/ 1925993 w 2027922"/>
                <a:gd name="connsiteY19" fmla="*/ 125785 h 3726131"/>
                <a:gd name="connsiteX20" fmla="*/ 1971238 w 2027922"/>
                <a:gd name="connsiteY20" fmla="*/ 168649 h 3726131"/>
                <a:gd name="connsiteX21" fmla="*/ 2006957 w 2027922"/>
                <a:gd name="connsiteY21" fmla="*/ 218653 h 3726131"/>
                <a:gd name="connsiteX22" fmla="*/ 2021244 w 2027922"/>
                <a:gd name="connsiteY22" fmla="*/ 299616 h 3726131"/>
                <a:gd name="connsiteX23" fmla="*/ 1906944 w 2027922"/>
                <a:gd name="connsiteY23" fmla="*/ 440112 h 3726131"/>
                <a:gd name="connsiteX24" fmla="*/ 1933137 w 2027922"/>
                <a:gd name="connsiteY24" fmla="*/ 502023 h 3726131"/>
                <a:gd name="connsiteX25" fmla="*/ 1544994 w 2027922"/>
                <a:gd name="connsiteY25" fmla="*/ 949698 h 3726131"/>
                <a:gd name="connsiteX26" fmla="*/ 1318775 w 2027922"/>
                <a:gd name="connsiteY26" fmla="*/ 1094954 h 3726131"/>
                <a:gd name="connsiteX27" fmla="*/ 1544994 w 2027922"/>
                <a:gd name="connsiteY27" fmla="*/ 2021260 h 3726131"/>
                <a:gd name="connsiteX28" fmla="*/ 1085412 w 2027922"/>
                <a:gd name="connsiteY28" fmla="*/ 2018879 h 3726131"/>
                <a:gd name="connsiteX29" fmla="*/ 1129222 w 2027922"/>
                <a:gd name="connsiteY29" fmla="*/ 3690516 h 3726131"/>
                <a:gd name="connsiteX30" fmla="*/ 899506 w 2027922"/>
                <a:gd name="connsiteY30" fmla="*/ 3600887 h 3726131"/>
                <a:gd name="connsiteX31" fmla="*/ 817923 w 2027922"/>
                <a:gd name="connsiteY31" fmla="*/ 3577093 h 3726131"/>
                <a:gd name="connsiteX32" fmla="*/ 811125 w 2027922"/>
                <a:gd name="connsiteY32" fmla="*/ 3260961 h 3726131"/>
                <a:gd name="connsiteX33" fmla="*/ 794129 w 2027922"/>
                <a:gd name="connsiteY33" fmla="*/ 2798662 h 3726131"/>
                <a:gd name="connsiteX34" fmla="*/ 685352 w 2027922"/>
                <a:gd name="connsiteY34" fmla="*/ 2302371 h 3726131"/>
                <a:gd name="connsiteX35" fmla="*/ 617367 w 2027922"/>
                <a:gd name="connsiteY35" fmla="*/ 2805460 h 3726131"/>
                <a:gd name="connsiteX36" fmla="*/ 603771 w 2027922"/>
                <a:gd name="connsiteY36" fmla="*/ 3288155 h 3726131"/>
                <a:gd name="connsiteX37" fmla="*/ 607169 w 2027922"/>
                <a:gd name="connsiteY37" fmla="*/ 3512506 h 3726131"/>
                <a:gd name="connsiteX38" fmla="*/ 613968 w 2027922"/>
                <a:gd name="connsiteY38" fmla="*/ 3600886 h 3726131"/>
                <a:gd name="connsiteX39" fmla="*/ 545983 w 2027922"/>
                <a:gd name="connsiteY39" fmla="*/ 3638278 h 3726131"/>
                <a:gd name="connsiteX40" fmla="*/ 253852 w 2027922"/>
                <a:gd name="connsiteY40" fmla="*/ 3710912 h 3726131"/>
                <a:gd name="connsiteX41" fmla="*/ 376020 w 2027922"/>
                <a:gd name="connsiteY41" fmla="*/ 3512506 h 3726131"/>
                <a:gd name="connsiteX42" fmla="*/ 379419 w 2027922"/>
                <a:gd name="connsiteY42" fmla="*/ 3383335 h 3726131"/>
                <a:gd name="connsiteX43" fmla="*/ 384980 w 2027922"/>
                <a:gd name="connsiteY43" fmla="*/ 1920902 h 3726131"/>
                <a:gd name="connsiteX44" fmla="*/ 301981 w 2027922"/>
                <a:gd name="connsiteY44" fmla="*/ 1861716 h 3726131"/>
                <a:gd name="connsiteX45" fmla="*/ 351987 w 2027922"/>
                <a:gd name="connsiteY45" fmla="*/ 1523579 h 3726131"/>
                <a:gd name="connsiteX46" fmla="*/ 297218 w 2027922"/>
                <a:gd name="connsiteY46" fmla="*/ 1337841 h 3726131"/>
                <a:gd name="connsiteX47" fmla="*/ 409137 w 2027922"/>
                <a:gd name="connsiteY47" fmla="*/ 997323 h 3726131"/>
                <a:gd name="connsiteX48" fmla="*/ 128150 w 2027922"/>
                <a:gd name="connsiteY48" fmla="*/ 652041 h 3726131"/>
                <a:gd name="connsiteX49" fmla="*/ 9087 w 2027922"/>
                <a:gd name="connsiteY49" fmla="*/ 352004 h 3726131"/>
                <a:gd name="connsiteX50" fmla="*/ 59094 w 2027922"/>
                <a:gd name="connsiteY50" fmla="*/ 292473 h 3726131"/>
                <a:gd name="connsiteX51" fmla="*/ 11160 w 2027922"/>
                <a:gd name="connsiteY51" fmla="*/ 171030 h 3726131"/>
                <a:gd name="connsiteX0" fmla="*/ 11160 w 2027922"/>
                <a:gd name="connsiteY0" fmla="*/ 171030 h 3726131"/>
                <a:gd name="connsiteX1" fmla="*/ 30519 w 2027922"/>
                <a:gd name="connsiteY1" fmla="*/ 59110 h 3726131"/>
                <a:gd name="connsiteX2" fmla="*/ 75763 w 2027922"/>
                <a:gd name="connsiteY2" fmla="*/ 25773 h 3726131"/>
                <a:gd name="connsiteX3" fmla="*/ 113863 w 2027922"/>
                <a:gd name="connsiteY3" fmla="*/ 4342 h 3726131"/>
                <a:gd name="connsiteX4" fmla="*/ 197207 w 2027922"/>
                <a:gd name="connsiteY4" fmla="*/ 85306 h 3726131"/>
                <a:gd name="connsiteX5" fmla="*/ 161488 w 2027922"/>
                <a:gd name="connsiteY5" fmla="*/ 249612 h 3726131"/>
                <a:gd name="connsiteX6" fmla="*/ 425807 w 2027922"/>
                <a:gd name="connsiteY6" fmla="*/ 668712 h 3726131"/>
                <a:gd name="connsiteX7" fmla="*/ 525820 w 2027922"/>
                <a:gd name="connsiteY7" fmla="*/ 687762 h 3726131"/>
                <a:gd name="connsiteX8" fmla="*/ 752038 w 2027922"/>
                <a:gd name="connsiteY8" fmla="*/ 790156 h 3726131"/>
                <a:gd name="connsiteX9" fmla="*/ 473432 w 2027922"/>
                <a:gd name="connsiteY9" fmla="*/ 1178299 h 3726131"/>
                <a:gd name="connsiteX10" fmla="*/ 421045 w 2027922"/>
                <a:gd name="connsiteY10" fmla="*/ 1656931 h 3726131"/>
                <a:gd name="connsiteX11" fmla="*/ 1047313 w 2027922"/>
                <a:gd name="connsiteY11" fmla="*/ 1718843 h 3726131"/>
                <a:gd name="connsiteX12" fmla="*/ 1116370 w 2027922"/>
                <a:gd name="connsiteY12" fmla="*/ 1461668 h 3726131"/>
                <a:gd name="connsiteX13" fmla="*/ 923488 w 2027922"/>
                <a:gd name="connsiteY13" fmla="*/ 954461 h 3726131"/>
                <a:gd name="connsiteX14" fmla="*/ 1033026 w 2027922"/>
                <a:gd name="connsiteY14" fmla="*/ 840160 h 3726131"/>
                <a:gd name="connsiteX15" fmla="*/ 1206857 w 2027922"/>
                <a:gd name="connsiteY15" fmla="*/ 756817 h 3726131"/>
                <a:gd name="connsiteX16" fmla="*/ 1335444 w 2027922"/>
                <a:gd name="connsiteY16" fmla="*/ 785392 h 3726131"/>
                <a:gd name="connsiteX17" fmla="*/ 1852176 w 2027922"/>
                <a:gd name="connsiteY17" fmla="*/ 313906 h 3726131"/>
                <a:gd name="connsiteX18" fmla="*/ 1850139 w 2027922"/>
                <a:gd name="connsiteY18" fmla="*/ 175792 h 3726131"/>
                <a:gd name="connsiteX19" fmla="*/ 1925993 w 2027922"/>
                <a:gd name="connsiteY19" fmla="*/ 125785 h 3726131"/>
                <a:gd name="connsiteX20" fmla="*/ 1971238 w 2027922"/>
                <a:gd name="connsiteY20" fmla="*/ 168649 h 3726131"/>
                <a:gd name="connsiteX21" fmla="*/ 2006957 w 2027922"/>
                <a:gd name="connsiteY21" fmla="*/ 218653 h 3726131"/>
                <a:gd name="connsiteX22" fmla="*/ 2021244 w 2027922"/>
                <a:gd name="connsiteY22" fmla="*/ 299616 h 3726131"/>
                <a:gd name="connsiteX23" fmla="*/ 1906944 w 2027922"/>
                <a:gd name="connsiteY23" fmla="*/ 440112 h 3726131"/>
                <a:gd name="connsiteX24" fmla="*/ 1933137 w 2027922"/>
                <a:gd name="connsiteY24" fmla="*/ 502023 h 3726131"/>
                <a:gd name="connsiteX25" fmla="*/ 1544994 w 2027922"/>
                <a:gd name="connsiteY25" fmla="*/ 949698 h 3726131"/>
                <a:gd name="connsiteX26" fmla="*/ 1318775 w 2027922"/>
                <a:gd name="connsiteY26" fmla="*/ 1094954 h 3726131"/>
                <a:gd name="connsiteX27" fmla="*/ 1544994 w 2027922"/>
                <a:gd name="connsiteY27" fmla="*/ 2021260 h 3726131"/>
                <a:gd name="connsiteX28" fmla="*/ 1085412 w 2027922"/>
                <a:gd name="connsiteY28" fmla="*/ 2018879 h 3726131"/>
                <a:gd name="connsiteX29" fmla="*/ 1129222 w 2027922"/>
                <a:gd name="connsiteY29" fmla="*/ 3690516 h 3726131"/>
                <a:gd name="connsiteX30" fmla="*/ 899506 w 2027922"/>
                <a:gd name="connsiteY30" fmla="*/ 3600887 h 3726131"/>
                <a:gd name="connsiteX31" fmla="*/ 817923 w 2027922"/>
                <a:gd name="connsiteY31" fmla="*/ 3577093 h 3726131"/>
                <a:gd name="connsiteX32" fmla="*/ 811125 w 2027922"/>
                <a:gd name="connsiteY32" fmla="*/ 3260961 h 3726131"/>
                <a:gd name="connsiteX33" fmla="*/ 794129 w 2027922"/>
                <a:gd name="connsiteY33" fmla="*/ 2798662 h 3726131"/>
                <a:gd name="connsiteX34" fmla="*/ 685352 w 2027922"/>
                <a:gd name="connsiteY34" fmla="*/ 2302371 h 3726131"/>
                <a:gd name="connsiteX35" fmla="*/ 617367 w 2027922"/>
                <a:gd name="connsiteY35" fmla="*/ 2805460 h 3726131"/>
                <a:gd name="connsiteX36" fmla="*/ 603771 w 2027922"/>
                <a:gd name="connsiteY36" fmla="*/ 3288155 h 3726131"/>
                <a:gd name="connsiteX37" fmla="*/ 607169 w 2027922"/>
                <a:gd name="connsiteY37" fmla="*/ 3512506 h 3726131"/>
                <a:gd name="connsiteX38" fmla="*/ 613968 w 2027922"/>
                <a:gd name="connsiteY38" fmla="*/ 3600886 h 3726131"/>
                <a:gd name="connsiteX39" fmla="*/ 545983 w 2027922"/>
                <a:gd name="connsiteY39" fmla="*/ 3638278 h 3726131"/>
                <a:gd name="connsiteX40" fmla="*/ 253852 w 2027922"/>
                <a:gd name="connsiteY40" fmla="*/ 3710912 h 3726131"/>
                <a:gd name="connsiteX41" fmla="*/ 376020 w 2027922"/>
                <a:gd name="connsiteY41" fmla="*/ 3512506 h 3726131"/>
                <a:gd name="connsiteX42" fmla="*/ 379419 w 2027922"/>
                <a:gd name="connsiteY42" fmla="*/ 3383335 h 3726131"/>
                <a:gd name="connsiteX43" fmla="*/ 384980 w 2027922"/>
                <a:gd name="connsiteY43" fmla="*/ 1920902 h 3726131"/>
                <a:gd name="connsiteX44" fmla="*/ 301981 w 2027922"/>
                <a:gd name="connsiteY44" fmla="*/ 1861716 h 3726131"/>
                <a:gd name="connsiteX45" fmla="*/ 351987 w 2027922"/>
                <a:gd name="connsiteY45" fmla="*/ 1523579 h 3726131"/>
                <a:gd name="connsiteX46" fmla="*/ 297218 w 2027922"/>
                <a:gd name="connsiteY46" fmla="*/ 1337841 h 3726131"/>
                <a:gd name="connsiteX47" fmla="*/ 409137 w 2027922"/>
                <a:gd name="connsiteY47" fmla="*/ 997323 h 3726131"/>
                <a:gd name="connsiteX48" fmla="*/ 128150 w 2027922"/>
                <a:gd name="connsiteY48" fmla="*/ 652041 h 3726131"/>
                <a:gd name="connsiteX49" fmla="*/ 9087 w 2027922"/>
                <a:gd name="connsiteY49" fmla="*/ 352004 h 3726131"/>
                <a:gd name="connsiteX50" fmla="*/ 59094 w 2027922"/>
                <a:gd name="connsiteY50" fmla="*/ 292473 h 3726131"/>
                <a:gd name="connsiteX51" fmla="*/ 11160 w 2027922"/>
                <a:gd name="connsiteY51" fmla="*/ 171030 h 3726131"/>
                <a:gd name="connsiteX0" fmla="*/ 11160 w 2027922"/>
                <a:gd name="connsiteY0" fmla="*/ 171030 h 3726131"/>
                <a:gd name="connsiteX1" fmla="*/ 30519 w 2027922"/>
                <a:gd name="connsiteY1" fmla="*/ 59110 h 3726131"/>
                <a:gd name="connsiteX2" fmla="*/ 75763 w 2027922"/>
                <a:gd name="connsiteY2" fmla="*/ 25773 h 3726131"/>
                <a:gd name="connsiteX3" fmla="*/ 113863 w 2027922"/>
                <a:gd name="connsiteY3" fmla="*/ 4342 h 3726131"/>
                <a:gd name="connsiteX4" fmla="*/ 197207 w 2027922"/>
                <a:gd name="connsiteY4" fmla="*/ 85306 h 3726131"/>
                <a:gd name="connsiteX5" fmla="*/ 161488 w 2027922"/>
                <a:gd name="connsiteY5" fmla="*/ 249612 h 3726131"/>
                <a:gd name="connsiteX6" fmla="*/ 425807 w 2027922"/>
                <a:gd name="connsiteY6" fmla="*/ 668712 h 3726131"/>
                <a:gd name="connsiteX7" fmla="*/ 525820 w 2027922"/>
                <a:gd name="connsiteY7" fmla="*/ 687762 h 3726131"/>
                <a:gd name="connsiteX8" fmla="*/ 752038 w 2027922"/>
                <a:gd name="connsiteY8" fmla="*/ 790156 h 3726131"/>
                <a:gd name="connsiteX9" fmla="*/ 473432 w 2027922"/>
                <a:gd name="connsiteY9" fmla="*/ 1178299 h 3726131"/>
                <a:gd name="connsiteX10" fmla="*/ 421045 w 2027922"/>
                <a:gd name="connsiteY10" fmla="*/ 1656931 h 3726131"/>
                <a:gd name="connsiteX11" fmla="*/ 1047313 w 2027922"/>
                <a:gd name="connsiteY11" fmla="*/ 1718843 h 3726131"/>
                <a:gd name="connsiteX12" fmla="*/ 1116370 w 2027922"/>
                <a:gd name="connsiteY12" fmla="*/ 1461668 h 3726131"/>
                <a:gd name="connsiteX13" fmla="*/ 923488 w 2027922"/>
                <a:gd name="connsiteY13" fmla="*/ 954461 h 3726131"/>
                <a:gd name="connsiteX14" fmla="*/ 1033026 w 2027922"/>
                <a:gd name="connsiteY14" fmla="*/ 840160 h 3726131"/>
                <a:gd name="connsiteX15" fmla="*/ 1206857 w 2027922"/>
                <a:gd name="connsiteY15" fmla="*/ 756817 h 3726131"/>
                <a:gd name="connsiteX16" fmla="*/ 1335444 w 2027922"/>
                <a:gd name="connsiteY16" fmla="*/ 785392 h 3726131"/>
                <a:gd name="connsiteX17" fmla="*/ 1852176 w 2027922"/>
                <a:gd name="connsiteY17" fmla="*/ 313906 h 3726131"/>
                <a:gd name="connsiteX18" fmla="*/ 1850139 w 2027922"/>
                <a:gd name="connsiteY18" fmla="*/ 175792 h 3726131"/>
                <a:gd name="connsiteX19" fmla="*/ 1925993 w 2027922"/>
                <a:gd name="connsiteY19" fmla="*/ 125785 h 3726131"/>
                <a:gd name="connsiteX20" fmla="*/ 1971238 w 2027922"/>
                <a:gd name="connsiteY20" fmla="*/ 168649 h 3726131"/>
                <a:gd name="connsiteX21" fmla="*/ 2006957 w 2027922"/>
                <a:gd name="connsiteY21" fmla="*/ 218653 h 3726131"/>
                <a:gd name="connsiteX22" fmla="*/ 2021244 w 2027922"/>
                <a:gd name="connsiteY22" fmla="*/ 299616 h 3726131"/>
                <a:gd name="connsiteX23" fmla="*/ 1906944 w 2027922"/>
                <a:gd name="connsiteY23" fmla="*/ 440112 h 3726131"/>
                <a:gd name="connsiteX24" fmla="*/ 1933137 w 2027922"/>
                <a:gd name="connsiteY24" fmla="*/ 502023 h 3726131"/>
                <a:gd name="connsiteX25" fmla="*/ 1544994 w 2027922"/>
                <a:gd name="connsiteY25" fmla="*/ 949698 h 3726131"/>
                <a:gd name="connsiteX26" fmla="*/ 1318775 w 2027922"/>
                <a:gd name="connsiteY26" fmla="*/ 1094954 h 3726131"/>
                <a:gd name="connsiteX27" fmla="*/ 1544994 w 2027922"/>
                <a:gd name="connsiteY27" fmla="*/ 2021260 h 3726131"/>
                <a:gd name="connsiteX28" fmla="*/ 1085412 w 2027922"/>
                <a:gd name="connsiteY28" fmla="*/ 2018879 h 3726131"/>
                <a:gd name="connsiteX29" fmla="*/ 1129222 w 2027922"/>
                <a:gd name="connsiteY29" fmla="*/ 3690516 h 3726131"/>
                <a:gd name="connsiteX30" fmla="*/ 899506 w 2027922"/>
                <a:gd name="connsiteY30" fmla="*/ 3600887 h 3726131"/>
                <a:gd name="connsiteX31" fmla="*/ 817923 w 2027922"/>
                <a:gd name="connsiteY31" fmla="*/ 3577093 h 3726131"/>
                <a:gd name="connsiteX32" fmla="*/ 811125 w 2027922"/>
                <a:gd name="connsiteY32" fmla="*/ 3260961 h 3726131"/>
                <a:gd name="connsiteX33" fmla="*/ 794129 w 2027922"/>
                <a:gd name="connsiteY33" fmla="*/ 2798662 h 3726131"/>
                <a:gd name="connsiteX34" fmla="*/ 685352 w 2027922"/>
                <a:gd name="connsiteY34" fmla="*/ 2302371 h 3726131"/>
                <a:gd name="connsiteX35" fmla="*/ 617367 w 2027922"/>
                <a:gd name="connsiteY35" fmla="*/ 2805460 h 3726131"/>
                <a:gd name="connsiteX36" fmla="*/ 603771 w 2027922"/>
                <a:gd name="connsiteY36" fmla="*/ 3288155 h 3726131"/>
                <a:gd name="connsiteX37" fmla="*/ 607169 w 2027922"/>
                <a:gd name="connsiteY37" fmla="*/ 3512506 h 3726131"/>
                <a:gd name="connsiteX38" fmla="*/ 613968 w 2027922"/>
                <a:gd name="connsiteY38" fmla="*/ 3600886 h 3726131"/>
                <a:gd name="connsiteX39" fmla="*/ 545983 w 2027922"/>
                <a:gd name="connsiteY39" fmla="*/ 3638278 h 3726131"/>
                <a:gd name="connsiteX40" fmla="*/ 253852 w 2027922"/>
                <a:gd name="connsiteY40" fmla="*/ 3710912 h 3726131"/>
                <a:gd name="connsiteX41" fmla="*/ 376020 w 2027922"/>
                <a:gd name="connsiteY41" fmla="*/ 3512506 h 3726131"/>
                <a:gd name="connsiteX42" fmla="*/ 379419 w 2027922"/>
                <a:gd name="connsiteY42" fmla="*/ 3383335 h 3726131"/>
                <a:gd name="connsiteX43" fmla="*/ 384980 w 2027922"/>
                <a:gd name="connsiteY43" fmla="*/ 1920902 h 3726131"/>
                <a:gd name="connsiteX44" fmla="*/ 301981 w 2027922"/>
                <a:gd name="connsiteY44" fmla="*/ 1861716 h 3726131"/>
                <a:gd name="connsiteX45" fmla="*/ 351987 w 2027922"/>
                <a:gd name="connsiteY45" fmla="*/ 1523579 h 3726131"/>
                <a:gd name="connsiteX46" fmla="*/ 297218 w 2027922"/>
                <a:gd name="connsiteY46" fmla="*/ 1337841 h 3726131"/>
                <a:gd name="connsiteX47" fmla="*/ 409137 w 2027922"/>
                <a:gd name="connsiteY47" fmla="*/ 997323 h 3726131"/>
                <a:gd name="connsiteX48" fmla="*/ 128150 w 2027922"/>
                <a:gd name="connsiteY48" fmla="*/ 652041 h 3726131"/>
                <a:gd name="connsiteX49" fmla="*/ 9087 w 2027922"/>
                <a:gd name="connsiteY49" fmla="*/ 352004 h 3726131"/>
                <a:gd name="connsiteX50" fmla="*/ 59094 w 2027922"/>
                <a:gd name="connsiteY50" fmla="*/ 292473 h 3726131"/>
                <a:gd name="connsiteX51" fmla="*/ 11160 w 2027922"/>
                <a:gd name="connsiteY51" fmla="*/ 171030 h 3726131"/>
                <a:gd name="connsiteX0" fmla="*/ 11160 w 2027922"/>
                <a:gd name="connsiteY0" fmla="*/ 171030 h 3726131"/>
                <a:gd name="connsiteX1" fmla="*/ 30519 w 2027922"/>
                <a:gd name="connsiteY1" fmla="*/ 59110 h 3726131"/>
                <a:gd name="connsiteX2" fmla="*/ 75763 w 2027922"/>
                <a:gd name="connsiteY2" fmla="*/ 25773 h 3726131"/>
                <a:gd name="connsiteX3" fmla="*/ 113863 w 2027922"/>
                <a:gd name="connsiteY3" fmla="*/ 4342 h 3726131"/>
                <a:gd name="connsiteX4" fmla="*/ 197207 w 2027922"/>
                <a:gd name="connsiteY4" fmla="*/ 85306 h 3726131"/>
                <a:gd name="connsiteX5" fmla="*/ 161488 w 2027922"/>
                <a:gd name="connsiteY5" fmla="*/ 249612 h 3726131"/>
                <a:gd name="connsiteX6" fmla="*/ 425807 w 2027922"/>
                <a:gd name="connsiteY6" fmla="*/ 668712 h 3726131"/>
                <a:gd name="connsiteX7" fmla="*/ 525820 w 2027922"/>
                <a:gd name="connsiteY7" fmla="*/ 687762 h 3726131"/>
                <a:gd name="connsiteX8" fmla="*/ 752038 w 2027922"/>
                <a:gd name="connsiteY8" fmla="*/ 790156 h 3726131"/>
                <a:gd name="connsiteX9" fmla="*/ 473432 w 2027922"/>
                <a:gd name="connsiteY9" fmla="*/ 1178299 h 3726131"/>
                <a:gd name="connsiteX10" fmla="*/ 421045 w 2027922"/>
                <a:gd name="connsiteY10" fmla="*/ 1656931 h 3726131"/>
                <a:gd name="connsiteX11" fmla="*/ 1047313 w 2027922"/>
                <a:gd name="connsiteY11" fmla="*/ 1718843 h 3726131"/>
                <a:gd name="connsiteX12" fmla="*/ 1116370 w 2027922"/>
                <a:gd name="connsiteY12" fmla="*/ 1461668 h 3726131"/>
                <a:gd name="connsiteX13" fmla="*/ 923488 w 2027922"/>
                <a:gd name="connsiteY13" fmla="*/ 954461 h 3726131"/>
                <a:gd name="connsiteX14" fmla="*/ 1033026 w 2027922"/>
                <a:gd name="connsiteY14" fmla="*/ 840160 h 3726131"/>
                <a:gd name="connsiteX15" fmla="*/ 1206857 w 2027922"/>
                <a:gd name="connsiteY15" fmla="*/ 756817 h 3726131"/>
                <a:gd name="connsiteX16" fmla="*/ 1335444 w 2027922"/>
                <a:gd name="connsiteY16" fmla="*/ 785392 h 3726131"/>
                <a:gd name="connsiteX17" fmla="*/ 1852176 w 2027922"/>
                <a:gd name="connsiteY17" fmla="*/ 313906 h 3726131"/>
                <a:gd name="connsiteX18" fmla="*/ 1850139 w 2027922"/>
                <a:gd name="connsiteY18" fmla="*/ 175792 h 3726131"/>
                <a:gd name="connsiteX19" fmla="*/ 1925993 w 2027922"/>
                <a:gd name="connsiteY19" fmla="*/ 125785 h 3726131"/>
                <a:gd name="connsiteX20" fmla="*/ 1971238 w 2027922"/>
                <a:gd name="connsiteY20" fmla="*/ 168649 h 3726131"/>
                <a:gd name="connsiteX21" fmla="*/ 2006957 w 2027922"/>
                <a:gd name="connsiteY21" fmla="*/ 218653 h 3726131"/>
                <a:gd name="connsiteX22" fmla="*/ 2021244 w 2027922"/>
                <a:gd name="connsiteY22" fmla="*/ 299616 h 3726131"/>
                <a:gd name="connsiteX23" fmla="*/ 1906944 w 2027922"/>
                <a:gd name="connsiteY23" fmla="*/ 440112 h 3726131"/>
                <a:gd name="connsiteX24" fmla="*/ 1933137 w 2027922"/>
                <a:gd name="connsiteY24" fmla="*/ 502023 h 3726131"/>
                <a:gd name="connsiteX25" fmla="*/ 1544994 w 2027922"/>
                <a:gd name="connsiteY25" fmla="*/ 949698 h 3726131"/>
                <a:gd name="connsiteX26" fmla="*/ 1318775 w 2027922"/>
                <a:gd name="connsiteY26" fmla="*/ 1094954 h 3726131"/>
                <a:gd name="connsiteX27" fmla="*/ 1544994 w 2027922"/>
                <a:gd name="connsiteY27" fmla="*/ 2021260 h 3726131"/>
                <a:gd name="connsiteX28" fmla="*/ 1085412 w 2027922"/>
                <a:gd name="connsiteY28" fmla="*/ 2018879 h 3726131"/>
                <a:gd name="connsiteX29" fmla="*/ 1129222 w 2027922"/>
                <a:gd name="connsiteY29" fmla="*/ 3690516 h 3726131"/>
                <a:gd name="connsiteX30" fmla="*/ 899506 w 2027922"/>
                <a:gd name="connsiteY30" fmla="*/ 3600887 h 3726131"/>
                <a:gd name="connsiteX31" fmla="*/ 817923 w 2027922"/>
                <a:gd name="connsiteY31" fmla="*/ 3577093 h 3726131"/>
                <a:gd name="connsiteX32" fmla="*/ 811125 w 2027922"/>
                <a:gd name="connsiteY32" fmla="*/ 3260961 h 3726131"/>
                <a:gd name="connsiteX33" fmla="*/ 794129 w 2027922"/>
                <a:gd name="connsiteY33" fmla="*/ 2798662 h 3726131"/>
                <a:gd name="connsiteX34" fmla="*/ 685352 w 2027922"/>
                <a:gd name="connsiteY34" fmla="*/ 2302371 h 3726131"/>
                <a:gd name="connsiteX35" fmla="*/ 617367 w 2027922"/>
                <a:gd name="connsiteY35" fmla="*/ 2805460 h 3726131"/>
                <a:gd name="connsiteX36" fmla="*/ 603771 w 2027922"/>
                <a:gd name="connsiteY36" fmla="*/ 3288155 h 3726131"/>
                <a:gd name="connsiteX37" fmla="*/ 607169 w 2027922"/>
                <a:gd name="connsiteY37" fmla="*/ 3512506 h 3726131"/>
                <a:gd name="connsiteX38" fmla="*/ 613968 w 2027922"/>
                <a:gd name="connsiteY38" fmla="*/ 3600886 h 3726131"/>
                <a:gd name="connsiteX39" fmla="*/ 545983 w 2027922"/>
                <a:gd name="connsiteY39" fmla="*/ 3638278 h 3726131"/>
                <a:gd name="connsiteX40" fmla="*/ 253852 w 2027922"/>
                <a:gd name="connsiteY40" fmla="*/ 3710912 h 3726131"/>
                <a:gd name="connsiteX41" fmla="*/ 376020 w 2027922"/>
                <a:gd name="connsiteY41" fmla="*/ 3512506 h 3726131"/>
                <a:gd name="connsiteX42" fmla="*/ 379419 w 2027922"/>
                <a:gd name="connsiteY42" fmla="*/ 3383335 h 3726131"/>
                <a:gd name="connsiteX43" fmla="*/ 384980 w 2027922"/>
                <a:gd name="connsiteY43" fmla="*/ 1920902 h 3726131"/>
                <a:gd name="connsiteX44" fmla="*/ 301981 w 2027922"/>
                <a:gd name="connsiteY44" fmla="*/ 1861716 h 3726131"/>
                <a:gd name="connsiteX45" fmla="*/ 351987 w 2027922"/>
                <a:gd name="connsiteY45" fmla="*/ 1523579 h 3726131"/>
                <a:gd name="connsiteX46" fmla="*/ 297218 w 2027922"/>
                <a:gd name="connsiteY46" fmla="*/ 1337841 h 3726131"/>
                <a:gd name="connsiteX47" fmla="*/ 409137 w 2027922"/>
                <a:gd name="connsiteY47" fmla="*/ 997323 h 3726131"/>
                <a:gd name="connsiteX48" fmla="*/ 128150 w 2027922"/>
                <a:gd name="connsiteY48" fmla="*/ 652041 h 3726131"/>
                <a:gd name="connsiteX49" fmla="*/ 9087 w 2027922"/>
                <a:gd name="connsiteY49" fmla="*/ 352004 h 3726131"/>
                <a:gd name="connsiteX50" fmla="*/ 59094 w 2027922"/>
                <a:gd name="connsiteY50" fmla="*/ 292473 h 3726131"/>
                <a:gd name="connsiteX51" fmla="*/ 11160 w 2027922"/>
                <a:gd name="connsiteY51" fmla="*/ 171030 h 3726131"/>
                <a:gd name="connsiteX0" fmla="*/ 11160 w 2027922"/>
                <a:gd name="connsiteY0" fmla="*/ 171030 h 3726131"/>
                <a:gd name="connsiteX1" fmla="*/ 30519 w 2027922"/>
                <a:gd name="connsiteY1" fmla="*/ 59110 h 3726131"/>
                <a:gd name="connsiteX2" fmla="*/ 75763 w 2027922"/>
                <a:gd name="connsiteY2" fmla="*/ 25773 h 3726131"/>
                <a:gd name="connsiteX3" fmla="*/ 113863 w 2027922"/>
                <a:gd name="connsiteY3" fmla="*/ 4342 h 3726131"/>
                <a:gd name="connsiteX4" fmla="*/ 197207 w 2027922"/>
                <a:gd name="connsiteY4" fmla="*/ 85306 h 3726131"/>
                <a:gd name="connsiteX5" fmla="*/ 161488 w 2027922"/>
                <a:gd name="connsiteY5" fmla="*/ 249612 h 3726131"/>
                <a:gd name="connsiteX6" fmla="*/ 425807 w 2027922"/>
                <a:gd name="connsiteY6" fmla="*/ 668712 h 3726131"/>
                <a:gd name="connsiteX7" fmla="*/ 525820 w 2027922"/>
                <a:gd name="connsiteY7" fmla="*/ 687762 h 3726131"/>
                <a:gd name="connsiteX8" fmla="*/ 752038 w 2027922"/>
                <a:gd name="connsiteY8" fmla="*/ 790156 h 3726131"/>
                <a:gd name="connsiteX9" fmla="*/ 473432 w 2027922"/>
                <a:gd name="connsiteY9" fmla="*/ 1178299 h 3726131"/>
                <a:gd name="connsiteX10" fmla="*/ 421045 w 2027922"/>
                <a:gd name="connsiteY10" fmla="*/ 1656931 h 3726131"/>
                <a:gd name="connsiteX11" fmla="*/ 1047313 w 2027922"/>
                <a:gd name="connsiteY11" fmla="*/ 1718843 h 3726131"/>
                <a:gd name="connsiteX12" fmla="*/ 1116370 w 2027922"/>
                <a:gd name="connsiteY12" fmla="*/ 1461668 h 3726131"/>
                <a:gd name="connsiteX13" fmla="*/ 923488 w 2027922"/>
                <a:gd name="connsiteY13" fmla="*/ 954461 h 3726131"/>
                <a:gd name="connsiteX14" fmla="*/ 1033026 w 2027922"/>
                <a:gd name="connsiteY14" fmla="*/ 840160 h 3726131"/>
                <a:gd name="connsiteX15" fmla="*/ 1206857 w 2027922"/>
                <a:gd name="connsiteY15" fmla="*/ 756817 h 3726131"/>
                <a:gd name="connsiteX16" fmla="*/ 1335444 w 2027922"/>
                <a:gd name="connsiteY16" fmla="*/ 785392 h 3726131"/>
                <a:gd name="connsiteX17" fmla="*/ 1852176 w 2027922"/>
                <a:gd name="connsiteY17" fmla="*/ 313906 h 3726131"/>
                <a:gd name="connsiteX18" fmla="*/ 1850139 w 2027922"/>
                <a:gd name="connsiteY18" fmla="*/ 175792 h 3726131"/>
                <a:gd name="connsiteX19" fmla="*/ 1925993 w 2027922"/>
                <a:gd name="connsiteY19" fmla="*/ 125785 h 3726131"/>
                <a:gd name="connsiteX20" fmla="*/ 1971238 w 2027922"/>
                <a:gd name="connsiteY20" fmla="*/ 168649 h 3726131"/>
                <a:gd name="connsiteX21" fmla="*/ 2006957 w 2027922"/>
                <a:gd name="connsiteY21" fmla="*/ 218653 h 3726131"/>
                <a:gd name="connsiteX22" fmla="*/ 2021244 w 2027922"/>
                <a:gd name="connsiteY22" fmla="*/ 299616 h 3726131"/>
                <a:gd name="connsiteX23" fmla="*/ 1906944 w 2027922"/>
                <a:gd name="connsiteY23" fmla="*/ 440112 h 3726131"/>
                <a:gd name="connsiteX24" fmla="*/ 1933137 w 2027922"/>
                <a:gd name="connsiteY24" fmla="*/ 502023 h 3726131"/>
                <a:gd name="connsiteX25" fmla="*/ 1544994 w 2027922"/>
                <a:gd name="connsiteY25" fmla="*/ 949698 h 3726131"/>
                <a:gd name="connsiteX26" fmla="*/ 1318775 w 2027922"/>
                <a:gd name="connsiteY26" fmla="*/ 1094954 h 3726131"/>
                <a:gd name="connsiteX27" fmla="*/ 1544994 w 2027922"/>
                <a:gd name="connsiteY27" fmla="*/ 2021260 h 3726131"/>
                <a:gd name="connsiteX28" fmla="*/ 1085412 w 2027922"/>
                <a:gd name="connsiteY28" fmla="*/ 2018879 h 3726131"/>
                <a:gd name="connsiteX29" fmla="*/ 1129222 w 2027922"/>
                <a:gd name="connsiteY29" fmla="*/ 3690516 h 3726131"/>
                <a:gd name="connsiteX30" fmla="*/ 899506 w 2027922"/>
                <a:gd name="connsiteY30" fmla="*/ 3600887 h 3726131"/>
                <a:gd name="connsiteX31" fmla="*/ 817923 w 2027922"/>
                <a:gd name="connsiteY31" fmla="*/ 3577093 h 3726131"/>
                <a:gd name="connsiteX32" fmla="*/ 811125 w 2027922"/>
                <a:gd name="connsiteY32" fmla="*/ 3260961 h 3726131"/>
                <a:gd name="connsiteX33" fmla="*/ 794129 w 2027922"/>
                <a:gd name="connsiteY33" fmla="*/ 2798662 h 3726131"/>
                <a:gd name="connsiteX34" fmla="*/ 685352 w 2027922"/>
                <a:gd name="connsiteY34" fmla="*/ 2302371 h 3726131"/>
                <a:gd name="connsiteX35" fmla="*/ 617367 w 2027922"/>
                <a:gd name="connsiteY35" fmla="*/ 2805460 h 3726131"/>
                <a:gd name="connsiteX36" fmla="*/ 603771 w 2027922"/>
                <a:gd name="connsiteY36" fmla="*/ 3288155 h 3726131"/>
                <a:gd name="connsiteX37" fmla="*/ 607169 w 2027922"/>
                <a:gd name="connsiteY37" fmla="*/ 3512506 h 3726131"/>
                <a:gd name="connsiteX38" fmla="*/ 613968 w 2027922"/>
                <a:gd name="connsiteY38" fmla="*/ 3600886 h 3726131"/>
                <a:gd name="connsiteX39" fmla="*/ 545983 w 2027922"/>
                <a:gd name="connsiteY39" fmla="*/ 3638278 h 3726131"/>
                <a:gd name="connsiteX40" fmla="*/ 253852 w 2027922"/>
                <a:gd name="connsiteY40" fmla="*/ 3710912 h 3726131"/>
                <a:gd name="connsiteX41" fmla="*/ 376020 w 2027922"/>
                <a:gd name="connsiteY41" fmla="*/ 3512506 h 3726131"/>
                <a:gd name="connsiteX42" fmla="*/ 379419 w 2027922"/>
                <a:gd name="connsiteY42" fmla="*/ 3383335 h 3726131"/>
                <a:gd name="connsiteX43" fmla="*/ 384980 w 2027922"/>
                <a:gd name="connsiteY43" fmla="*/ 1920902 h 3726131"/>
                <a:gd name="connsiteX44" fmla="*/ 301981 w 2027922"/>
                <a:gd name="connsiteY44" fmla="*/ 1861716 h 3726131"/>
                <a:gd name="connsiteX45" fmla="*/ 351987 w 2027922"/>
                <a:gd name="connsiteY45" fmla="*/ 1523579 h 3726131"/>
                <a:gd name="connsiteX46" fmla="*/ 297218 w 2027922"/>
                <a:gd name="connsiteY46" fmla="*/ 1337841 h 3726131"/>
                <a:gd name="connsiteX47" fmla="*/ 409137 w 2027922"/>
                <a:gd name="connsiteY47" fmla="*/ 997323 h 3726131"/>
                <a:gd name="connsiteX48" fmla="*/ 128150 w 2027922"/>
                <a:gd name="connsiteY48" fmla="*/ 652041 h 3726131"/>
                <a:gd name="connsiteX49" fmla="*/ 9087 w 2027922"/>
                <a:gd name="connsiteY49" fmla="*/ 352004 h 3726131"/>
                <a:gd name="connsiteX50" fmla="*/ 59094 w 2027922"/>
                <a:gd name="connsiteY50" fmla="*/ 292473 h 3726131"/>
                <a:gd name="connsiteX51" fmla="*/ 11160 w 2027922"/>
                <a:gd name="connsiteY51" fmla="*/ 171030 h 3726131"/>
                <a:gd name="connsiteX0" fmla="*/ 11160 w 2027922"/>
                <a:gd name="connsiteY0" fmla="*/ 171030 h 3726131"/>
                <a:gd name="connsiteX1" fmla="*/ 30519 w 2027922"/>
                <a:gd name="connsiteY1" fmla="*/ 59110 h 3726131"/>
                <a:gd name="connsiteX2" fmla="*/ 75763 w 2027922"/>
                <a:gd name="connsiteY2" fmla="*/ 25773 h 3726131"/>
                <a:gd name="connsiteX3" fmla="*/ 113863 w 2027922"/>
                <a:gd name="connsiteY3" fmla="*/ 4342 h 3726131"/>
                <a:gd name="connsiteX4" fmla="*/ 197207 w 2027922"/>
                <a:gd name="connsiteY4" fmla="*/ 85306 h 3726131"/>
                <a:gd name="connsiteX5" fmla="*/ 161488 w 2027922"/>
                <a:gd name="connsiteY5" fmla="*/ 249612 h 3726131"/>
                <a:gd name="connsiteX6" fmla="*/ 425807 w 2027922"/>
                <a:gd name="connsiteY6" fmla="*/ 668712 h 3726131"/>
                <a:gd name="connsiteX7" fmla="*/ 525820 w 2027922"/>
                <a:gd name="connsiteY7" fmla="*/ 687762 h 3726131"/>
                <a:gd name="connsiteX8" fmla="*/ 752038 w 2027922"/>
                <a:gd name="connsiteY8" fmla="*/ 790156 h 3726131"/>
                <a:gd name="connsiteX9" fmla="*/ 473432 w 2027922"/>
                <a:gd name="connsiteY9" fmla="*/ 1178299 h 3726131"/>
                <a:gd name="connsiteX10" fmla="*/ 421045 w 2027922"/>
                <a:gd name="connsiteY10" fmla="*/ 1656931 h 3726131"/>
                <a:gd name="connsiteX11" fmla="*/ 1047313 w 2027922"/>
                <a:gd name="connsiteY11" fmla="*/ 1718843 h 3726131"/>
                <a:gd name="connsiteX12" fmla="*/ 1116370 w 2027922"/>
                <a:gd name="connsiteY12" fmla="*/ 1461668 h 3726131"/>
                <a:gd name="connsiteX13" fmla="*/ 923488 w 2027922"/>
                <a:gd name="connsiteY13" fmla="*/ 954461 h 3726131"/>
                <a:gd name="connsiteX14" fmla="*/ 1033026 w 2027922"/>
                <a:gd name="connsiteY14" fmla="*/ 840160 h 3726131"/>
                <a:gd name="connsiteX15" fmla="*/ 1206857 w 2027922"/>
                <a:gd name="connsiteY15" fmla="*/ 756817 h 3726131"/>
                <a:gd name="connsiteX16" fmla="*/ 1335444 w 2027922"/>
                <a:gd name="connsiteY16" fmla="*/ 785392 h 3726131"/>
                <a:gd name="connsiteX17" fmla="*/ 1852176 w 2027922"/>
                <a:gd name="connsiteY17" fmla="*/ 313906 h 3726131"/>
                <a:gd name="connsiteX18" fmla="*/ 1850139 w 2027922"/>
                <a:gd name="connsiteY18" fmla="*/ 175792 h 3726131"/>
                <a:gd name="connsiteX19" fmla="*/ 1925993 w 2027922"/>
                <a:gd name="connsiteY19" fmla="*/ 125785 h 3726131"/>
                <a:gd name="connsiteX20" fmla="*/ 1971238 w 2027922"/>
                <a:gd name="connsiteY20" fmla="*/ 168649 h 3726131"/>
                <a:gd name="connsiteX21" fmla="*/ 2006957 w 2027922"/>
                <a:gd name="connsiteY21" fmla="*/ 218653 h 3726131"/>
                <a:gd name="connsiteX22" fmla="*/ 2021244 w 2027922"/>
                <a:gd name="connsiteY22" fmla="*/ 299616 h 3726131"/>
                <a:gd name="connsiteX23" fmla="*/ 1906944 w 2027922"/>
                <a:gd name="connsiteY23" fmla="*/ 440112 h 3726131"/>
                <a:gd name="connsiteX24" fmla="*/ 1933137 w 2027922"/>
                <a:gd name="connsiteY24" fmla="*/ 502023 h 3726131"/>
                <a:gd name="connsiteX25" fmla="*/ 1544994 w 2027922"/>
                <a:gd name="connsiteY25" fmla="*/ 949698 h 3726131"/>
                <a:gd name="connsiteX26" fmla="*/ 1318775 w 2027922"/>
                <a:gd name="connsiteY26" fmla="*/ 1094954 h 3726131"/>
                <a:gd name="connsiteX27" fmla="*/ 1544994 w 2027922"/>
                <a:gd name="connsiteY27" fmla="*/ 2021260 h 3726131"/>
                <a:gd name="connsiteX28" fmla="*/ 1085412 w 2027922"/>
                <a:gd name="connsiteY28" fmla="*/ 2018879 h 3726131"/>
                <a:gd name="connsiteX29" fmla="*/ 1129222 w 2027922"/>
                <a:gd name="connsiteY29" fmla="*/ 3690516 h 3726131"/>
                <a:gd name="connsiteX30" fmla="*/ 899506 w 2027922"/>
                <a:gd name="connsiteY30" fmla="*/ 3600887 h 3726131"/>
                <a:gd name="connsiteX31" fmla="*/ 817923 w 2027922"/>
                <a:gd name="connsiteY31" fmla="*/ 3577093 h 3726131"/>
                <a:gd name="connsiteX32" fmla="*/ 811125 w 2027922"/>
                <a:gd name="connsiteY32" fmla="*/ 3260961 h 3726131"/>
                <a:gd name="connsiteX33" fmla="*/ 794129 w 2027922"/>
                <a:gd name="connsiteY33" fmla="*/ 2798662 h 3726131"/>
                <a:gd name="connsiteX34" fmla="*/ 685352 w 2027922"/>
                <a:gd name="connsiteY34" fmla="*/ 2302371 h 3726131"/>
                <a:gd name="connsiteX35" fmla="*/ 617367 w 2027922"/>
                <a:gd name="connsiteY35" fmla="*/ 2805460 h 3726131"/>
                <a:gd name="connsiteX36" fmla="*/ 603771 w 2027922"/>
                <a:gd name="connsiteY36" fmla="*/ 3288155 h 3726131"/>
                <a:gd name="connsiteX37" fmla="*/ 607169 w 2027922"/>
                <a:gd name="connsiteY37" fmla="*/ 3512506 h 3726131"/>
                <a:gd name="connsiteX38" fmla="*/ 613968 w 2027922"/>
                <a:gd name="connsiteY38" fmla="*/ 3600886 h 3726131"/>
                <a:gd name="connsiteX39" fmla="*/ 545983 w 2027922"/>
                <a:gd name="connsiteY39" fmla="*/ 3638278 h 3726131"/>
                <a:gd name="connsiteX40" fmla="*/ 253852 w 2027922"/>
                <a:gd name="connsiteY40" fmla="*/ 3710912 h 3726131"/>
                <a:gd name="connsiteX41" fmla="*/ 376020 w 2027922"/>
                <a:gd name="connsiteY41" fmla="*/ 3512506 h 3726131"/>
                <a:gd name="connsiteX42" fmla="*/ 379419 w 2027922"/>
                <a:gd name="connsiteY42" fmla="*/ 3383335 h 3726131"/>
                <a:gd name="connsiteX43" fmla="*/ 384980 w 2027922"/>
                <a:gd name="connsiteY43" fmla="*/ 1920902 h 3726131"/>
                <a:gd name="connsiteX44" fmla="*/ 301981 w 2027922"/>
                <a:gd name="connsiteY44" fmla="*/ 1861716 h 3726131"/>
                <a:gd name="connsiteX45" fmla="*/ 351987 w 2027922"/>
                <a:gd name="connsiteY45" fmla="*/ 1523579 h 3726131"/>
                <a:gd name="connsiteX46" fmla="*/ 297218 w 2027922"/>
                <a:gd name="connsiteY46" fmla="*/ 1337841 h 3726131"/>
                <a:gd name="connsiteX47" fmla="*/ 409137 w 2027922"/>
                <a:gd name="connsiteY47" fmla="*/ 997323 h 3726131"/>
                <a:gd name="connsiteX48" fmla="*/ 128150 w 2027922"/>
                <a:gd name="connsiteY48" fmla="*/ 652041 h 3726131"/>
                <a:gd name="connsiteX49" fmla="*/ 9087 w 2027922"/>
                <a:gd name="connsiteY49" fmla="*/ 352004 h 3726131"/>
                <a:gd name="connsiteX50" fmla="*/ 59094 w 2027922"/>
                <a:gd name="connsiteY50" fmla="*/ 292473 h 3726131"/>
                <a:gd name="connsiteX51" fmla="*/ 11160 w 2027922"/>
                <a:gd name="connsiteY51" fmla="*/ 171030 h 3726131"/>
                <a:gd name="connsiteX0" fmla="*/ 11160 w 2027922"/>
                <a:gd name="connsiteY0" fmla="*/ 171030 h 3726131"/>
                <a:gd name="connsiteX1" fmla="*/ 30519 w 2027922"/>
                <a:gd name="connsiteY1" fmla="*/ 59110 h 3726131"/>
                <a:gd name="connsiteX2" fmla="*/ 75763 w 2027922"/>
                <a:gd name="connsiteY2" fmla="*/ 25773 h 3726131"/>
                <a:gd name="connsiteX3" fmla="*/ 113863 w 2027922"/>
                <a:gd name="connsiteY3" fmla="*/ 4342 h 3726131"/>
                <a:gd name="connsiteX4" fmla="*/ 197207 w 2027922"/>
                <a:gd name="connsiteY4" fmla="*/ 85306 h 3726131"/>
                <a:gd name="connsiteX5" fmla="*/ 161488 w 2027922"/>
                <a:gd name="connsiteY5" fmla="*/ 249612 h 3726131"/>
                <a:gd name="connsiteX6" fmla="*/ 425807 w 2027922"/>
                <a:gd name="connsiteY6" fmla="*/ 668712 h 3726131"/>
                <a:gd name="connsiteX7" fmla="*/ 525820 w 2027922"/>
                <a:gd name="connsiteY7" fmla="*/ 687762 h 3726131"/>
                <a:gd name="connsiteX8" fmla="*/ 752038 w 2027922"/>
                <a:gd name="connsiteY8" fmla="*/ 790156 h 3726131"/>
                <a:gd name="connsiteX9" fmla="*/ 473432 w 2027922"/>
                <a:gd name="connsiteY9" fmla="*/ 1178299 h 3726131"/>
                <a:gd name="connsiteX10" fmla="*/ 421045 w 2027922"/>
                <a:gd name="connsiteY10" fmla="*/ 1656931 h 3726131"/>
                <a:gd name="connsiteX11" fmla="*/ 1047313 w 2027922"/>
                <a:gd name="connsiteY11" fmla="*/ 1718843 h 3726131"/>
                <a:gd name="connsiteX12" fmla="*/ 1116370 w 2027922"/>
                <a:gd name="connsiteY12" fmla="*/ 1461668 h 3726131"/>
                <a:gd name="connsiteX13" fmla="*/ 923488 w 2027922"/>
                <a:gd name="connsiteY13" fmla="*/ 954461 h 3726131"/>
                <a:gd name="connsiteX14" fmla="*/ 1033026 w 2027922"/>
                <a:gd name="connsiteY14" fmla="*/ 840160 h 3726131"/>
                <a:gd name="connsiteX15" fmla="*/ 1206857 w 2027922"/>
                <a:gd name="connsiteY15" fmla="*/ 756817 h 3726131"/>
                <a:gd name="connsiteX16" fmla="*/ 1335444 w 2027922"/>
                <a:gd name="connsiteY16" fmla="*/ 785392 h 3726131"/>
                <a:gd name="connsiteX17" fmla="*/ 1852176 w 2027922"/>
                <a:gd name="connsiteY17" fmla="*/ 313906 h 3726131"/>
                <a:gd name="connsiteX18" fmla="*/ 1850139 w 2027922"/>
                <a:gd name="connsiteY18" fmla="*/ 175792 h 3726131"/>
                <a:gd name="connsiteX19" fmla="*/ 1925993 w 2027922"/>
                <a:gd name="connsiteY19" fmla="*/ 125785 h 3726131"/>
                <a:gd name="connsiteX20" fmla="*/ 1971238 w 2027922"/>
                <a:gd name="connsiteY20" fmla="*/ 168649 h 3726131"/>
                <a:gd name="connsiteX21" fmla="*/ 2006957 w 2027922"/>
                <a:gd name="connsiteY21" fmla="*/ 218653 h 3726131"/>
                <a:gd name="connsiteX22" fmla="*/ 2021244 w 2027922"/>
                <a:gd name="connsiteY22" fmla="*/ 299616 h 3726131"/>
                <a:gd name="connsiteX23" fmla="*/ 1906944 w 2027922"/>
                <a:gd name="connsiteY23" fmla="*/ 440112 h 3726131"/>
                <a:gd name="connsiteX24" fmla="*/ 1933137 w 2027922"/>
                <a:gd name="connsiteY24" fmla="*/ 502023 h 3726131"/>
                <a:gd name="connsiteX25" fmla="*/ 1544994 w 2027922"/>
                <a:gd name="connsiteY25" fmla="*/ 949698 h 3726131"/>
                <a:gd name="connsiteX26" fmla="*/ 1318775 w 2027922"/>
                <a:gd name="connsiteY26" fmla="*/ 1094954 h 3726131"/>
                <a:gd name="connsiteX27" fmla="*/ 1544994 w 2027922"/>
                <a:gd name="connsiteY27" fmla="*/ 2021260 h 3726131"/>
                <a:gd name="connsiteX28" fmla="*/ 1085412 w 2027922"/>
                <a:gd name="connsiteY28" fmla="*/ 2018879 h 3726131"/>
                <a:gd name="connsiteX29" fmla="*/ 1129222 w 2027922"/>
                <a:gd name="connsiteY29" fmla="*/ 3690516 h 3726131"/>
                <a:gd name="connsiteX30" fmla="*/ 899506 w 2027922"/>
                <a:gd name="connsiteY30" fmla="*/ 3600887 h 3726131"/>
                <a:gd name="connsiteX31" fmla="*/ 817923 w 2027922"/>
                <a:gd name="connsiteY31" fmla="*/ 3560097 h 3726131"/>
                <a:gd name="connsiteX32" fmla="*/ 811125 w 2027922"/>
                <a:gd name="connsiteY32" fmla="*/ 3260961 h 3726131"/>
                <a:gd name="connsiteX33" fmla="*/ 794129 w 2027922"/>
                <a:gd name="connsiteY33" fmla="*/ 2798662 h 3726131"/>
                <a:gd name="connsiteX34" fmla="*/ 685352 w 2027922"/>
                <a:gd name="connsiteY34" fmla="*/ 2302371 h 3726131"/>
                <a:gd name="connsiteX35" fmla="*/ 617367 w 2027922"/>
                <a:gd name="connsiteY35" fmla="*/ 2805460 h 3726131"/>
                <a:gd name="connsiteX36" fmla="*/ 603771 w 2027922"/>
                <a:gd name="connsiteY36" fmla="*/ 3288155 h 3726131"/>
                <a:gd name="connsiteX37" fmla="*/ 607169 w 2027922"/>
                <a:gd name="connsiteY37" fmla="*/ 3512506 h 3726131"/>
                <a:gd name="connsiteX38" fmla="*/ 613968 w 2027922"/>
                <a:gd name="connsiteY38" fmla="*/ 3600886 h 3726131"/>
                <a:gd name="connsiteX39" fmla="*/ 545983 w 2027922"/>
                <a:gd name="connsiteY39" fmla="*/ 3638278 h 3726131"/>
                <a:gd name="connsiteX40" fmla="*/ 253852 w 2027922"/>
                <a:gd name="connsiteY40" fmla="*/ 3710912 h 3726131"/>
                <a:gd name="connsiteX41" fmla="*/ 376020 w 2027922"/>
                <a:gd name="connsiteY41" fmla="*/ 3512506 h 3726131"/>
                <a:gd name="connsiteX42" fmla="*/ 379419 w 2027922"/>
                <a:gd name="connsiteY42" fmla="*/ 3383335 h 3726131"/>
                <a:gd name="connsiteX43" fmla="*/ 384980 w 2027922"/>
                <a:gd name="connsiteY43" fmla="*/ 1920902 h 3726131"/>
                <a:gd name="connsiteX44" fmla="*/ 301981 w 2027922"/>
                <a:gd name="connsiteY44" fmla="*/ 1861716 h 3726131"/>
                <a:gd name="connsiteX45" fmla="*/ 351987 w 2027922"/>
                <a:gd name="connsiteY45" fmla="*/ 1523579 h 3726131"/>
                <a:gd name="connsiteX46" fmla="*/ 297218 w 2027922"/>
                <a:gd name="connsiteY46" fmla="*/ 1337841 h 3726131"/>
                <a:gd name="connsiteX47" fmla="*/ 409137 w 2027922"/>
                <a:gd name="connsiteY47" fmla="*/ 997323 h 3726131"/>
                <a:gd name="connsiteX48" fmla="*/ 128150 w 2027922"/>
                <a:gd name="connsiteY48" fmla="*/ 652041 h 3726131"/>
                <a:gd name="connsiteX49" fmla="*/ 9087 w 2027922"/>
                <a:gd name="connsiteY49" fmla="*/ 352004 h 3726131"/>
                <a:gd name="connsiteX50" fmla="*/ 59094 w 2027922"/>
                <a:gd name="connsiteY50" fmla="*/ 292473 h 3726131"/>
                <a:gd name="connsiteX51" fmla="*/ 11160 w 2027922"/>
                <a:gd name="connsiteY51" fmla="*/ 171030 h 3726131"/>
                <a:gd name="connsiteX0" fmla="*/ 11160 w 2027922"/>
                <a:gd name="connsiteY0" fmla="*/ 171030 h 3726131"/>
                <a:gd name="connsiteX1" fmla="*/ 30519 w 2027922"/>
                <a:gd name="connsiteY1" fmla="*/ 59110 h 3726131"/>
                <a:gd name="connsiteX2" fmla="*/ 75763 w 2027922"/>
                <a:gd name="connsiteY2" fmla="*/ 25773 h 3726131"/>
                <a:gd name="connsiteX3" fmla="*/ 113863 w 2027922"/>
                <a:gd name="connsiteY3" fmla="*/ 4342 h 3726131"/>
                <a:gd name="connsiteX4" fmla="*/ 197207 w 2027922"/>
                <a:gd name="connsiteY4" fmla="*/ 85306 h 3726131"/>
                <a:gd name="connsiteX5" fmla="*/ 161488 w 2027922"/>
                <a:gd name="connsiteY5" fmla="*/ 249612 h 3726131"/>
                <a:gd name="connsiteX6" fmla="*/ 425807 w 2027922"/>
                <a:gd name="connsiteY6" fmla="*/ 668712 h 3726131"/>
                <a:gd name="connsiteX7" fmla="*/ 525820 w 2027922"/>
                <a:gd name="connsiteY7" fmla="*/ 687762 h 3726131"/>
                <a:gd name="connsiteX8" fmla="*/ 752038 w 2027922"/>
                <a:gd name="connsiteY8" fmla="*/ 790156 h 3726131"/>
                <a:gd name="connsiteX9" fmla="*/ 473432 w 2027922"/>
                <a:gd name="connsiteY9" fmla="*/ 1178299 h 3726131"/>
                <a:gd name="connsiteX10" fmla="*/ 421045 w 2027922"/>
                <a:gd name="connsiteY10" fmla="*/ 1656931 h 3726131"/>
                <a:gd name="connsiteX11" fmla="*/ 1047313 w 2027922"/>
                <a:gd name="connsiteY11" fmla="*/ 1718843 h 3726131"/>
                <a:gd name="connsiteX12" fmla="*/ 1116370 w 2027922"/>
                <a:gd name="connsiteY12" fmla="*/ 1461668 h 3726131"/>
                <a:gd name="connsiteX13" fmla="*/ 923488 w 2027922"/>
                <a:gd name="connsiteY13" fmla="*/ 954461 h 3726131"/>
                <a:gd name="connsiteX14" fmla="*/ 1033026 w 2027922"/>
                <a:gd name="connsiteY14" fmla="*/ 840160 h 3726131"/>
                <a:gd name="connsiteX15" fmla="*/ 1206857 w 2027922"/>
                <a:gd name="connsiteY15" fmla="*/ 756817 h 3726131"/>
                <a:gd name="connsiteX16" fmla="*/ 1335444 w 2027922"/>
                <a:gd name="connsiteY16" fmla="*/ 785392 h 3726131"/>
                <a:gd name="connsiteX17" fmla="*/ 1852176 w 2027922"/>
                <a:gd name="connsiteY17" fmla="*/ 313906 h 3726131"/>
                <a:gd name="connsiteX18" fmla="*/ 1850139 w 2027922"/>
                <a:gd name="connsiteY18" fmla="*/ 175792 h 3726131"/>
                <a:gd name="connsiteX19" fmla="*/ 1925993 w 2027922"/>
                <a:gd name="connsiteY19" fmla="*/ 125785 h 3726131"/>
                <a:gd name="connsiteX20" fmla="*/ 1971238 w 2027922"/>
                <a:gd name="connsiteY20" fmla="*/ 168649 h 3726131"/>
                <a:gd name="connsiteX21" fmla="*/ 2006957 w 2027922"/>
                <a:gd name="connsiteY21" fmla="*/ 218653 h 3726131"/>
                <a:gd name="connsiteX22" fmla="*/ 2021244 w 2027922"/>
                <a:gd name="connsiteY22" fmla="*/ 299616 h 3726131"/>
                <a:gd name="connsiteX23" fmla="*/ 1906944 w 2027922"/>
                <a:gd name="connsiteY23" fmla="*/ 440112 h 3726131"/>
                <a:gd name="connsiteX24" fmla="*/ 1933137 w 2027922"/>
                <a:gd name="connsiteY24" fmla="*/ 502023 h 3726131"/>
                <a:gd name="connsiteX25" fmla="*/ 1544994 w 2027922"/>
                <a:gd name="connsiteY25" fmla="*/ 949698 h 3726131"/>
                <a:gd name="connsiteX26" fmla="*/ 1318775 w 2027922"/>
                <a:gd name="connsiteY26" fmla="*/ 1094954 h 3726131"/>
                <a:gd name="connsiteX27" fmla="*/ 1544994 w 2027922"/>
                <a:gd name="connsiteY27" fmla="*/ 2021260 h 3726131"/>
                <a:gd name="connsiteX28" fmla="*/ 1085412 w 2027922"/>
                <a:gd name="connsiteY28" fmla="*/ 2018879 h 3726131"/>
                <a:gd name="connsiteX29" fmla="*/ 1129222 w 2027922"/>
                <a:gd name="connsiteY29" fmla="*/ 3690516 h 3726131"/>
                <a:gd name="connsiteX30" fmla="*/ 899506 w 2027922"/>
                <a:gd name="connsiteY30" fmla="*/ 3600887 h 3726131"/>
                <a:gd name="connsiteX31" fmla="*/ 817923 w 2027922"/>
                <a:gd name="connsiteY31" fmla="*/ 3560097 h 3726131"/>
                <a:gd name="connsiteX32" fmla="*/ 811125 w 2027922"/>
                <a:gd name="connsiteY32" fmla="*/ 3260961 h 3726131"/>
                <a:gd name="connsiteX33" fmla="*/ 794129 w 2027922"/>
                <a:gd name="connsiteY33" fmla="*/ 2798662 h 3726131"/>
                <a:gd name="connsiteX34" fmla="*/ 685352 w 2027922"/>
                <a:gd name="connsiteY34" fmla="*/ 2302371 h 3726131"/>
                <a:gd name="connsiteX35" fmla="*/ 617367 w 2027922"/>
                <a:gd name="connsiteY35" fmla="*/ 2805460 h 3726131"/>
                <a:gd name="connsiteX36" fmla="*/ 603771 w 2027922"/>
                <a:gd name="connsiteY36" fmla="*/ 3288155 h 3726131"/>
                <a:gd name="connsiteX37" fmla="*/ 607169 w 2027922"/>
                <a:gd name="connsiteY37" fmla="*/ 3512506 h 3726131"/>
                <a:gd name="connsiteX38" fmla="*/ 613968 w 2027922"/>
                <a:gd name="connsiteY38" fmla="*/ 3600886 h 3726131"/>
                <a:gd name="connsiteX39" fmla="*/ 545983 w 2027922"/>
                <a:gd name="connsiteY39" fmla="*/ 3638278 h 3726131"/>
                <a:gd name="connsiteX40" fmla="*/ 253852 w 2027922"/>
                <a:gd name="connsiteY40" fmla="*/ 3710912 h 3726131"/>
                <a:gd name="connsiteX41" fmla="*/ 376020 w 2027922"/>
                <a:gd name="connsiteY41" fmla="*/ 3512506 h 3726131"/>
                <a:gd name="connsiteX42" fmla="*/ 379419 w 2027922"/>
                <a:gd name="connsiteY42" fmla="*/ 3383335 h 3726131"/>
                <a:gd name="connsiteX43" fmla="*/ 384980 w 2027922"/>
                <a:gd name="connsiteY43" fmla="*/ 1920902 h 3726131"/>
                <a:gd name="connsiteX44" fmla="*/ 301981 w 2027922"/>
                <a:gd name="connsiteY44" fmla="*/ 1861716 h 3726131"/>
                <a:gd name="connsiteX45" fmla="*/ 351987 w 2027922"/>
                <a:gd name="connsiteY45" fmla="*/ 1523579 h 3726131"/>
                <a:gd name="connsiteX46" fmla="*/ 297218 w 2027922"/>
                <a:gd name="connsiteY46" fmla="*/ 1337841 h 3726131"/>
                <a:gd name="connsiteX47" fmla="*/ 409137 w 2027922"/>
                <a:gd name="connsiteY47" fmla="*/ 997323 h 3726131"/>
                <a:gd name="connsiteX48" fmla="*/ 128150 w 2027922"/>
                <a:gd name="connsiteY48" fmla="*/ 652041 h 3726131"/>
                <a:gd name="connsiteX49" fmla="*/ 9087 w 2027922"/>
                <a:gd name="connsiteY49" fmla="*/ 352004 h 3726131"/>
                <a:gd name="connsiteX50" fmla="*/ 59094 w 2027922"/>
                <a:gd name="connsiteY50" fmla="*/ 292473 h 3726131"/>
                <a:gd name="connsiteX51" fmla="*/ 11160 w 2027922"/>
                <a:gd name="connsiteY51" fmla="*/ 171030 h 3726131"/>
                <a:gd name="connsiteX0" fmla="*/ 11160 w 2027922"/>
                <a:gd name="connsiteY0" fmla="*/ 171030 h 3726131"/>
                <a:gd name="connsiteX1" fmla="*/ 30519 w 2027922"/>
                <a:gd name="connsiteY1" fmla="*/ 59110 h 3726131"/>
                <a:gd name="connsiteX2" fmla="*/ 75763 w 2027922"/>
                <a:gd name="connsiteY2" fmla="*/ 25773 h 3726131"/>
                <a:gd name="connsiteX3" fmla="*/ 113863 w 2027922"/>
                <a:gd name="connsiteY3" fmla="*/ 4342 h 3726131"/>
                <a:gd name="connsiteX4" fmla="*/ 197207 w 2027922"/>
                <a:gd name="connsiteY4" fmla="*/ 85306 h 3726131"/>
                <a:gd name="connsiteX5" fmla="*/ 161488 w 2027922"/>
                <a:gd name="connsiteY5" fmla="*/ 249612 h 3726131"/>
                <a:gd name="connsiteX6" fmla="*/ 425807 w 2027922"/>
                <a:gd name="connsiteY6" fmla="*/ 668712 h 3726131"/>
                <a:gd name="connsiteX7" fmla="*/ 525820 w 2027922"/>
                <a:gd name="connsiteY7" fmla="*/ 687762 h 3726131"/>
                <a:gd name="connsiteX8" fmla="*/ 752038 w 2027922"/>
                <a:gd name="connsiteY8" fmla="*/ 790156 h 3726131"/>
                <a:gd name="connsiteX9" fmla="*/ 473432 w 2027922"/>
                <a:gd name="connsiteY9" fmla="*/ 1178299 h 3726131"/>
                <a:gd name="connsiteX10" fmla="*/ 421045 w 2027922"/>
                <a:gd name="connsiteY10" fmla="*/ 1656931 h 3726131"/>
                <a:gd name="connsiteX11" fmla="*/ 1047313 w 2027922"/>
                <a:gd name="connsiteY11" fmla="*/ 1718843 h 3726131"/>
                <a:gd name="connsiteX12" fmla="*/ 1116370 w 2027922"/>
                <a:gd name="connsiteY12" fmla="*/ 1461668 h 3726131"/>
                <a:gd name="connsiteX13" fmla="*/ 923488 w 2027922"/>
                <a:gd name="connsiteY13" fmla="*/ 954461 h 3726131"/>
                <a:gd name="connsiteX14" fmla="*/ 1033026 w 2027922"/>
                <a:gd name="connsiteY14" fmla="*/ 840160 h 3726131"/>
                <a:gd name="connsiteX15" fmla="*/ 1206857 w 2027922"/>
                <a:gd name="connsiteY15" fmla="*/ 756817 h 3726131"/>
                <a:gd name="connsiteX16" fmla="*/ 1335444 w 2027922"/>
                <a:gd name="connsiteY16" fmla="*/ 785392 h 3726131"/>
                <a:gd name="connsiteX17" fmla="*/ 1852176 w 2027922"/>
                <a:gd name="connsiteY17" fmla="*/ 313906 h 3726131"/>
                <a:gd name="connsiteX18" fmla="*/ 1850139 w 2027922"/>
                <a:gd name="connsiteY18" fmla="*/ 175792 h 3726131"/>
                <a:gd name="connsiteX19" fmla="*/ 1925993 w 2027922"/>
                <a:gd name="connsiteY19" fmla="*/ 125785 h 3726131"/>
                <a:gd name="connsiteX20" fmla="*/ 1971238 w 2027922"/>
                <a:gd name="connsiteY20" fmla="*/ 168649 h 3726131"/>
                <a:gd name="connsiteX21" fmla="*/ 2006957 w 2027922"/>
                <a:gd name="connsiteY21" fmla="*/ 218653 h 3726131"/>
                <a:gd name="connsiteX22" fmla="*/ 2021244 w 2027922"/>
                <a:gd name="connsiteY22" fmla="*/ 299616 h 3726131"/>
                <a:gd name="connsiteX23" fmla="*/ 1906944 w 2027922"/>
                <a:gd name="connsiteY23" fmla="*/ 440112 h 3726131"/>
                <a:gd name="connsiteX24" fmla="*/ 1933137 w 2027922"/>
                <a:gd name="connsiteY24" fmla="*/ 502023 h 3726131"/>
                <a:gd name="connsiteX25" fmla="*/ 1544994 w 2027922"/>
                <a:gd name="connsiteY25" fmla="*/ 949698 h 3726131"/>
                <a:gd name="connsiteX26" fmla="*/ 1318775 w 2027922"/>
                <a:gd name="connsiteY26" fmla="*/ 1094954 h 3726131"/>
                <a:gd name="connsiteX27" fmla="*/ 1544994 w 2027922"/>
                <a:gd name="connsiteY27" fmla="*/ 2021260 h 3726131"/>
                <a:gd name="connsiteX28" fmla="*/ 1085412 w 2027922"/>
                <a:gd name="connsiteY28" fmla="*/ 2018879 h 3726131"/>
                <a:gd name="connsiteX29" fmla="*/ 1129222 w 2027922"/>
                <a:gd name="connsiteY29" fmla="*/ 3690516 h 3726131"/>
                <a:gd name="connsiteX30" fmla="*/ 899506 w 2027922"/>
                <a:gd name="connsiteY30" fmla="*/ 3600887 h 3726131"/>
                <a:gd name="connsiteX31" fmla="*/ 817923 w 2027922"/>
                <a:gd name="connsiteY31" fmla="*/ 3560097 h 3726131"/>
                <a:gd name="connsiteX32" fmla="*/ 811125 w 2027922"/>
                <a:gd name="connsiteY32" fmla="*/ 3260961 h 3726131"/>
                <a:gd name="connsiteX33" fmla="*/ 794129 w 2027922"/>
                <a:gd name="connsiteY33" fmla="*/ 2798662 h 3726131"/>
                <a:gd name="connsiteX34" fmla="*/ 685352 w 2027922"/>
                <a:gd name="connsiteY34" fmla="*/ 2302371 h 3726131"/>
                <a:gd name="connsiteX35" fmla="*/ 617367 w 2027922"/>
                <a:gd name="connsiteY35" fmla="*/ 2805460 h 3726131"/>
                <a:gd name="connsiteX36" fmla="*/ 603771 w 2027922"/>
                <a:gd name="connsiteY36" fmla="*/ 3288155 h 3726131"/>
                <a:gd name="connsiteX37" fmla="*/ 607169 w 2027922"/>
                <a:gd name="connsiteY37" fmla="*/ 3512506 h 3726131"/>
                <a:gd name="connsiteX38" fmla="*/ 613968 w 2027922"/>
                <a:gd name="connsiteY38" fmla="*/ 3600886 h 3726131"/>
                <a:gd name="connsiteX39" fmla="*/ 545983 w 2027922"/>
                <a:gd name="connsiteY39" fmla="*/ 3638278 h 3726131"/>
                <a:gd name="connsiteX40" fmla="*/ 253852 w 2027922"/>
                <a:gd name="connsiteY40" fmla="*/ 3710912 h 3726131"/>
                <a:gd name="connsiteX41" fmla="*/ 376020 w 2027922"/>
                <a:gd name="connsiteY41" fmla="*/ 3512506 h 3726131"/>
                <a:gd name="connsiteX42" fmla="*/ 379419 w 2027922"/>
                <a:gd name="connsiteY42" fmla="*/ 3383335 h 3726131"/>
                <a:gd name="connsiteX43" fmla="*/ 384980 w 2027922"/>
                <a:gd name="connsiteY43" fmla="*/ 1920902 h 3726131"/>
                <a:gd name="connsiteX44" fmla="*/ 301981 w 2027922"/>
                <a:gd name="connsiteY44" fmla="*/ 1861716 h 3726131"/>
                <a:gd name="connsiteX45" fmla="*/ 351987 w 2027922"/>
                <a:gd name="connsiteY45" fmla="*/ 1523579 h 3726131"/>
                <a:gd name="connsiteX46" fmla="*/ 297218 w 2027922"/>
                <a:gd name="connsiteY46" fmla="*/ 1337841 h 3726131"/>
                <a:gd name="connsiteX47" fmla="*/ 409137 w 2027922"/>
                <a:gd name="connsiteY47" fmla="*/ 997323 h 3726131"/>
                <a:gd name="connsiteX48" fmla="*/ 128150 w 2027922"/>
                <a:gd name="connsiteY48" fmla="*/ 652041 h 3726131"/>
                <a:gd name="connsiteX49" fmla="*/ 9087 w 2027922"/>
                <a:gd name="connsiteY49" fmla="*/ 352004 h 3726131"/>
                <a:gd name="connsiteX50" fmla="*/ 59094 w 2027922"/>
                <a:gd name="connsiteY50" fmla="*/ 292473 h 3726131"/>
                <a:gd name="connsiteX51" fmla="*/ 11160 w 2027922"/>
                <a:gd name="connsiteY51" fmla="*/ 171030 h 3726131"/>
                <a:gd name="connsiteX0" fmla="*/ 11160 w 2027922"/>
                <a:gd name="connsiteY0" fmla="*/ 171030 h 3726131"/>
                <a:gd name="connsiteX1" fmla="*/ 30519 w 2027922"/>
                <a:gd name="connsiteY1" fmla="*/ 59110 h 3726131"/>
                <a:gd name="connsiteX2" fmla="*/ 75763 w 2027922"/>
                <a:gd name="connsiteY2" fmla="*/ 25773 h 3726131"/>
                <a:gd name="connsiteX3" fmla="*/ 113863 w 2027922"/>
                <a:gd name="connsiteY3" fmla="*/ 4342 h 3726131"/>
                <a:gd name="connsiteX4" fmla="*/ 197207 w 2027922"/>
                <a:gd name="connsiteY4" fmla="*/ 85306 h 3726131"/>
                <a:gd name="connsiteX5" fmla="*/ 161488 w 2027922"/>
                <a:gd name="connsiteY5" fmla="*/ 249612 h 3726131"/>
                <a:gd name="connsiteX6" fmla="*/ 425807 w 2027922"/>
                <a:gd name="connsiteY6" fmla="*/ 668712 h 3726131"/>
                <a:gd name="connsiteX7" fmla="*/ 525820 w 2027922"/>
                <a:gd name="connsiteY7" fmla="*/ 687762 h 3726131"/>
                <a:gd name="connsiteX8" fmla="*/ 752038 w 2027922"/>
                <a:gd name="connsiteY8" fmla="*/ 790156 h 3726131"/>
                <a:gd name="connsiteX9" fmla="*/ 473432 w 2027922"/>
                <a:gd name="connsiteY9" fmla="*/ 1178299 h 3726131"/>
                <a:gd name="connsiteX10" fmla="*/ 421045 w 2027922"/>
                <a:gd name="connsiteY10" fmla="*/ 1656931 h 3726131"/>
                <a:gd name="connsiteX11" fmla="*/ 1047313 w 2027922"/>
                <a:gd name="connsiteY11" fmla="*/ 1718843 h 3726131"/>
                <a:gd name="connsiteX12" fmla="*/ 1116370 w 2027922"/>
                <a:gd name="connsiteY12" fmla="*/ 1461668 h 3726131"/>
                <a:gd name="connsiteX13" fmla="*/ 923488 w 2027922"/>
                <a:gd name="connsiteY13" fmla="*/ 954461 h 3726131"/>
                <a:gd name="connsiteX14" fmla="*/ 1033026 w 2027922"/>
                <a:gd name="connsiteY14" fmla="*/ 840160 h 3726131"/>
                <a:gd name="connsiteX15" fmla="*/ 1206857 w 2027922"/>
                <a:gd name="connsiteY15" fmla="*/ 756817 h 3726131"/>
                <a:gd name="connsiteX16" fmla="*/ 1335444 w 2027922"/>
                <a:gd name="connsiteY16" fmla="*/ 785392 h 3726131"/>
                <a:gd name="connsiteX17" fmla="*/ 1852176 w 2027922"/>
                <a:gd name="connsiteY17" fmla="*/ 313906 h 3726131"/>
                <a:gd name="connsiteX18" fmla="*/ 1850139 w 2027922"/>
                <a:gd name="connsiteY18" fmla="*/ 175792 h 3726131"/>
                <a:gd name="connsiteX19" fmla="*/ 1925993 w 2027922"/>
                <a:gd name="connsiteY19" fmla="*/ 125785 h 3726131"/>
                <a:gd name="connsiteX20" fmla="*/ 1971238 w 2027922"/>
                <a:gd name="connsiteY20" fmla="*/ 168649 h 3726131"/>
                <a:gd name="connsiteX21" fmla="*/ 2006957 w 2027922"/>
                <a:gd name="connsiteY21" fmla="*/ 218653 h 3726131"/>
                <a:gd name="connsiteX22" fmla="*/ 2021244 w 2027922"/>
                <a:gd name="connsiteY22" fmla="*/ 299616 h 3726131"/>
                <a:gd name="connsiteX23" fmla="*/ 1906944 w 2027922"/>
                <a:gd name="connsiteY23" fmla="*/ 440112 h 3726131"/>
                <a:gd name="connsiteX24" fmla="*/ 1933137 w 2027922"/>
                <a:gd name="connsiteY24" fmla="*/ 502023 h 3726131"/>
                <a:gd name="connsiteX25" fmla="*/ 1544994 w 2027922"/>
                <a:gd name="connsiteY25" fmla="*/ 949698 h 3726131"/>
                <a:gd name="connsiteX26" fmla="*/ 1318775 w 2027922"/>
                <a:gd name="connsiteY26" fmla="*/ 1094954 h 3726131"/>
                <a:gd name="connsiteX27" fmla="*/ 1544994 w 2027922"/>
                <a:gd name="connsiteY27" fmla="*/ 2021260 h 3726131"/>
                <a:gd name="connsiteX28" fmla="*/ 1085412 w 2027922"/>
                <a:gd name="connsiteY28" fmla="*/ 2018879 h 3726131"/>
                <a:gd name="connsiteX29" fmla="*/ 1042274 w 2027922"/>
                <a:gd name="connsiteY29" fmla="*/ 3318748 h 3726131"/>
                <a:gd name="connsiteX30" fmla="*/ 1129222 w 2027922"/>
                <a:gd name="connsiteY30" fmla="*/ 3690516 h 3726131"/>
                <a:gd name="connsiteX31" fmla="*/ 899506 w 2027922"/>
                <a:gd name="connsiteY31" fmla="*/ 3600887 h 3726131"/>
                <a:gd name="connsiteX32" fmla="*/ 817923 w 2027922"/>
                <a:gd name="connsiteY32" fmla="*/ 3560097 h 3726131"/>
                <a:gd name="connsiteX33" fmla="*/ 811125 w 2027922"/>
                <a:gd name="connsiteY33" fmla="*/ 3260961 h 3726131"/>
                <a:gd name="connsiteX34" fmla="*/ 794129 w 2027922"/>
                <a:gd name="connsiteY34" fmla="*/ 2798662 h 3726131"/>
                <a:gd name="connsiteX35" fmla="*/ 685352 w 2027922"/>
                <a:gd name="connsiteY35" fmla="*/ 2302371 h 3726131"/>
                <a:gd name="connsiteX36" fmla="*/ 617367 w 2027922"/>
                <a:gd name="connsiteY36" fmla="*/ 2805460 h 3726131"/>
                <a:gd name="connsiteX37" fmla="*/ 603771 w 2027922"/>
                <a:gd name="connsiteY37" fmla="*/ 3288155 h 3726131"/>
                <a:gd name="connsiteX38" fmla="*/ 607169 w 2027922"/>
                <a:gd name="connsiteY38" fmla="*/ 3512506 h 3726131"/>
                <a:gd name="connsiteX39" fmla="*/ 613968 w 2027922"/>
                <a:gd name="connsiteY39" fmla="*/ 3600886 h 3726131"/>
                <a:gd name="connsiteX40" fmla="*/ 545983 w 2027922"/>
                <a:gd name="connsiteY40" fmla="*/ 3638278 h 3726131"/>
                <a:gd name="connsiteX41" fmla="*/ 253852 w 2027922"/>
                <a:gd name="connsiteY41" fmla="*/ 3710912 h 3726131"/>
                <a:gd name="connsiteX42" fmla="*/ 376020 w 2027922"/>
                <a:gd name="connsiteY42" fmla="*/ 3512506 h 3726131"/>
                <a:gd name="connsiteX43" fmla="*/ 379419 w 2027922"/>
                <a:gd name="connsiteY43" fmla="*/ 3383335 h 3726131"/>
                <a:gd name="connsiteX44" fmla="*/ 384980 w 2027922"/>
                <a:gd name="connsiteY44" fmla="*/ 1920902 h 3726131"/>
                <a:gd name="connsiteX45" fmla="*/ 301981 w 2027922"/>
                <a:gd name="connsiteY45" fmla="*/ 1861716 h 3726131"/>
                <a:gd name="connsiteX46" fmla="*/ 351987 w 2027922"/>
                <a:gd name="connsiteY46" fmla="*/ 1523579 h 3726131"/>
                <a:gd name="connsiteX47" fmla="*/ 297218 w 2027922"/>
                <a:gd name="connsiteY47" fmla="*/ 1337841 h 3726131"/>
                <a:gd name="connsiteX48" fmla="*/ 409137 w 2027922"/>
                <a:gd name="connsiteY48" fmla="*/ 997323 h 3726131"/>
                <a:gd name="connsiteX49" fmla="*/ 128150 w 2027922"/>
                <a:gd name="connsiteY49" fmla="*/ 652041 h 3726131"/>
                <a:gd name="connsiteX50" fmla="*/ 9087 w 2027922"/>
                <a:gd name="connsiteY50" fmla="*/ 352004 h 3726131"/>
                <a:gd name="connsiteX51" fmla="*/ 59094 w 2027922"/>
                <a:gd name="connsiteY51" fmla="*/ 292473 h 3726131"/>
                <a:gd name="connsiteX52" fmla="*/ 11160 w 2027922"/>
                <a:gd name="connsiteY52" fmla="*/ 171030 h 3726131"/>
                <a:gd name="connsiteX0" fmla="*/ 11160 w 2027922"/>
                <a:gd name="connsiteY0" fmla="*/ 171030 h 3726131"/>
                <a:gd name="connsiteX1" fmla="*/ 30519 w 2027922"/>
                <a:gd name="connsiteY1" fmla="*/ 59110 h 3726131"/>
                <a:gd name="connsiteX2" fmla="*/ 75763 w 2027922"/>
                <a:gd name="connsiteY2" fmla="*/ 25773 h 3726131"/>
                <a:gd name="connsiteX3" fmla="*/ 113863 w 2027922"/>
                <a:gd name="connsiteY3" fmla="*/ 4342 h 3726131"/>
                <a:gd name="connsiteX4" fmla="*/ 197207 w 2027922"/>
                <a:gd name="connsiteY4" fmla="*/ 85306 h 3726131"/>
                <a:gd name="connsiteX5" fmla="*/ 161488 w 2027922"/>
                <a:gd name="connsiteY5" fmla="*/ 249612 h 3726131"/>
                <a:gd name="connsiteX6" fmla="*/ 425807 w 2027922"/>
                <a:gd name="connsiteY6" fmla="*/ 668712 h 3726131"/>
                <a:gd name="connsiteX7" fmla="*/ 525820 w 2027922"/>
                <a:gd name="connsiteY7" fmla="*/ 687762 h 3726131"/>
                <a:gd name="connsiteX8" fmla="*/ 752038 w 2027922"/>
                <a:gd name="connsiteY8" fmla="*/ 790156 h 3726131"/>
                <a:gd name="connsiteX9" fmla="*/ 473432 w 2027922"/>
                <a:gd name="connsiteY9" fmla="*/ 1178299 h 3726131"/>
                <a:gd name="connsiteX10" fmla="*/ 421045 w 2027922"/>
                <a:gd name="connsiteY10" fmla="*/ 1656931 h 3726131"/>
                <a:gd name="connsiteX11" fmla="*/ 1047313 w 2027922"/>
                <a:gd name="connsiteY11" fmla="*/ 1718843 h 3726131"/>
                <a:gd name="connsiteX12" fmla="*/ 1116370 w 2027922"/>
                <a:gd name="connsiteY12" fmla="*/ 1461668 h 3726131"/>
                <a:gd name="connsiteX13" fmla="*/ 923488 w 2027922"/>
                <a:gd name="connsiteY13" fmla="*/ 954461 h 3726131"/>
                <a:gd name="connsiteX14" fmla="*/ 1033026 w 2027922"/>
                <a:gd name="connsiteY14" fmla="*/ 840160 h 3726131"/>
                <a:gd name="connsiteX15" fmla="*/ 1206857 w 2027922"/>
                <a:gd name="connsiteY15" fmla="*/ 756817 h 3726131"/>
                <a:gd name="connsiteX16" fmla="*/ 1335444 w 2027922"/>
                <a:gd name="connsiteY16" fmla="*/ 785392 h 3726131"/>
                <a:gd name="connsiteX17" fmla="*/ 1852176 w 2027922"/>
                <a:gd name="connsiteY17" fmla="*/ 313906 h 3726131"/>
                <a:gd name="connsiteX18" fmla="*/ 1850139 w 2027922"/>
                <a:gd name="connsiteY18" fmla="*/ 175792 h 3726131"/>
                <a:gd name="connsiteX19" fmla="*/ 1925993 w 2027922"/>
                <a:gd name="connsiteY19" fmla="*/ 125785 h 3726131"/>
                <a:gd name="connsiteX20" fmla="*/ 1971238 w 2027922"/>
                <a:gd name="connsiteY20" fmla="*/ 168649 h 3726131"/>
                <a:gd name="connsiteX21" fmla="*/ 2006957 w 2027922"/>
                <a:gd name="connsiteY21" fmla="*/ 218653 h 3726131"/>
                <a:gd name="connsiteX22" fmla="*/ 2021244 w 2027922"/>
                <a:gd name="connsiteY22" fmla="*/ 299616 h 3726131"/>
                <a:gd name="connsiteX23" fmla="*/ 1906944 w 2027922"/>
                <a:gd name="connsiteY23" fmla="*/ 440112 h 3726131"/>
                <a:gd name="connsiteX24" fmla="*/ 1933137 w 2027922"/>
                <a:gd name="connsiteY24" fmla="*/ 502023 h 3726131"/>
                <a:gd name="connsiteX25" fmla="*/ 1544994 w 2027922"/>
                <a:gd name="connsiteY25" fmla="*/ 949698 h 3726131"/>
                <a:gd name="connsiteX26" fmla="*/ 1318775 w 2027922"/>
                <a:gd name="connsiteY26" fmla="*/ 1094954 h 3726131"/>
                <a:gd name="connsiteX27" fmla="*/ 1544994 w 2027922"/>
                <a:gd name="connsiteY27" fmla="*/ 2021260 h 3726131"/>
                <a:gd name="connsiteX28" fmla="*/ 1085412 w 2027922"/>
                <a:gd name="connsiteY28" fmla="*/ 2018879 h 3726131"/>
                <a:gd name="connsiteX29" fmla="*/ 1042274 w 2027922"/>
                <a:gd name="connsiteY29" fmla="*/ 3318748 h 3726131"/>
                <a:gd name="connsiteX30" fmla="*/ 1129222 w 2027922"/>
                <a:gd name="connsiteY30" fmla="*/ 3690516 h 3726131"/>
                <a:gd name="connsiteX31" fmla="*/ 899506 w 2027922"/>
                <a:gd name="connsiteY31" fmla="*/ 3600887 h 3726131"/>
                <a:gd name="connsiteX32" fmla="*/ 817923 w 2027922"/>
                <a:gd name="connsiteY32" fmla="*/ 3560097 h 3726131"/>
                <a:gd name="connsiteX33" fmla="*/ 811125 w 2027922"/>
                <a:gd name="connsiteY33" fmla="*/ 3260961 h 3726131"/>
                <a:gd name="connsiteX34" fmla="*/ 794129 w 2027922"/>
                <a:gd name="connsiteY34" fmla="*/ 2798662 h 3726131"/>
                <a:gd name="connsiteX35" fmla="*/ 685352 w 2027922"/>
                <a:gd name="connsiteY35" fmla="*/ 2302371 h 3726131"/>
                <a:gd name="connsiteX36" fmla="*/ 617367 w 2027922"/>
                <a:gd name="connsiteY36" fmla="*/ 2805460 h 3726131"/>
                <a:gd name="connsiteX37" fmla="*/ 603771 w 2027922"/>
                <a:gd name="connsiteY37" fmla="*/ 3288155 h 3726131"/>
                <a:gd name="connsiteX38" fmla="*/ 607169 w 2027922"/>
                <a:gd name="connsiteY38" fmla="*/ 3512506 h 3726131"/>
                <a:gd name="connsiteX39" fmla="*/ 613968 w 2027922"/>
                <a:gd name="connsiteY39" fmla="*/ 3600886 h 3726131"/>
                <a:gd name="connsiteX40" fmla="*/ 545983 w 2027922"/>
                <a:gd name="connsiteY40" fmla="*/ 3638278 h 3726131"/>
                <a:gd name="connsiteX41" fmla="*/ 253852 w 2027922"/>
                <a:gd name="connsiteY41" fmla="*/ 3710912 h 3726131"/>
                <a:gd name="connsiteX42" fmla="*/ 376020 w 2027922"/>
                <a:gd name="connsiteY42" fmla="*/ 3512506 h 3726131"/>
                <a:gd name="connsiteX43" fmla="*/ 379419 w 2027922"/>
                <a:gd name="connsiteY43" fmla="*/ 3383335 h 3726131"/>
                <a:gd name="connsiteX44" fmla="*/ 384980 w 2027922"/>
                <a:gd name="connsiteY44" fmla="*/ 1920902 h 3726131"/>
                <a:gd name="connsiteX45" fmla="*/ 301981 w 2027922"/>
                <a:gd name="connsiteY45" fmla="*/ 1861716 h 3726131"/>
                <a:gd name="connsiteX46" fmla="*/ 351987 w 2027922"/>
                <a:gd name="connsiteY46" fmla="*/ 1523579 h 3726131"/>
                <a:gd name="connsiteX47" fmla="*/ 297218 w 2027922"/>
                <a:gd name="connsiteY47" fmla="*/ 1337841 h 3726131"/>
                <a:gd name="connsiteX48" fmla="*/ 409137 w 2027922"/>
                <a:gd name="connsiteY48" fmla="*/ 997323 h 3726131"/>
                <a:gd name="connsiteX49" fmla="*/ 128150 w 2027922"/>
                <a:gd name="connsiteY49" fmla="*/ 652041 h 3726131"/>
                <a:gd name="connsiteX50" fmla="*/ 9087 w 2027922"/>
                <a:gd name="connsiteY50" fmla="*/ 352004 h 3726131"/>
                <a:gd name="connsiteX51" fmla="*/ 59094 w 2027922"/>
                <a:gd name="connsiteY51" fmla="*/ 292473 h 3726131"/>
                <a:gd name="connsiteX52" fmla="*/ 11160 w 2027922"/>
                <a:gd name="connsiteY52" fmla="*/ 171030 h 3726131"/>
                <a:gd name="connsiteX0" fmla="*/ 11160 w 2027922"/>
                <a:gd name="connsiteY0" fmla="*/ 171030 h 3726131"/>
                <a:gd name="connsiteX1" fmla="*/ 30519 w 2027922"/>
                <a:gd name="connsiteY1" fmla="*/ 59110 h 3726131"/>
                <a:gd name="connsiteX2" fmla="*/ 75763 w 2027922"/>
                <a:gd name="connsiteY2" fmla="*/ 25773 h 3726131"/>
                <a:gd name="connsiteX3" fmla="*/ 113863 w 2027922"/>
                <a:gd name="connsiteY3" fmla="*/ 4342 h 3726131"/>
                <a:gd name="connsiteX4" fmla="*/ 197207 w 2027922"/>
                <a:gd name="connsiteY4" fmla="*/ 85306 h 3726131"/>
                <a:gd name="connsiteX5" fmla="*/ 161488 w 2027922"/>
                <a:gd name="connsiteY5" fmla="*/ 249612 h 3726131"/>
                <a:gd name="connsiteX6" fmla="*/ 425807 w 2027922"/>
                <a:gd name="connsiteY6" fmla="*/ 668712 h 3726131"/>
                <a:gd name="connsiteX7" fmla="*/ 525820 w 2027922"/>
                <a:gd name="connsiteY7" fmla="*/ 687762 h 3726131"/>
                <a:gd name="connsiteX8" fmla="*/ 752038 w 2027922"/>
                <a:gd name="connsiteY8" fmla="*/ 790156 h 3726131"/>
                <a:gd name="connsiteX9" fmla="*/ 473432 w 2027922"/>
                <a:gd name="connsiteY9" fmla="*/ 1178299 h 3726131"/>
                <a:gd name="connsiteX10" fmla="*/ 421045 w 2027922"/>
                <a:gd name="connsiteY10" fmla="*/ 1656931 h 3726131"/>
                <a:gd name="connsiteX11" fmla="*/ 1047313 w 2027922"/>
                <a:gd name="connsiteY11" fmla="*/ 1718843 h 3726131"/>
                <a:gd name="connsiteX12" fmla="*/ 1116370 w 2027922"/>
                <a:gd name="connsiteY12" fmla="*/ 1461668 h 3726131"/>
                <a:gd name="connsiteX13" fmla="*/ 923488 w 2027922"/>
                <a:gd name="connsiteY13" fmla="*/ 954461 h 3726131"/>
                <a:gd name="connsiteX14" fmla="*/ 1033026 w 2027922"/>
                <a:gd name="connsiteY14" fmla="*/ 840160 h 3726131"/>
                <a:gd name="connsiteX15" fmla="*/ 1206857 w 2027922"/>
                <a:gd name="connsiteY15" fmla="*/ 756817 h 3726131"/>
                <a:gd name="connsiteX16" fmla="*/ 1335444 w 2027922"/>
                <a:gd name="connsiteY16" fmla="*/ 785392 h 3726131"/>
                <a:gd name="connsiteX17" fmla="*/ 1852176 w 2027922"/>
                <a:gd name="connsiteY17" fmla="*/ 313906 h 3726131"/>
                <a:gd name="connsiteX18" fmla="*/ 1850139 w 2027922"/>
                <a:gd name="connsiteY18" fmla="*/ 175792 h 3726131"/>
                <a:gd name="connsiteX19" fmla="*/ 1925993 w 2027922"/>
                <a:gd name="connsiteY19" fmla="*/ 125785 h 3726131"/>
                <a:gd name="connsiteX20" fmla="*/ 1971238 w 2027922"/>
                <a:gd name="connsiteY20" fmla="*/ 168649 h 3726131"/>
                <a:gd name="connsiteX21" fmla="*/ 2006957 w 2027922"/>
                <a:gd name="connsiteY21" fmla="*/ 218653 h 3726131"/>
                <a:gd name="connsiteX22" fmla="*/ 2021244 w 2027922"/>
                <a:gd name="connsiteY22" fmla="*/ 299616 h 3726131"/>
                <a:gd name="connsiteX23" fmla="*/ 1906944 w 2027922"/>
                <a:gd name="connsiteY23" fmla="*/ 440112 h 3726131"/>
                <a:gd name="connsiteX24" fmla="*/ 1933137 w 2027922"/>
                <a:gd name="connsiteY24" fmla="*/ 502023 h 3726131"/>
                <a:gd name="connsiteX25" fmla="*/ 1544994 w 2027922"/>
                <a:gd name="connsiteY25" fmla="*/ 949698 h 3726131"/>
                <a:gd name="connsiteX26" fmla="*/ 1318775 w 2027922"/>
                <a:gd name="connsiteY26" fmla="*/ 1094954 h 3726131"/>
                <a:gd name="connsiteX27" fmla="*/ 1544994 w 2027922"/>
                <a:gd name="connsiteY27" fmla="*/ 2021260 h 3726131"/>
                <a:gd name="connsiteX28" fmla="*/ 1085412 w 2027922"/>
                <a:gd name="connsiteY28" fmla="*/ 2018879 h 3726131"/>
                <a:gd name="connsiteX29" fmla="*/ 1042274 w 2027922"/>
                <a:gd name="connsiteY29" fmla="*/ 3318748 h 3726131"/>
                <a:gd name="connsiteX30" fmla="*/ 1008282 w 2027922"/>
                <a:gd name="connsiteY30" fmla="*/ 3481912 h 3726131"/>
                <a:gd name="connsiteX31" fmla="*/ 1129222 w 2027922"/>
                <a:gd name="connsiteY31" fmla="*/ 3690516 h 3726131"/>
                <a:gd name="connsiteX32" fmla="*/ 899506 w 2027922"/>
                <a:gd name="connsiteY32" fmla="*/ 3600887 h 3726131"/>
                <a:gd name="connsiteX33" fmla="*/ 817923 w 2027922"/>
                <a:gd name="connsiteY33" fmla="*/ 3560097 h 3726131"/>
                <a:gd name="connsiteX34" fmla="*/ 811125 w 2027922"/>
                <a:gd name="connsiteY34" fmla="*/ 3260961 h 3726131"/>
                <a:gd name="connsiteX35" fmla="*/ 794129 w 2027922"/>
                <a:gd name="connsiteY35" fmla="*/ 2798662 h 3726131"/>
                <a:gd name="connsiteX36" fmla="*/ 685352 w 2027922"/>
                <a:gd name="connsiteY36" fmla="*/ 2302371 h 3726131"/>
                <a:gd name="connsiteX37" fmla="*/ 617367 w 2027922"/>
                <a:gd name="connsiteY37" fmla="*/ 2805460 h 3726131"/>
                <a:gd name="connsiteX38" fmla="*/ 603771 w 2027922"/>
                <a:gd name="connsiteY38" fmla="*/ 3288155 h 3726131"/>
                <a:gd name="connsiteX39" fmla="*/ 607169 w 2027922"/>
                <a:gd name="connsiteY39" fmla="*/ 3512506 h 3726131"/>
                <a:gd name="connsiteX40" fmla="*/ 613968 w 2027922"/>
                <a:gd name="connsiteY40" fmla="*/ 3600886 h 3726131"/>
                <a:gd name="connsiteX41" fmla="*/ 545983 w 2027922"/>
                <a:gd name="connsiteY41" fmla="*/ 3638278 h 3726131"/>
                <a:gd name="connsiteX42" fmla="*/ 253852 w 2027922"/>
                <a:gd name="connsiteY42" fmla="*/ 3710912 h 3726131"/>
                <a:gd name="connsiteX43" fmla="*/ 376020 w 2027922"/>
                <a:gd name="connsiteY43" fmla="*/ 3512506 h 3726131"/>
                <a:gd name="connsiteX44" fmla="*/ 379419 w 2027922"/>
                <a:gd name="connsiteY44" fmla="*/ 3383335 h 3726131"/>
                <a:gd name="connsiteX45" fmla="*/ 384980 w 2027922"/>
                <a:gd name="connsiteY45" fmla="*/ 1920902 h 3726131"/>
                <a:gd name="connsiteX46" fmla="*/ 301981 w 2027922"/>
                <a:gd name="connsiteY46" fmla="*/ 1861716 h 3726131"/>
                <a:gd name="connsiteX47" fmla="*/ 351987 w 2027922"/>
                <a:gd name="connsiteY47" fmla="*/ 1523579 h 3726131"/>
                <a:gd name="connsiteX48" fmla="*/ 297218 w 2027922"/>
                <a:gd name="connsiteY48" fmla="*/ 1337841 h 3726131"/>
                <a:gd name="connsiteX49" fmla="*/ 409137 w 2027922"/>
                <a:gd name="connsiteY49" fmla="*/ 997323 h 3726131"/>
                <a:gd name="connsiteX50" fmla="*/ 128150 w 2027922"/>
                <a:gd name="connsiteY50" fmla="*/ 652041 h 3726131"/>
                <a:gd name="connsiteX51" fmla="*/ 9087 w 2027922"/>
                <a:gd name="connsiteY51" fmla="*/ 352004 h 3726131"/>
                <a:gd name="connsiteX52" fmla="*/ 59094 w 2027922"/>
                <a:gd name="connsiteY52" fmla="*/ 292473 h 3726131"/>
                <a:gd name="connsiteX53" fmla="*/ 11160 w 2027922"/>
                <a:gd name="connsiteY53" fmla="*/ 171030 h 3726131"/>
                <a:gd name="connsiteX0" fmla="*/ 11160 w 2027922"/>
                <a:gd name="connsiteY0" fmla="*/ 171030 h 3726131"/>
                <a:gd name="connsiteX1" fmla="*/ 30519 w 2027922"/>
                <a:gd name="connsiteY1" fmla="*/ 59110 h 3726131"/>
                <a:gd name="connsiteX2" fmla="*/ 75763 w 2027922"/>
                <a:gd name="connsiteY2" fmla="*/ 25773 h 3726131"/>
                <a:gd name="connsiteX3" fmla="*/ 113863 w 2027922"/>
                <a:gd name="connsiteY3" fmla="*/ 4342 h 3726131"/>
                <a:gd name="connsiteX4" fmla="*/ 197207 w 2027922"/>
                <a:gd name="connsiteY4" fmla="*/ 85306 h 3726131"/>
                <a:gd name="connsiteX5" fmla="*/ 161488 w 2027922"/>
                <a:gd name="connsiteY5" fmla="*/ 249612 h 3726131"/>
                <a:gd name="connsiteX6" fmla="*/ 425807 w 2027922"/>
                <a:gd name="connsiteY6" fmla="*/ 668712 h 3726131"/>
                <a:gd name="connsiteX7" fmla="*/ 525820 w 2027922"/>
                <a:gd name="connsiteY7" fmla="*/ 687762 h 3726131"/>
                <a:gd name="connsiteX8" fmla="*/ 752038 w 2027922"/>
                <a:gd name="connsiteY8" fmla="*/ 790156 h 3726131"/>
                <a:gd name="connsiteX9" fmla="*/ 473432 w 2027922"/>
                <a:gd name="connsiteY9" fmla="*/ 1178299 h 3726131"/>
                <a:gd name="connsiteX10" fmla="*/ 421045 w 2027922"/>
                <a:gd name="connsiteY10" fmla="*/ 1656931 h 3726131"/>
                <a:gd name="connsiteX11" fmla="*/ 1047313 w 2027922"/>
                <a:gd name="connsiteY11" fmla="*/ 1718843 h 3726131"/>
                <a:gd name="connsiteX12" fmla="*/ 1116370 w 2027922"/>
                <a:gd name="connsiteY12" fmla="*/ 1461668 h 3726131"/>
                <a:gd name="connsiteX13" fmla="*/ 923488 w 2027922"/>
                <a:gd name="connsiteY13" fmla="*/ 954461 h 3726131"/>
                <a:gd name="connsiteX14" fmla="*/ 1033026 w 2027922"/>
                <a:gd name="connsiteY14" fmla="*/ 840160 h 3726131"/>
                <a:gd name="connsiteX15" fmla="*/ 1206857 w 2027922"/>
                <a:gd name="connsiteY15" fmla="*/ 756817 h 3726131"/>
                <a:gd name="connsiteX16" fmla="*/ 1335444 w 2027922"/>
                <a:gd name="connsiteY16" fmla="*/ 785392 h 3726131"/>
                <a:gd name="connsiteX17" fmla="*/ 1852176 w 2027922"/>
                <a:gd name="connsiteY17" fmla="*/ 313906 h 3726131"/>
                <a:gd name="connsiteX18" fmla="*/ 1850139 w 2027922"/>
                <a:gd name="connsiteY18" fmla="*/ 175792 h 3726131"/>
                <a:gd name="connsiteX19" fmla="*/ 1925993 w 2027922"/>
                <a:gd name="connsiteY19" fmla="*/ 125785 h 3726131"/>
                <a:gd name="connsiteX20" fmla="*/ 1971238 w 2027922"/>
                <a:gd name="connsiteY20" fmla="*/ 168649 h 3726131"/>
                <a:gd name="connsiteX21" fmla="*/ 2006957 w 2027922"/>
                <a:gd name="connsiteY21" fmla="*/ 218653 h 3726131"/>
                <a:gd name="connsiteX22" fmla="*/ 2021244 w 2027922"/>
                <a:gd name="connsiteY22" fmla="*/ 299616 h 3726131"/>
                <a:gd name="connsiteX23" fmla="*/ 1906944 w 2027922"/>
                <a:gd name="connsiteY23" fmla="*/ 440112 h 3726131"/>
                <a:gd name="connsiteX24" fmla="*/ 1933137 w 2027922"/>
                <a:gd name="connsiteY24" fmla="*/ 502023 h 3726131"/>
                <a:gd name="connsiteX25" fmla="*/ 1544994 w 2027922"/>
                <a:gd name="connsiteY25" fmla="*/ 949698 h 3726131"/>
                <a:gd name="connsiteX26" fmla="*/ 1318775 w 2027922"/>
                <a:gd name="connsiteY26" fmla="*/ 1094954 h 3726131"/>
                <a:gd name="connsiteX27" fmla="*/ 1544994 w 2027922"/>
                <a:gd name="connsiteY27" fmla="*/ 2021260 h 3726131"/>
                <a:gd name="connsiteX28" fmla="*/ 1085412 w 2027922"/>
                <a:gd name="connsiteY28" fmla="*/ 2018879 h 3726131"/>
                <a:gd name="connsiteX29" fmla="*/ 1042274 w 2027922"/>
                <a:gd name="connsiteY29" fmla="*/ 3318748 h 3726131"/>
                <a:gd name="connsiteX30" fmla="*/ 1008282 w 2027922"/>
                <a:gd name="connsiteY30" fmla="*/ 3481912 h 3726131"/>
                <a:gd name="connsiteX31" fmla="*/ 1129222 w 2027922"/>
                <a:gd name="connsiteY31" fmla="*/ 3690516 h 3726131"/>
                <a:gd name="connsiteX32" fmla="*/ 899506 w 2027922"/>
                <a:gd name="connsiteY32" fmla="*/ 3600887 h 3726131"/>
                <a:gd name="connsiteX33" fmla="*/ 817923 w 2027922"/>
                <a:gd name="connsiteY33" fmla="*/ 3560097 h 3726131"/>
                <a:gd name="connsiteX34" fmla="*/ 811125 w 2027922"/>
                <a:gd name="connsiteY34" fmla="*/ 3260961 h 3726131"/>
                <a:gd name="connsiteX35" fmla="*/ 794129 w 2027922"/>
                <a:gd name="connsiteY35" fmla="*/ 2798662 h 3726131"/>
                <a:gd name="connsiteX36" fmla="*/ 685352 w 2027922"/>
                <a:gd name="connsiteY36" fmla="*/ 2302371 h 3726131"/>
                <a:gd name="connsiteX37" fmla="*/ 617367 w 2027922"/>
                <a:gd name="connsiteY37" fmla="*/ 2805460 h 3726131"/>
                <a:gd name="connsiteX38" fmla="*/ 603771 w 2027922"/>
                <a:gd name="connsiteY38" fmla="*/ 3288155 h 3726131"/>
                <a:gd name="connsiteX39" fmla="*/ 607169 w 2027922"/>
                <a:gd name="connsiteY39" fmla="*/ 3512506 h 3726131"/>
                <a:gd name="connsiteX40" fmla="*/ 613968 w 2027922"/>
                <a:gd name="connsiteY40" fmla="*/ 3600886 h 3726131"/>
                <a:gd name="connsiteX41" fmla="*/ 545983 w 2027922"/>
                <a:gd name="connsiteY41" fmla="*/ 3638278 h 3726131"/>
                <a:gd name="connsiteX42" fmla="*/ 253852 w 2027922"/>
                <a:gd name="connsiteY42" fmla="*/ 3710912 h 3726131"/>
                <a:gd name="connsiteX43" fmla="*/ 376020 w 2027922"/>
                <a:gd name="connsiteY43" fmla="*/ 3512506 h 3726131"/>
                <a:gd name="connsiteX44" fmla="*/ 379419 w 2027922"/>
                <a:gd name="connsiteY44" fmla="*/ 3383335 h 3726131"/>
                <a:gd name="connsiteX45" fmla="*/ 384980 w 2027922"/>
                <a:gd name="connsiteY45" fmla="*/ 1920902 h 3726131"/>
                <a:gd name="connsiteX46" fmla="*/ 301981 w 2027922"/>
                <a:gd name="connsiteY46" fmla="*/ 1861716 h 3726131"/>
                <a:gd name="connsiteX47" fmla="*/ 351987 w 2027922"/>
                <a:gd name="connsiteY47" fmla="*/ 1523579 h 3726131"/>
                <a:gd name="connsiteX48" fmla="*/ 297218 w 2027922"/>
                <a:gd name="connsiteY48" fmla="*/ 1337841 h 3726131"/>
                <a:gd name="connsiteX49" fmla="*/ 409137 w 2027922"/>
                <a:gd name="connsiteY49" fmla="*/ 997323 h 3726131"/>
                <a:gd name="connsiteX50" fmla="*/ 128150 w 2027922"/>
                <a:gd name="connsiteY50" fmla="*/ 652041 h 3726131"/>
                <a:gd name="connsiteX51" fmla="*/ 9087 w 2027922"/>
                <a:gd name="connsiteY51" fmla="*/ 352004 h 3726131"/>
                <a:gd name="connsiteX52" fmla="*/ 59094 w 2027922"/>
                <a:gd name="connsiteY52" fmla="*/ 292473 h 3726131"/>
                <a:gd name="connsiteX53" fmla="*/ 11160 w 2027922"/>
                <a:gd name="connsiteY53" fmla="*/ 171030 h 3726131"/>
                <a:gd name="connsiteX0" fmla="*/ 11160 w 2027922"/>
                <a:gd name="connsiteY0" fmla="*/ 171030 h 3726131"/>
                <a:gd name="connsiteX1" fmla="*/ 30519 w 2027922"/>
                <a:gd name="connsiteY1" fmla="*/ 59110 h 3726131"/>
                <a:gd name="connsiteX2" fmla="*/ 75763 w 2027922"/>
                <a:gd name="connsiteY2" fmla="*/ 25773 h 3726131"/>
                <a:gd name="connsiteX3" fmla="*/ 113863 w 2027922"/>
                <a:gd name="connsiteY3" fmla="*/ 4342 h 3726131"/>
                <a:gd name="connsiteX4" fmla="*/ 197207 w 2027922"/>
                <a:gd name="connsiteY4" fmla="*/ 85306 h 3726131"/>
                <a:gd name="connsiteX5" fmla="*/ 161488 w 2027922"/>
                <a:gd name="connsiteY5" fmla="*/ 249612 h 3726131"/>
                <a:gd name="connsiteX6" fmla="*/ 425807 w 2027922"/>
                <a:gd name="connsiteY6" fmla="*/ 668712 h 3726131"/>
                <a:gd name="connsiteX7" fmla="*/ 525820 w 2027922"/>
                <a:gd name="connsiteY7" fmla="*/ 687762 h 3726131"/>
                <a:gd name="connsiteX8" fmla="*/ 752038 w 2027922"/>
                <a:gd name="connsiteY8" fmla="*/ 790156 h 3726131"/>
                <a:gd name="connsiteX9" fmla="*/ 473432 w 2027922"/>
                <a:gd name="connsiteY9" fmla="*/ 1178299 h 3726131"/>
                <a:gd name="connsiteX10" fmla="*/ 421045 w 2027922"/>
                <a:gd name="connsiteY10" fmla="*/ 1656931 h 3726131"/>
                <a:gd name="connsiteX11" fmla="*/ 1047313 w 2027922"/>
                <a:gd name="connsiteY11" fmla="*/ 1718843 h 3726131"/>
                <a:gd name="connsiteX12" fmla="*/ 1116370 w 2027922"/>
                <a:gd name="connsiteY12" fmla="*/ 1461668 h 3726131"/>
                <a:gd name="connsiteX13" fmla="*/ 923488 w 2027922"/>
                <a:gd name="connsiteY13" fmla="*/ 954461 h 3726131"/>
                <a:gd name="connsiteX14" fmla="*/ 1033026 w 2027922"/>
                <a:gd name="connsiteY14" fmla="*/ 840160 h 3726131"/>
                <a:gd name="connsiteX15" fmla="*/ 1206857 w 2027922"/>
                <a:gd name="connsiteY15" fmla="*/ 756817 h 3726131"/>
                <a:gd name="connsiteX16" fmla="*/ 1335444 w 2027922"/>
                <a:gd name="connsiteY16" fmla="*/ 785392 h 3726131"/>
                <a:gd name="connsiteX17" fmla="*/ 1852176 w 2027922"/>
                <a:gd name="connsiteY17" fmla="*/ 313906 h 3726131"/>
                <a:gd name="connsiteX18" fmla="*/ 1850139 w 2027922"/>
                <a:gd name="connsiteY18" fmla="*/ 175792 h 3726131"/>
                <a:gd name="connsiteX19" fmla="*/ 1925993 w 2027922"/>
                <a:gd name="connsiteY19" fmla="*/ 125785 h 3726131"/>
                <a:gd name="connsiteX20" fmla="*/ 1971238 w 2027922"/>
                <a:gd name="connsiteY20" fmla="*/ 168649 h 3726131"/>
                <a:gd name="connsiteX21" fmla="*/ 2006957 w 2027922"/>
                <a:gd name="connsiteY21" fmla="*/ 218653 h 3726131"/>
                <a:gd name="connsiteX22" fmla="*/ 2021244 w 2027922"/>
                <a:gd name="connsiteY22" fmla="*/ 299616 h 3726131"/>
                <a:gd name="connsiteX23" fmla="*/ 1906944 w 2027922"/>
                <a:gd name="connsiteY23" fmla="*/ 440112 h 3726131"/>
                <a:gd name="connsiteX24" fmla="*/ 1933137 w 2027922"/>
                <a:gd name="connsiteY24" fmla="*/ 502023 h 3726131"/>
                <a:gd name="connsiteX25" fmla="*/ 1544994 w 2027922"/>
                <a:gd name="connsiteY25" fmla="*/ 949698 h 3726131"/>
                <a:gd name="connsiteX26" fmla="*/ 1318775 w 2027922"/>
                <a:gd name="connsiteY26" fmla="*/ 1094954 h 3726131"/>
                <a:gd name="connsiteX27" fmla="*/ 1544994 w 2027922"/>
                <a:gd name="connsiteY27" fmla="*/ 2021260 h 3726131"/>
                <a:gd name="connsiteX28" fmla="*/ 1085412 w 2027922"/>
                <a:gd name="connsiteY28" fmla="*/ 2018879 h 3726131"/>
                <a:gd name="connsiteX29" fmla="*/ 1042274 w 2027922"/>
                <a:gd name="connsiteY29" fmla="*/ 3318748 h 3726131"/>
                <a:gd name="connsiteX30" fmla="*/ 1008282 w 2027922"/>
                <a:gd name="connsiteY30" fmla="*/ 3481912 h 3726131"/>
                <a:gd name="connsiteX31" fmla="*/ 1129222 w 2027922"/>
                <a:gd name="connsiteY31" fmla="*/ 3690516 h 3726131"/>
                <a:gd name="connsiteX32" fmla="*/ 899506 w 2027922"/>
                <a:gd name="connsiteY32" fmla="*/ 3600887 h 3726131"/>
                <a:gd name="connsiteX33" fmla="*/ 817923 w 2027922"/>
                <a:gd name="connsiteY33" fmla="*/ 3560097 h 3726131"/>
                <a:gd name="connsiteX34" fmla="*/ 811125 w 2027922"/>
                <a:gd name="connsiteY34" fmla="*/ 3260961 h 3726131"/>
                <a:gd name="connsiteX35" fmla="*/ 794129 w 2027922"/>
                <a:gd name="connsiteY35" fmla="*/ 2798662 h 3726131"/>
                <a:gd name="connsiteX36" fmla="*/ 685352 w 2027922"/>
                <a:gd name="connsiteY36" fmla="*/ 2302371 h 3726131"/>
                <a:gd name="connsiteX37" fmla="*/ 617367 w 2027922"/>
                <a:gd name="connsiteY37" fmla="*/ 2805460 h 3726131"/>
                <a:gd name="connsiteX38" fmla="*/ 603771 w 2027922"/>
                <a:gd name="connsiteY38" fmla="*/ 3288155 h 3726131"/>
                <a:gd name="connsiteX39" fmla="*/ 607169 w 2027922"/>
                <a:gd name="connsiteY39" fmla="*/ 3512506 h 3726131"/>
                <a:gd name="connsiteX40" fmla="*/ 613968 w 2027922"/>
                <a:gd name="connsiteY40" fmla="*/ 3600886 h 3726131"/>
                <a:gd name="connsiteX41" fmla="*/ 545983 w 2027922"/>
                <a:gd name="connsiteY41" fmla="*/ 3638278 h 3726131"/>
                <a:gd name="connsiteX42" fmla="*/ 253852 w 2027922"/>
                <a:gd name="connsiteY42" fmla="*/ 3710912 h 3726131"/>
                <a:gd name="connsiteX43" fmla="*/ 376020 w 2027922"/>
                <a:gd name="connsiteY43" fmla="*/ 3512506 h 3726131"/>
                <a:gd name="connsiteX44" fmla="*/ 379419 w 2027922"/>
                <a:gd name="connsiteY44" fmla="*/ 3383335 h 3726131"/>
                <a:gd name="connsiteX45" fmla="*/ 384980 w 2027922"/>
                <a:gd name="connsiteY45" fmla="*/ 1920902 h 3726131"/>
                <a:gd name="connsiteX46" fmla="*/ 301981 w 2027922"/>
                <a:gd name="connsiteY46" fmla="*/ 1861716 h 3726131"/>
                <a:gd name="connsiteX47" fmla="*/ 351987 w 2027922"/>
                <a:gd name="connsiteY47" fmla="*/ 1523579 h 3726131"/>
                <a:gd name="connsiteX48" fmla="*/ 297218 w 2027922"/>
                <a:gd name="connsiteY48" fmla="*/ 1337841 h 3726131"/>
                <a:gd name="connsiteX49" fmla="*/ 409137 w 2027922"/>
                <a:gd name="connsiteY49" fmla="*/ 997323 h 3726131"/>
                <a:gd name="connsiteX50" fmla="*/ 128150 w 2027922"/>
                <a:gd name="connsiteY50" fmla="*/ 652041 h 3726131"/>
                <a:gd name="connsiteX51" fmla="*/ 9087 w 2027922"/>
                <a:gd name="connsiteY51" fmla="*/ 352004 h 3726131"/>
                <a:gd name="connsiteX52" fmla="*/ 59094 w 2027922"/>
                <a:gd name="connsiteY52" fmla="*/ 292473 h 3726131"/>
                <a:gd name="connsiteX53" fmla="*/ 11160 w 2027922"/>
                <a:gd name="connsiteY53" fmla="*/ 171030 h 3726131"/>
                <a:gd name="connsiteX0" fmla="*/ 11160 w 2027922"/>
                <a:gd name="connsiteY0" fmla="*/ 171030 h 3726131"/>
                <a:gd name="connsiteX1" fmla="*/ 30519 w 2027922"/>
                <a:gd name="connsiteY1" fmla="*/ 59110 h 3726131"/>
                <a:gd name="connsiteX2" fmla="*/ 75763 w 2027922"/>
                <a:gd name="connsiteY2" fmla="*/ 25773 h 3726131"/>
                <a:gd name="connsiteX3" fmla="*/ 113863 w 2027922"/>
                <a:gd name="connsiteY3" fmla="*/ 4342 h 3726131"/>
                <a:gd name="connsiteX4" fmla="*/ 197207 w 2027922"/>
                <a:gd name="connsiteY4" fmla="*/ 85306 h 3726131"/>
                <a:gd name="connsiteX5" fmla="*/ 161488 w 2027922"/>
                <a:gd name="connsiteY5" fmla="*/ 249612 h 3726131"/>
                <a:gd name="connsiteX6" fmla="*/ 425807 w 2027922"/>
                <a:gd name="connsiteY6" fmla="*/ 668712 h 3726131"/>
                <a:gd name="connsiteX7" fmla="*/ 525820 w 2027922"/>
                <a:gd name="connsiteY7" fmla="*/ 687762 h 3726131"/>
                <a:gd name="connsiteX8" fmla="*/ 752038 w 2027922"/>
                <a:gd name="connsiteY8" fmla="*/ 790156 h 3726131"/>
                <a:gd name="connsiteX9" fmla="*/ 473432 w 2027922"/>
                <a:gd name="connsiteY9" fmla="*/ 1178299 h 3726131"/>
                <a:gd name="connsiteX10" fmla="*/ 421045 w 2027922"/>
                <a:gd name="connsiteY10" fmla="*/ 1656931 h 3726131"/>
                <a:gd name="connsiteX11" fmla="*/ 1047313 w 2027922"/>
                <a:gd name="connsiteY11" fmla="*/ 1718843 h 3726131"/>
                <a:gd name="connsiteX12" fmla="*/ 1116370 w 2027922"/>
                <a:gd name="connsiteY12" fmla="*/ 1461668 h 3726131"/>
                <a:gd name="connsiteX13" fmla="*/ 923488 w 2027922"/>
                <a:gd name="connsiteY13" fmla="*/ 954461 h 3726131"/>
                <a:gd name="connsiteX14" fmla="*/ 1033026 w 2027922"/>
                <a:gd name="connsiteY14" fmla="*/ 840160 h 3726131"/>
                <a:gd name="connsiteX15" fmla="*/ 1206857 w 2027922"/>
                <a:gd name="connsiteY15" fmla="*/ 756817 h 3726131"/>
                <a:gd name="connsiteX16" fmla="*/ 1335444 w 2027922"/>
                <a:gd name="connsiteY16" fmla="*/ 785392 h 3726131"/>
                <a:gd name="connsiteX17" fmla="*/ 1852176 w 2027922"/>
                <a:gd name="connsiteY17" fmla="*/ 313906 h 3726131"/>
                <a:gd name="connsiteX18" fmla="*/ 1850139 w 2027922"/>
                <a:gd name="connsiteY18" fmla="*/ 175792 h 3726131"/>
                <a:gd name="connsiteX19" fmla="*/ 1925993 w 2027922"/>
                <a:gd name="connsiteY19" fmla="*/ 125785 h 3726131"/>
                <a:gd name="connsiteX20" fmla="*/ 1971238 w 2027922"/>
                <a:gd name="connsiteY20" fmla="*/ 168649 h 3726131"/>
                <a:gd name="connsiteX21" fmla="*/ 2006957 w 2027922"/>
                <a:gd name="connsiteY21" fmla="*/ 218653 h 3726131"/>
                <a:gd name="connsiteX22" fmla="*/ 2021244 w 2027922"/>
                <a:gd name="connsiteY22" fmla="*/ 299616 h 3726131"/>
                <a:gd name="connsiteX23" fmla="*/ 1906944 w 2027922"/>
                <a:gd name="connsiteY23" fmla="*/ 440112 h 3726131"/>
                <a:gd name="connsiteX24" fmla="*/ 1933137 w 2027922"/>
                <a:gd name="connsiteY24" fmla="*/ 502023 h 3726131"/>
                <a:gd name="connsiteX25" fmla="*/ 1544994 w 2027922"/>
                <a:gd name="connsiteY25" fmla="*/ 949698 h 3726131"/>
                <a:gd name="connsiteX26" fmla="*/ 1318775 w 2027922"/>
                <a:gd name="connsiteY26" fmla="*/ 1094954 h 3726131"/>
                <a:gd name="connsiteX27" fmla="*/ 1544994 w 2027922"/>
                <a:gd name="connsiteY27" fmla="*/ 2021260 h 3726131"/>
                <a:gd name="connsiteX28" fmla="*/ 1085412 w 2027922"/>
                <a:gd name="connsiteY28" fmla="*/ 2018879 h 3726131"/>
                <a:gd name="connsiteX29" fmla="*/ 1042274 w 2027922"/>
                <a:gd name="connsiteY29" fmla="*/ 3318748 h 3726131"/>
                <a:gd name="connsiteX30" fmla="*/ 1008282 w 2027922"/>
                <a:gd name="connsiteY30" fmla="*/ 3481912 h 3726131"/>
                <a:gd name="connsiteX31" fmla="*/ 1129222 w 2027922"/>
                <a:gd name="connsiteY31" fmla="*/ 3690516 h 3726131"/>
                <a:gd name="connsiteX32" fmla="*/ 899506 w 2027922"/>
                <a:gd name="connsiteY32" fmla="*/ 3600887 h 3726131"/>
                <a:gd name="connsiteX33" fmla="*/ 817923 w 2027922"/>
                <a:gd name="connsiteY33" fmla="*/ 3560097 h 3726131"/>
                <a:gd name="connsiteX34" fmla="*/ 811125 w 2027922"/>
                <a:gd name="connsiteY34" fmla="*/ 3260961 h 3726131"/>
                <a:gd name="connsiteX35" fmla="*/ 794129 w 2027922"/>
                <a:gd name="connsiteY35" fmla="*/ 2798662 h 3726131"/>
                <a:gd name="connsiteX36" fmla="*/ 685352 w 2027922"/>
                <a:gd name="connsiteY36" fmla="*/ 2302371 h 3726131"/>
                <a:gd name="connsiteX37" fmla="*/ 617367 w 2027922"/>
                <a:gd name="connsiteY37" fmla="*/ 2805460 h 3726131"/>
                <a:gd name="connsiteX38" fmla="*/ 603771 w 2027922"/>
                <a:gd name="connsiteY38" fmla="*/ 3288155 h 3726131"/>
                <a:gd name="connsiteX39" fmla="*/ 607169 w 2027922"/>
                <a:gd name="connsiteY39" fmla="*/ 3512506 h 3726131"/>
                <a:gd name="connsiteX40" fmla="*/ 613968 w 2027922"/>
                <a:gd name="connsiteY40" fmla="*/ 3600886 h 3726131"/>
                <a:gd name="connsiteX41" fmla="*/ 545983 w 2027922"/>
                <a:gd name="connsiteY41" fmla="*/ 3638278 h 3726131"/>
                <a:gd name="connsiteX42" fmla="*/ 253852 w 2027922"/>
                <a:gd name="connsiteY42" fmla="*/ 3710912 h 3726131"/>
                <a:gd name="connsiteX43" fmla="*/ 376020 w 2027922"/>
                <a:gd name="connsiteY43" fmla="*/ 3512506 h 3726131"/>
                <a:gd name="connsiteX44" fmla="*/ 379419 w 2027922"/>
                <a:gd name="connsiteY44" fmla="*/ 3383335 h 3726131"/>
                <a:gd name="connsiteX45" fmla="*/ 384980 w 2027922"/>
                <a:gd name="connsiteY45" fmla="*/ 1920902 h 3726131"/>
                <a:gd name="connsiteX46" fmla="*/ 301981 w 2027922"/>
                <a:gd name="connsiteY46" fmla="*/ 1861716 h 3726131"/>
                <a:gd name="connsiteX47" fmla="*/ 351987 w 2027922"/>
                <a:gd name="connsiteY47" fmla="*/ 1523579 h 3726131"/>
                <a:gd name="connsiteX48" fmla="*/ 297218 w 2027922"/>
                <a:gd name="connsiteY48" fmla="*/ 1337841 h 3726131"/>
                <a:gd name="connsiteX49" fmla="*/ 409137 w 2027922"/>
                <a:gd name="connsiteY49" fmla="*/ 997323 h 3726131"/>
                <a:gd name="connsiteX50" fmla="*/ 128150 w 2027922"/>
                <a:gd name="connsiteY50" fmla="*/ 652041 h 3726131"/>
                <a:gd name="connsiteX51" fmla="*/ 9087 w 2027922"/>
                <a:gd name="connsiteY51" fmla="*/ 352004 h 3726131"/>
                <a:gd name="connsiteX52" fmla="*/ 59094 w 2027922"/>
                <a:gd name="connsiteY52" fmla="*/ 292473 h 3726131"/>
                <a:gd name="connsiteX53" fmla="*/ 11160 w 2027922"/>
                <a:gd name="connsiteY53" fmla="*/ 171030 h 3726131"/>
                <a:gd name="connsiteX0" fmla="*/ 11160 w 2027922"/>
                <a:gd name="connsiteY0" fmla="*/ 171030 h 3726131"/>
                <a:gd name="connsiteX1" fmla="*/ 30519 w 2027922"/>
                <a:gd name="connsiteY1" fmla="*/ 59110 h 3726131"/>
                <a:gd name="connsiteX2" fmla="*/ 75763 w 2027922"/>
                <a:gd name="connsiteY2" fmla="*/ 25773 h 3726131"/>
                <a:gd name="connsiteX3" fmla="*/ 113863 w 2027922"/>
                <a:gd name="connsiteY3" fmla="*/ 4342 h 3726131"/>
                <a:gd name="connsiteX4" fmla="*/ 197207 w 2027922"/>
                <a:gd name="connsiteY4" fmla="*/ 85306 h 3726131"/>
                <a:gd name="connsiteX5" fmla="*/ 161488 w 2027922"/>
                <a:gd name="connsiteY5" fmla="*/ 249612 h 3726131"/>
                <a:gd name="connsiteX6" fmla="*/ 425807 w 2027922"/>
                <a:gd name="connsiteY6" fmla="*/ 668712 h 3726131"/>
                <a:gd name="connsiteX7" fmla="*/ 525820 w 2027922"/>
                <a:gd name="connsiteY7" fmla="*/ 687762 h 3726131"/>
                <a:gd name="connsiteX8" fmla="*/ 752038 w 2027922"/>
                <a:gd name="connsiteY8" fmla="*/ 790156 h 3726131"/>
                <a:gd name="connsiteX9" fmla="*/ 473432 w 2027922"/>
                <a:gd name="connsiteY9" fmla="*/ 1178299 h 3726131"/>
                <a:gd name="connsiteX10" fmla="*/ 421045 w 2027922"/>
                <a:gd name="connsiteY10" fmla="*/ 1656931 h 3726131"/>
                <a:gd name="connsiteX11" fmla="*/ 1047313 w 2027922"/>
                <a:gd name="connsiteY11" fmla="*/ 1718843 h 3726131"/>
                <a:gd name="connsiteX12" fmla="*/ 1116370 w 2027922"/>
                <a:gd name="connsiteY12" fmla="*/ 1461668 h 3726131"/>
                <a:gd name="connsiteX13" fmla="*/ 923488 w 2027922"/>
                <a:gd name="connsiteY13" fmla="*/ 954461 h 3726131"/>
                <a:gd name="connsiteX14" fmla="*/ 1033026 w 2027922"/>
                <a:gd name="connsiteY14" fmla="*/ 840160 h 3726131"/>
                <a:gd name="connsiteX15" fmla="*/ 1206857 w 2027922"/>
                <a:gd name="connsiteY15" fmla="*/ 756817 h 3726131"/>
                <a:gd name="connsiteX16" fmla="*/ 1335444 w 2027922"/>
                <a:gd name="connsiteY16" fmla="*/ 785392 h 3726131"/>
                <a:gd name="connsiteX17" fmla="*/ 1852176 w 2027922"/>
                <a:gd name="connsiteY17" fmla="*/ 313906 h 3726131"/>
                <a:gd name="connsiteX18" fmla="*/ 1850139 w 2027922"/>
                <a:gd name="connsiteY18" fmla="*/ 175792 h 3726131"/>
                <a:gd name="connsiteX19" fmla="*/ 1925993 w 2027922"/>
                <a:gd name="connsiteY19" fmla="*/ 125785 h 3726131"/>
                <a:gd name="connsiteX20" fmla="*/ 1971238 w 2027922"/>
                <a:gd name="connsiteY20" fmla="*/ 168649 h 3726131"/>
                <a:gd name="connsiteX21" fmla="*/ 2006957 w 2027922"/>
                <a:gd name="connsiteY21" fmla="*/ 218653 h 3726131"/>
                <a:gd name="connsiteX22" fmla="*/ 2021244 w 2027922"/>
                <a:gd name="connsiteY22" fmla="*/ 299616 h 3726131"/>
                <a:gd name="connsiteX23" fmla="*/ 1906944 w 2027922"/>
                <a:gd name="connsiteY23" fmla="*/ 440112 h 3726131"/>
                <a:gd name="connsiteX24" fmla="*/ 1933137 w 2027922"/>
                <a:gd name="connsiteY24" fmla="*/ 502023 h 3726131"/>
                <a:gd name="connsiteX25" fmla="*/ 1544994 w 2027922"/>
                <a:gd name="connsiteY25" fmla="*/ 949698 h 3726131"/>
                <a:gd name="connsiteX26" fmla="*/ 1318775 w 2027922"/>
                <a:gd name="connsiteY26" fmla="*/ 1094954 h 3726131"/>
                <a:gd name="connsiteX27" fmla="*/ 1544994 w 2027922"/>
                <a:gd name="connsiteY27" fmla="*/ 2021260 h 3726131"/>
                <a:gd name="connsiteX28" fmla="*/ 1085412 w 2027922"/>
                <a:gd name="connsiteY28" fmla="*/ 2018879 h 3726131"/>
                <a:gd name="connsiteX29" fmla="*/ 1042274 w 2027922"/>
                <a:gd name="connsiteY29" fmla="*/ 3318748 h 3726131"/>
                <a:gd name="connsiteX30" fmla="*/ 1008282 w 2027922"/>
                <a:gd name="connsiteY30" fmla="*/ 3481912 h 3726131"/>
                <a:gd name="connsiteX31" fmla="*/ 1129222 w 2027922"/>
                <a:gd name="connsiteY31" fmla="*/ 3690516 h 3726131"/>
                <a:gd name="connsiteX32" fmla="*/ 899506 w 2027922"/>
                <a:gd name="connsiteY32" fmla="*/ 3600887 h 3726131"/>
                <a:gd name="connsiteX33" fmla="*/ 817923 w 2027922"/>
                <a:gd name="connsiteY33" fmla="*/ 3560097 h 3726131"/>
                <a:gd name="connsiteX34" fmla="*/ 811125 w 2027922"/>
                <a:gd name="connsiteY34" fmla="*/ 3260961 h 3726131"/>
                <a:gd name="connsiteX35" fmla="*/ 794129 w 2027922"/>
                <a:gd name="connsiteY35" fmla="*/ 2798662 h 3726131"/>
                <a:gd name="connsiteX36" fmla="*/ 685352 w 2027922"/>
                <a:gd name="connsiteY36" fmla="*/ 2302371 h 3726131"/>
                <a:gd name="connsiteX37" fmla="*/ 617367 w 2027922"/>
                <a:gd name="connsiteY37" fmla="*/ 2805460 h 3726131"/>
                <a:gd name="connsiteX38" fmla="*/ 603771 w 2027922"/>
                <a:gd name="connsiteY38" fmla="*/ 3288155 h 3726131"/>
                <a:gd name="connsiteX39" fmla="*/ 607169 w 2027922"/>
                <a:gd name="connsiteY39" fmla="*/ 3512506 h 3726131"/>
                <a:gd name="connsiteX40" fmla="*/ 613968 w 2027922"/>
                <a:gd name="connsiteY40" fmla="*/ 3600886 h 3726131"/>
                <a:gd name="connsiteX41" fmla="*/ 545983 w 2027922"/>
                <a:gd name="connsiteY41" fmla="*/ 3638278 h 3726131"/>
                <a:gd name="connsiteX42" fmla="*/ 253852 w 2027922"/>
                <a:gd name="connsiteY42" fmla="*/ 3710912 h 3726131"/>
                <a:gd name="connsiteX43" fmla="*/ 376020 w 2027922"/>
                <a:gd name="connsiteY43" fmla="*/ 3512506 h 3726131"/>
                <a:gd name="connsiteX44" fmla="*/ 379419 w 2027922"/>
                <a:gd name="connsiteY44" fmla="*/ 3383335 h 3726131"/>
                <a:gd name="connsiteX45" fmla="*/ 384980 w 2027922"/>
                <a:gd name="connsiteY45" fmla="*/ 1920902 h 3726131"/>
                <a:gd name="connsiteX46" fmla="*/ 301981 w 2027922"/>
                <a:gd name="connsiteY46" fmla="*/ 1861716 h 3726131"/>
                <a:gd name="connsiteX47" fmla="*/ 351987 w 2027922"/>
                <a:gd name="connsiteY47" fmla="*/ 1523579 h 3726131"/>
                <a:gd name="connsiteX48" fmla="*/ 297218 w 2027922"/>
                <a:gd name="connsiteY48" fmla="*/ 1337841 h 3726131"/>
                <a:gd name="connsiteX49" fmla="*/ 409137 w 2027922"/>
                <a:gd name="connsiteY49" fmla="*/ 997323 h 3726131"/>
                <a:gd name="connsiteX50" fmla="*/ 128150 w 2027922"/>
                <a:gd name="connsiteY50" fmla="*/ 652041 h 3726131"/>
                <a:gd name="connsiteX51" fmla="*/ 9087 w 2027922"/>
                <a:gd name="connsiteY51" fmla="*/ 352004 h 3726131"/>
                <a:gd name="connsiteX52" fmla="*/ 59094 w 2027922"/>
                <a:gd name="connsiteY52" fmla="*/ 292473 h 3726131"/>
                <a:gd name="connsiteX53" fmla="*/ 11160 w 2027922"/>
                <a:gd name="connsiteY53" fmla="*/ 171030 h 3726131"/>
                <a:gd name="connsiteX0" fmla="*/ 11160 w 2027922"/>
                <a:gd name="connsiteY0" fmla="*/ 171030 h 3726131"/>
                <a:gd name="connsiteX1" fmla="*/ 30519 w 2027922"/>
                <a:gd name="connsiteY1" fmla="*/ 59110 h 3726131"/>
                <a:gd name="connsiteX2" fmla="*/ 75763 w 2027922"/>
                <a:gd name="connsiteY2" fmla="*/ 25773 h 3726131"/>
                <a:gd name="connsiteX3" fmla="*/ 113863 w 2027922"/>
                <a:gd name="connsiteY3" fmla="*/ 4342 h 3726131"/>
                <a:gd name="connsiteX4" fmla="*/ 197207 w 2027922"/>
                <a:gd name="connsiteY4" fmla="*/ 85306 h 3726131"/>
                <a:gd name="connsiteX5" fmla="*/ 161488 w 2027922"/>
                <a:gd name="connsiteY5" fmla="*/ 249612 h 3726131"/>
                <a:gd name="connsiteX6" fmla="*/ 425807 w 2027922"/>
                <a:gd name="connsiteY6" fmla="*/ 668712 h 3726131"/>
                <a:gd name="connsiteX7" fmla="*/ 525820 w 2027922"/>
                <a:gd name="connsiteY7" fmla="*/ 687762 h 3726131"/>
                <a:gd name="connsiteX8" fmla="*/ 752038 w 2027922"/>
                <a:gd name="connsiteY8" fmla="*/ 790156 h 3726131"/>
                <a:gd name="connsiteX9" fmla="*/ 473432 w 2027922"/>
                <a:gd name="connsiteY9" fmla="*/ 1178299 h 3726131"/>
                <a:gd name="connsiteX10" fmla="*/ 421045 w 2027922"/>
                <a:gd name="connsiteY10" fmla="*/ 1656931 h 3726131"/>
                <a:gd name="connsiteX11" fmla="*/ 1047313 w 2027922"/>
                <a:gd name="connsiteY11" fmla="*/ 1718843 h 3726131"/>
                <a:gd name="connsiteX12" fmla="*/ 1116370 w 2027922"/>
                <a:gd name="connsiteY12" fmla="*/ 1461668 h 3726131"/>
                <a:gd name="connsiteX13" fmla="*/ 923488 w 2027922"/>
                <a:gd name="connsiteY13" fmla="*/ 954461 h 3726131"/>
                <a:gd name="connsiteX14" fmla="*/ 1033026 w 2027922"/>
                <a:gd name="connsiteY14" fmla="*/ 840160 h 3726131"/>
                <a:gd name="connsiteX15" fmla="*/ 1206857 w 2027922"/>
                <a:gd name="connsiteY15" fmla="*/ 756817 h 3726131"/>
                <a:gd name="connsiteX16" fmla="*/ 1335444 w 2027922"/>
                <a:gd name="connsiteY16" fmla="*/ 785392 h 3726131"/>
                <a:gd name="connsiteX17" fmla="*/ 1852176 w 2027922"/>
                <a:gd name="connsiteY17" fmla="*/ 313906 h 3726131"/>
                <a:gd name="connsiteX18" fmla="*/ 1850139 w 2027922"/>
                <a:gd name="connsiteY18" fmla="*/ 175792 h 3726131"/>
                <a:gd name="connsiteX19" fmla="*/ 1925993 w 2027922"/>
                <a:gd name="connsiteY19" fmla="*/ 125785 h 3726131"/>
                <a:gd name="connsiteX20" fmla="*/ 1971238 w 2027922"/>
                <a:gd name="connsiteY20" fmla="*/ 168649 h 3726131"/>
                <a:gd name="connsiteX21" fmla="*/ 2006957 w 2027922"/>
                <a:gd name="connsiteY21" fmla="*/ 218653 h 3726131"/>
                <a:gd name="connsiteX22" fmla="*/ 2021244 w 2027922"/>
                <a:gd name="connsiteY22" fmla="*/ 299616 h 3726131"/>
                <a:gd name="connsiteX23" fmla="*/ 1906944 w 2027922"/>
                <a:gd name="connsiteY23" fmla="*/ 440112 h 3726131"/>
                <a:gd name="connsiteX24" fmla="*/ 1933137 w 2027922"/>
                <a:gd name="connsiteY24" fmla="*/ 502023 h 3726131"/>
                <a:gd name="connsiteX25" fmla="*/ 1544994 w 2027922"/>
                <a:gd name="connsiteY25" fmla="*/ 949698 h 3726131"/>
                <a:gd name="connsiteX26" fmla="*/ 1318775 w 2027922"/>
                <a:gd name="connsiteY26" fmla="*/ 1094954 h 3726131"/>
                <a:gd name="connsiteX27" fmla="*/ 1544994 w 2027922"/>
                <a:gd name="connsiteY27" fmla="*/ 2021260 h 3726131"/>
                <a:gd name="connsiteX28" fmla="*/ 1085412 w 2027922"/>
                <a:gd name="connsiteY28" fmla="*/ 2018879 h 3726131"/>
                <a:gd name="connsiteX29" fmla="*/ 1059270 w 2027922"/>
                <a:gd name="connsiteY29" fmla="*/ 3311949 h 3726131"/>
                <a:gd name="connsiteX30" fmla="*/ 1008282 w 2027922"/>
                <a:gd name="connsiteY30" fmla="*/ 3481912 h 3726131"/>
                <a:gd name="connsiteX31" fmla="*/ 1129222 w 2027922"/>
                <a:gd name="connsiteY31" fmla="*/ 3690516 h 3726131"/>
                <a:gd name="connsiteX32" fmla="*/ 899506 w 2027922"/>
                <a:gd name="connsiteY32" fmla="*/ 3600887 h 3726131"/>
                <a:gd name="connsiteX33" fmla="*/ 817923 w 2027922"/>
                <a:gd name="connsiteY33" fmla="*/ 3560097 h 3726131"/>
                <a:gd name="connsiteX34" fmla="*/ 811125 w 2027922"/>
                <a:gd name="connsiteY34" fmla="*/ 3260961 h 3726131"/>
                <a:gd name="connsiteX35" fmla="*/ 794129 w 2027922"/>
                <a:gd name="connsiteY35" fmla="*/ 2798662 h 3726131"/>
                <a:gd name="connsiteX36" fmla="*/ 685352 w 2027922"/>
                <a:gd name="connsiteY36" fmla="*/ 2302371 h 3726131"/>
                <a:gd name="connsiteX37" fmla="*/ 617367 w 2027922"/>
                <a:gd name="connsiteY37" fmla="*/ 2805460 h 3726131"/>
                <a:gd name="connsiteX38" fmla="*/ 603771 w 2027922"/>
                <a:gd name="connsiteY38" fmla="*/ 3288155 h 3726131"/>
                <a:gd name="connsiteX39" fmla="*/ 607169 w 2027922"/>
                <a:gd name="connsiteY39" fmla="*/ 3512506 h 3726131"/>
                <a:gd name="connsiteX40" fmla="*/ 613968 w 2027922"/>
                <a:gd name="connsiteY40" fmla="*/ 3600886 h 3726131"/>
                <a:gd name="connsiteX41" fmla="*/ 545983 w 2027922"/>
                <a:gd name="connsiteY41" fmla="*/ 3638278 h 3726131"/>
                <a:gd name="connsiteX42" fmla="*/ 253852 w 2027922"/>
                <a:gd name="connsiteY42" fmla="*/ 3710912 h 3726131"/>
                <a:gd name="connsiteX43" fmla="*/ 376020 w 2027922"/>
                <a:gd name="connsiteY43" fmla="*/ 3512506 h 3726131"/>
                <a:gd name="connsiteX44" fmla="*/ 379419 w 2027922"/>
                <a:gd name="connsiteY44" fmla="*/ 3383335 h 3726131"/>
                <a:gd name="connsiteX45" fmla="*/ 384980 w 2027922"/>
                <a:gd name="connsiteY45" fmla="*/ 1920902 h 3726131"/>
                <a:gd name="connsiteX46" fmla="*/ 301981 w 2027922"/>
                <a:gd name="connsiteY46" fmla="*/ 1861716 h 3726131"/>
                <a:gd name="connsiteX47" fmla="*/ 351987 w 2027922"/>
                <a:gd name="connsiteY47" fmla="*/ 1523579 h 3726131"/>
                <a:gd name="connsiteX48" fmla="*/ 297218 w 2027922"/>
                <a:gd name="connsiteY48" fmla="*/ 1337841 h 3726131"/>
                <a:gd name="connsiteX49" fmla="*/ 409137 w 2027922"/>
                <a:gd name="connsiteY49" fmla="*/ 997323 h 3726131"/>
                <a:gd name="connsiteX50" fmla="*/ 128150 w 2027922"/>
                <a:gd name="connsiteY50" fmla="*/ 652041 h 3726131"/>
                <a:gd name="connsiteX51" fmla="*/ 9087 w 2027922"/>
                <a:gd name="connsiteY51" fmla="*/ 352004 h 3726131"/>
                <a:gd name="connsiteX52" fmla="*/ 59094 w 2027922"/>
                <a:gd name="connsiteY52" fmla="*/ 292473 h 3726131"/>
                <a:gd name="connsiteX53" fmla="*/ 11160 w 2027922"/>
                <a:gd name="connsiteY53" fmla="*/ 171030 h 3726131"/>
                <a:gd name="connsiteX0" fmla="*/ 11160 w 2027922"/>
                <a:gd name="connsiteY0" fmla="*/ 171030 h 3726131"/>
                <a:gd name="connsiteX1" fmla="*/ 30519 w 2027922"/>
                <a:gd name="connsiteY1" fmla="*/ 59110 h 3726131"/>
                <a:gd name="connsiteX2" fmla="*/ 75763 w 2027922"/>
                <a:gd name="connsiteY2" fmla="*/ 25773 h 3726131"/>
                <a:gd name="connsiteX3" fmla="*/ 113863 w 2027922"/>
                <a:gd name="connsiteY3" fmla="*/ 4342 h 3726131"/>
                <a:gd name="connsiteX4" fmla="*/ 197207 w 2027922"/>
                <a:gd name="connsiteY4" fmla="*/ 85306 h 3726131"/>
                <a:gd name="connsiteX5" fmla="*/ 161488 w 2027922"/>
                <a:gd name="connsiteY5" fmla="*/ 249612 h 3726131"/>
                <a:gd name="connsiteX6" fmla="*/ 425807 w 2027922"/>
                <a:gd name="connsiteY6" fmla="*/ 668712 h 3726131"/>
                <a:gd name="connsiteX7" fmla="*/ 525820 w 2027922"/>
                <a:gd name="connsiteY7" fmla="*/ 687762 h 3726131"/>
                <a:gd name="connsiteX8" fmla="*/ 752038 w 2027922"/>
                <a:gd name="connsiteY8" fmla="*/ 790156 h 3726131"/>
                <a:gd name="connsiteX9" fmla="*/ 473432 w 2027922"/>
                <a:gd name="connsiteY9" fmla="*/ 1178299 h 3726131"/>
                <a:gd name="connsiteX10" fmla="*/ 421045 w 2027922"/>
                <a:gd name="connsiteY10" fmla="*/ 1656931 h 3726131"/>
                <a:gd name="connsiteX11" fmla="*/ 1047313 w 2027922"/>
                <a:gd name="connsiteY11" fmla="*/ 1718843 h 3726131"/>
                <a:gd name="connsiteX12" fmla="*/ 1116370 w 2027922"/>
                <a:gd name="connsiteY12" fmla="*/ 1461668 h 3726131"/>
                <a:gd name="connsiteX13" fmla="*/ 923488 w 2027922"/>
                <a:gd name="connsiteY13" fmla="*/ 954461 h 3726131"/>
                <a:gd name="connsiteX14" fmla="*/ 1033026 w 2027922"/>
                <a:gd name="connsiteY14" fmla="*/ 840160 h 3726131"/>
                <a:gd name="connsiteX15" fmla="*/ 1206857 w 2027922"/>
                <a:gd name="connsiteY15" fmla="*/ 756817 h 3726131"/>
                <a:gd name="connsiteX16" fmla="*/ 1335444 w 2027922"/>
                <a:gd name="connsiteY16" fmla="*/ 785392 h 3726131"/>
                <a:gd name="connsiteX17" fmla="*/ 1852176 w 2027922"/>
                <a:gd name="connsiteY17" fmla="*/ 313906 h 3726131"/>
                <a:gd name="connsiteX18" fmla="*/ 1850139 w 2027922"/>
                <a:gd name="connsiteY18" fmla="*/ 175792 h 3726131"/>
                <a:gd name="connsiteX19" fmla="*/ 1925993 w 2027922"/>
                <a:gd name="connsiteY19" fmla="*/ 125785 h 3726131"/>
                <a:gd name="connsiteX20" fmla="*/ 1971238 w 2027922"/>
                <a:gd name="connsiteY20" fmla="*/ 168649 h 3726131"/>
                <a:gd name="connsiteX21" fmla="*/ 2006957 w 2027922"/>
                <a:gd name="connsiteY21" fmla="*/ 218653 h 3726131"/>
                <a:gd name="connsiteX22" fmla="*/ 2021244 w 2027922"/>
                <a:gd name="connsiteY22" fmla="*/ 299616 h 3726131"/>
                <a:gd name="connsiteX23" fmla="*/ 1906944 w 2027922"/>
                <a:gd name="connsiteY23" fmla="*/ 440112 h 3726131"/>
                <a:gd name="connsiteX24" fmla="*/ 1933137 w 2027922"/>
                <a:gd name="connsiteY24" fmla="*/ 502023 h 3726131"/>
                <a:gd name="connsiteX25" fmla="*/ 1544994 w 2027922"/>
                <a:gd name="connsiteY25" fmla="*/ 949698 h 3726131"/>
                <a:gd name="connsiteX26" fmla="*/ 1318775 w 2027922"/>
                <a:gd name="connsiteY26" fmla="*/ 1094954 h 3726131"/>
                <a:gd name="connsiteX27" fmla="*/ 1544994 w 2027922"/>
                <a:gd name="connsiteY27" fmla="*/ 2021260 h 3726131"/>
                <a:gd name="connsiteX28" fmla="*/ 1085412 w 2027922"/>
                <a:gd name="connsiteY28" fmla="*/ 2018879 h 3726131"/>
                <a:gd name="connsiteX29" fmla="*/ 1021879 w 2027922"/>
                <a:gd name="connsiteY29" fmla="*/ 2805460 h 3726131"/>
                <a:gd name="connsiteX30" fmla="*/ 1059270 w 2027922"/>
                <a:gd name="connsiteY30" fmla="*/ 3311949 h 3726131"/>
                <a:gd name="connsiteX31" fmla="*/ 1008282 w 2027922"/>
                <a:gd name="connsiteY31" fmla="*/ 3481912 h 3726131"/>
                <a:gd name="connsiteX32" fmla="*/ 1129222 w 2027922"/>
                <a:gd name="connsiteY32" fmla="*/ 3690516 h 3726131"/>
                <a:gd name="connsiteX33" fmla="*/ 899506 w 2027922"/>
                <a:gd name="connsiteY33" fmla="*/ 3600887 h 3726131"/>
                <a:gd name="connsiteX34" fmla="*/ 817923 w 2027922"/>
                <a:gd name="connsiteY34" fmla="*/ 3560097 h 3726131"/>
                <a:gd name="connsiteX35" fmla="*/ 811125 w 2027922"/>
                <a:gd name="connsiteY35" fmla="*/ 3260961 h 3726131"/>
                <a:gd name="connsiteX36" fmla="*/ 794129 w 2027922"/>
                <a:gd name="connsiteY36" fmla="*/ 2798662 h 3726131"/>
                <a:gd name="connsiteX37" fmla="*/ 685352 w 2027922"/>
                <a:gd name="connsiteY37" fmla="*/ 2302371 h 3726131"/>
                <a:gd name="connsiteX38" fmla="*/ 617367 w 2027922"/>
                <a:gd name="connsiteY38" fmla="*/ 2805460 h 3726131"/>
                <a:gd name="connsiteX39" fmla="*/ 603771 w 2027922"/>
                <a:gd name="connsiteY39" fmla="*/ 3288155 h 3726131"/>
                <a:gd name="connsiteX40" fmla="*/ 607169 w 2027922"/>
                <a:gd name="connsiteY40" fmla="*/ 3512506 h 3726131"/>
                <a:gd name="connsiteX41" fmla="*/ 613968 w 2027922"/>
                <a:gd name="connsiteY41" fmla="*/ 3600886 h 3726131"/>
                <a:gd name="connsiteX42" fmla="*/ 545983 w 2027922"/>
                <a:gd name="connsiteY42" fmla="*/ 3638278 h 3726131"/>
                <a:gd name="connsiteX43" fmla="*/ 253852 w 2027922"/>
                <a:gd name="connsiteY43" fmla="*/ 3710912 h 3726131"/>
                <a:gd name="connsiteX44" fmla="*/ 376020 w 2027922"/>
                <a:gd name="connsiteY44" fmla="*/ 3512506 h 3726131"/>
                <a:gd name="connsiteX45" fmla="*/ 379419 w 2027922"/>
                <a:gd name="connsiteY45" fmla="*/ 3383335 h 3726131"/>
                <a:gd name="connsiteX46" fmla="*/ 384980 w 2027922"/>
                <a:gd name="connsiteY46" fmla="*/ 1920902 h 3726131"/>
                <a:gd name="connsiteX47" fmla="*/ 301981 w 2027922"/>
                <a:gd name="connsiteY47" fmla="*/ 1861716 h 3726131"/>
                <a:gd name="connsiteX48" fmla="*/ 351987 w 2027922"/>
                <a:gd name="connsiteY48" fmla="*/ 1523579 h 3726131"/>
                <a:gd name="connsiteX49" fmla="*/ 297218 w 2027922"/>
                <a:gd name="connsiteY49" fmla="*/ 1337841 h 3726131"/>
                <a:gd name="connsiteX50" fmla="*/ 409137 w 2027922"/>
                <a:gd name="connsiteY50" fmla="*/ 997323 h 3726131"/>
                <a:gd name="connsiteX51" fmla="*/ 128150 w 2027922"/>
                <a:gd name="connsiteY51" fmla="*/ 652041 h 3726131"/>
                <a:gd name="connsiteX52" fmla="*/ 9087 w 2027922"/>
                <a:gd name="connsiteY52" fmla="*/ 352004 h 3726131"/>
                <a:gd name="connsiteX53" fmla="*/ 59094 w 2027922"/>
                <a:gd name="connsiteY53" fmla="*/ 292473 h 3726131"/>
                <a:gd name="connsiteX54" fmla="*/ 11160 w 2027922"/>
                <a:gd name="connsiteY54" fmla="*/ 171030 h 3726131"/>
                <a:gd name="connsiteX0" fmla="*/ 11160 w 2027922"/>
                <a:gd name="connsiteY0" fmla="*/ 171030 h 3726131"/>
                <a:gd name="connsiteX1" fmla="*/ 30519 w 2027922"/>
                <a:gd name="connsiteY1" fmla="*/ 59110 h 3726131"/>
                <a:gd name="connsiteX2" fmla="*/ 75763 w 2027922"/>
                <a:gd name="connsiteY2" fmla="*/ 25773 h 3726131"/>
                <a:gd name="connsiteX3" fmla="*/ 113863 w 2027922"/>
                <a:gd name="connsiteY3" fmla="*/ 4342 h 3726131"/>
                <a:gd name="connsiteX4" fmla="*/ 197207 w 2027922"/>
                <a:gd name="connsiteY4" fmla="*/ 85306 h 3726131"/>
                <a:gd name="connsiteX5" fmla="*/ 161488 w 2027922"/>
                <a:gd name="connsiteY5" fmla="*/ 249612 h 3726131"/>
                <a:gd name="connsiteX6" fmla="*/ 425807 w 2027922"/>
                <a:gd name="connsiteY6" fmla="*/ 668712 h 3726131"/>
                <a:gd name="connsiteX7" fmla="*/ 525820 w 2027922"/>
                <a:gd name="connsiteY7" fmla="*/ 687762 h 3726131"/>
                <a:gd name="connsiteX8" fmla="*/ 752038 w 2027922"/>
                <a:gd name="connsiteY8" fmla="*/ 790156 h 3726131"/>
                <a:gd name="connsiteX9" fmla="*/ 473432 w 2027922"/>
                <a:gd name="connsiteY9" fmla="*/ 1178299 h 3726131"/>
                <a:gd name="connsiteX10" fmla="*/ 421045 w 2027922"/>
                <a:gd name="connsiteY10" fmla="*/ 1656931 h 3726131"/>
                <a:gd name="connsiteX11" fmla="*/ 1047313 w 2027922"/>
                <a:gd name="connsiteY11" fmla="*/ 1718843 h 3726131"/>
                <a:gd name="connsiteX12" fmla="*/ 1116370 w 2027922"/>
                <a:gd name="connsiteY12" fmla="*/ 1461668 h 3726131"/>
                <a:gd name="connsiteX13" fmla="*/ 923488 w 2027922"/>
                <a:gd name="connsiteY13" fmla="*/ 954461 h 3726131"/>
                <a:gd name="connsiteX14" fmla="*/ 1033026 w 2027922"/>
                <a:gd name="connsiteY14" fmla="*/ 840160 h 3726131"/>
                <a:gd name="connsiteX15" fmla="*/ 1206857 w 2027922"/>
                <a:gd name="connsiteY15" fmla="*/ 756817 h 3726131"/>
                <a:gd name="connsiteX16" fmla="*/ 1335444 w 2027922"/>
                <a:gd name="connsiteY16" fmla="*/ 785392 h 3726131"/>
                <a:gd name="connsiteX17" fmla="*/ 1852176 w 2027922"/>
                <a:gd name="connsiteY17" fmla="*/ 313906 h 3726131"/>
                <a:gd name="connsiteX18" fmla="*/ 1850139 w 2027922"/>
                <a:gd name="connsiteY18" fmla="*/ 175792 h 3726131"/>
                <a:gd name="connsiteX19" fmla="*/ 1925993 w 2027922"/>
                <a:gd name="connsiteY19" fmla="*/ 125785 h 3726131"/>
                <a:gd name="connsiteX20" fmla="*/ 1971238 w 2027922"/>
                <a:gd name="connsiteY20" fmla="*/ 168649 h 3726131"/>
                <a:gd name="connsiteX21" fmla="*/ 2006957 w 2027922"/>
                <a:gd name="connsiteY21" fmla="*/ 218653 h 3726131"/>
                <a:gd name="connsiteX22" fmla="*/ 2021244 w 2027922"/>
                <a:gd name="connsiteY22" fmla="*/ 299616 h 3726131"/>
                <a:gd name="connsiteX23" fmla="*/ 1906944 w 2027922"/>
                <a:gd name="connsiteY23" fmla="*/ 440112 h 3726131"/>
                <a:gd name="connsiteX24" fmla="*/ 1933137 w 2027922"/>
                <a:gd name="connsiteY24" fmla="*/ 502023 h 3726131"/>
                <a:gd name="connsiteX25" fmla="*/ 1544994 w 2027922"/>
                <a:gd name="connsiteY25" fmla="*/ 949698 h 3726131"/>
                <a:gd name="connsiteX26" fmla="*/ 1318775 w 2027922"/>
                <a:gd name="connsiteY26" fmla="*/ 1094954 h 3726131"/>
                <a:gd name="connsiteX27" fmla="*/ 1544994 w 2027922"/>
                <a:gd name="connsiteY27" fmla="*/ 2021260 h 3726131"/>
                <a:gd name="connsiteX28" fmla="*/ 1085412 w 2027922"/>
                <a:gd name="connsiteY28" fmla="*/ 2018879 h 3726131"/>
                <a:gd name="connsiteX29" fmla="*/ 1021879 w 2027922"/>
                <a:gd name="connsiteY29" fmla="*/ 2805460 h 3726131"/>
                <a:gd name="connsiteX30" fmla="*/ 1059270 w 2027922"/>
                <a:gd name="connsiteY30" fmla="*/ 3311949 h 3726131"/>
                <a:gd name="connsiteX31" fmla="*/ 1008282 w 2027922"/>
                <a:gd name="connsiteY31" fmla="*/ 3481912 h 3726131"/>
                <a:gd name="connsiteX32" fmla="*/ 1129222 w 2027922"/>
                <a:gd name="connsiteY32" fmla="*/ 3690516 h 3726131"/>
                <a:gd name="connsiteX33" fmla="*/ 899506 w 2027922"/>
                <a:gd name="connsiteY33" fmla="*/ 3600887 h 3726131"/>
                <a:gd name="connsiteX34" fmla="*/ 817923 w 2027922"/>
                <a:gd name="connsiteY34" fmla="*/ 3560097 h 3726131"/>
                <a:gd name="connsiteX35" fmla="*/ 811125 w 2027922"/>
                <a:gd name="connsiteY35" fmla="*/ 3260961 h 3726131"/>
                <a:gd name="connsiteX36" fmla="*/ 794129 w 2027922"/>
                <a:gd name="connsiteY36" fmla="*/ 2798662 h 3726131"/>
                <a:gd name="connsiteX37" fmla="*/ 685352 w 2027922"/>
                <a:gd name="connsiteY37" fmla="*/ 2302371 h 3726131"/>
                <a:gd name="connsiteX38" fmla="*/ 617367 w 2027922"/>
                <a:gd name="connsiteY38" fmla="*/ 2805460 h 3726131"/>
                <a:gd name="connsiteX39" fmla="*/ 603771 w 2027922"/>
                <a:gd name="connsiteY39" fmla="*/ 3288155 h 3726131"/>
                <a:gd name="connsiteX40" fmla="*/ 607169 w 2027922"/>
                <a:gd name="connsiteY40" fmla="*/ 3512506 h 3726131"/>
                <a:gd name="connsiteX41" fmla="*/ 613968 w 2027922"/>
                <a:gd name="connsiteY41" fmla="*/ 3600886 h 3726131"/>
                <a:gd name="connsiteX42" fmla="*/ 545983 w 2027922"/>
                <a:gd name="connsiteY42" fmla="*/ 3638278 h 3726131"/>
                <a:gd name="connsiteX43" fmla="*/ 253852 w 2027922"/>
                <a:gd name="connsiteY43" fmla="*/ 3710912 h 3726131"/>
                <a:gd name="connsiteX44" fmla="*/ 376020 w 2027922"/>
                <a:gd name="connsiteY44" fmla="*/ 3512506 h 3726131"/>
                <a:gd name="connsiteX45" fmla="*/ 379419 w 2027922"/>
                <a:gd name="connsiteY45" fmla="*/ 3383335 h 3726131"/>
                <a:gd name="connsiteX46" fmla="*/ 384980 w 2027922"/>
                <a:gd name="connsiteY46" fmla="*/ 1920902 h 3726131"/>
                <a:gd name="connsiteX47" fmla="*/ 301981 w 2027922"/>
                <a:gd name="connsiteY47" fmla="*/ 1861716 h 3726131"/>
                <a:gd name="connsiteX48" fmla="*/ 351987 w 2027922"/>
                <a:gd name="connsiteY48" fmla="*/ 1523579 h 3726131"/>
                <a:gd name="connsiteX49" fmla="*/ 297218 w 2027922"/>
                <a:gd name="connsiteY49" fmla="*/ 1337841 h 3726131"/>
                <a:gd name="connsiteX50" fmla="*/ 409137 w 2027922"/>
                <a:gd name="connsiteY50" fmla="*/ 997323 h 3726131"/>
                <a:gd name="connsiteX51" fmla="*/ 128150 w 2027922"/>
                <a:gd name="connsiteY51" fmla="*/ 652041 h 3726131"/>
                <a:gd name="connsiteX52" fmla="*/ 9087 w 2027922"/>
                <a:gd name="connsiteY52" fmla="*/ 352004 h 3726131"/>
                <a:gd name="connsiteX53" fmla="*/ 59094 w 2027922"/>
                <a:gd name="connsiteY53" fmla="*/ 292473 h 3726131"/>
                <a:gd name="connsiteX54" fmla="*/ 11160 w 2027922"/>
                <a:gd name="connsiteY54" fmla="*/ 171030 h 3726131"/>
                <a:gd name="connsiteX0" fmla="*/ 11160 w 2027922"/>
                <a:gd name="connsiteY0" fmla="*/ 171030 h 3726131"/>
                <a:gd name="connsiteX1" fmla="*/ 30519 w 2027922"/>
                <a:gd name="connsiteY1" fmla="*/ 59110 h 3726131"/>
                <a:gd name="connsiteX2" fmla="*/ 75763 w 2027922"/>
                <a:gd name="connsiteY2" fmla="*/ 25773 h 3726131"/>
                <a:gd name="connsiteX3" fmla="*/ 113863 w 2027922"/>
                <a:gd name="connsiteY3" fmla="*/ 4342 h 3726131"/>
                <a:gd name="connsiteX4" fmla="*/ 197207 w 2027922"/>
                <a:gd name="connsiteY4" fmla="*/ 85306 h 3726131"/>
                <a:gd name="connsiteX5" fmla="*/ 161488 w 2027922"/>
                <a:gd name="connsiteY5" fmla="*/ 249612 h 3726131"/>
                <a:gd name="connsiteX6" fmla="*/ 425807 w 2027922"/>
                <a:gd name="connsiteY6" fmla="*/ 668712 h 3726131"/>
                <a:gd name="connsiteX7" fmla="*/ 525820 w 2027922"/>
                <a:gd name="connsiteY7" fmla="*/ 687762 h 3726131"/>
                <a:gd name="connsiteX8" fmla="*/ 752038 w 2027922"/>
                <a:gd name="connsiteY8" fmla="*/ 790156 h 3726131"/>
                <a:gd name="connsiteX9" fmla="*/ 473432 w 2027922"/>
                <a:gd name="connsiteY9" fmla="*/ 1178299 h 3726131"/>
                <a:gd name="connsiteX10" fmla="*/ 421045 w 2027922"/>
                <a:gd name="connsiteY10" fmla="*/ 1656931 h 3726131"/>
                <a:gd name="connsiteX11" fmla="*/ 1047313 w 2027922"/>
                <a:gd name="connsiteY11" fmla="*/ 1718843 h 3726131"/>
                <a:gd name="connsiteX12" fmla="*/ 1116370 w 2027922"/>
                <a:gd name="connsiteY12" fmla="*/ 1461668 h 3726131"/>
                <a:gd name="connsiteX13" fmla="*/ 923488 w 2027922"/>
                <a:gd name="connsiteY13" fmla="*/ 954461 h 3726131"/>
                <a:gd name="connsiteX14" fmla="*/ 1033026 w 2027922"/>
                <a:gd name="connsiteY14" fmla="*/ 840160 h 3726131"/>
                <a:gd name="connsiteX15" fmla="*/ 1206857 w 2027922"/>
                <a:gd name="connsiteY15" fmla="*/ 756817 h 3726131"/>
                <a:gd name="connsiteX16" fmla="*/ 1335444 w 2027922"/>
                <a:gd name="connsiteY16" fmla="*/ 785392 h 3726131"/>
                <a:gd name="connsiteX17" fmla="*/ 1852176 w 2027922"/>
                <a:gd name="connsiteY17" fmla="*/ 313906 h 3726131"/>
                <a:gd name="connsiteX18" fmla="*/ 1850139 w 2027922"/>
                <a:gd name="connsiteY18" fmla="*/ 175792 h 3726131"/>
                <a:gd name="connsiteX19" fmla="*/ 1925993 w 2027922"/>
                <a:gd name="connsiteY19" fmla="*/ 125785 h 3726131"/>
                <a:gd name="connsiteX20" fmla="*/ 1971238 w 2027922"/>
                <a:gd name="connsiteY20" fmla="*/ 168649 h 3726131"/>
                <a:gd name="connsiteX21" fmla="*/ 2006957 w 2027922"/>
                <a:gd name="connsiteY21" fmla="*/ 218653 h 3726131"/>
                <a:gd name="connsiteX22" fmla="*/ 2021244 w 2027922"/>
                <a:gd name="connsiteY22" fmla="*/ 299616 h 3726131"/>
                <a:gd name="connsiteX23" fmla="*/ 1906944 w 2027922"/>
                <a:gd name="connsiteY23" fmla="*/ 440112 h 3726131"/>
                <a:gd name="connsiteX24" fmla="*/ 1933137 w 2027922"/>
                <a:gd name="connsiteY24" fmla="*/ 502023 h 3726131"/>
                <a:gd name="connsiteX25" fmla="*/ 1544994 w 2027922"/>
                <a:gd name="connsiteY25" fmla="*/ 949698 h 3726131"/>
                <a:gd name="connsiteX26" fmla="*/ 1318775 w 2027922"/>
                <a:gd name="connsiteY26" fmla="*/ 1094954 h 3726131"/>
                <a:gd name="connsiteX27" fmla="*/ 1544994 w 2027922"/>
                <a:gd name="connsiteY27" fmla="*/ 2021260 h 3726131"/>
                <a:gd name="connsiteX28" fmla="*/ 1085412 w 2027922"/>
                <a:gd name="connsiteY28" fmla="*/ 2018879 h 3726131"/>
                <a:gd name="connsiteX29" fmla="*/ 1028678 w 2027922"/>
                <a:gd name="connsiteY29" fmla="*/ 2795263 h 3726131"/>
                <a:gd name="connsiteX30" fmla="*/ 1059270 w 2027922"/>
                <a:gd name="connsiteY30" fmla="*/ 3311949 h 3726131"/>
                <a:gd name="connsiteX31" fmla="*/ 1008282 w 2027922"/>
                <a:gd name="connsiteY31" fmla="*/ 3481912 h 3726131"/>
                <a:gd name="connsiteX32" fmla="*/ 1129222 w 2027922"/>
                <a:gd name="connsiteY32" fmla="*/ 3690516 h 3726131"/>
                <a:gd name="connsiteX33" fmla="*/ 899506 w 2027922"/>
                <a:gd name="connsiteY33" fmla="*/ 3600887 h 3726131"/>
                <a:gd name="connsiteX34" fmla="*/ 817923 w 2027922"/>
                <a:gd name="connsiteY34" fmla="*/ 3560097 h 3726131"/>
                <a:gd name="connsiteX35" fmla="*/ 811125 w 2027922"/>
                <a:gd name="connsiteY35" fmla="*/ 3260961 h 3726131"/>
                <a:gd name="connsiteX36" fmla="*/ 794129 w 2027922"/>
                <a:gd name="connsiteY36" fmla="*/ 2798662 h 3726131"/>
                <a:gd name="connsiteX37" fmla="*/ 685352 w 2027922"/>
                <a:gd name="connsiteY37" fmla="*/ 2302371 h 3726131"/>
                <a:gd name="connsiteX38" fmla="*/ 617367 w 2027922"/>
                <a:gd name="connsiteY38" fmla="*/ 2805460 h 3726131"/>
                <a:gd name="connsiteX39" fmla="*/ 603771 w 2027922"/>
                <a:gd name="connsiteY39" fmla="*/ 3288155 h 3726131"/>
                <a:gd name="connsiteX40" fmla="*/ 607169 w 2027922"/>
                <a:gd name="connsiteY40" fmla="*/ 3512506 h 3726131"/>
                <a:gd name="connsiteX41" fmla="*/ 613968 w 2027922"/>
                <a:gd name="connsiteY41" fmla="*/ 3600886 h 3726131"/>
                <a:gd name="connsiteX42" fmla="*/ 545983 w 2027922"/>
                <a:gd name="connsiteY42" fmla="*/ 3638278 h 3726131"/>
                <a:gd name="connsiteX43" fmla="*/ 253852 w 2027922"/>
                <a:gd name="connsiteY43" fmla="*/ 3710912 h 3726131"/>
                <a:gd name="connsiteX44" fmla="*/ 376020 w 2027922"/>
                <a:gd name="connsiteY44" fmla="*/ 3512506 h 3726131"/>
                <a:gd name="connsiteX45" fmla="*/ 379419 w 2027922"/>
                <a:gd name="connsiteY45" fmla="*/ 3383335 h 3726131"/>
                <a:gd name="connsiteX46" fmla="*/ 384980 w 2027922"/>
                <a:gd name="connsiteY46" fmla="*/ 1920902 h 3726131"/>
                <a:gd name="connsiteX47" fmla="*/ 301981 w 2027922"/>
                <a:gd name="connsiteY47" fmla="*/ 1861716 h 3726131"/>
                <a:gd name="connsiteX48" fmla="*/ 351987 w 2027922"/>
                <a:gd name="connsiteY48" fmla="*/ 1523579 h 3726131"/>
                <a:gd name="connsiteX49" fmla="*/ 297218 w 2027922"/>
                <a:gd name="connsiteY49" fmla="*/ 1337841 h 3726131"/>
                <a:gd name="connsiteX50" fmla="*/ 409137 w 2027922"/>
                <a:gd name="connsiteY50" fmla="*/ 997323 h 3726131"/>
                <a:gd name="connsiteX51" fmla="*/ 128150 w 2027922"/>
                <a:gd name="connsiteY51" fmla="*/ 652041 h 3726131"/>
                <a:gd name="connsiteX52" fmla="*/ 9087 w 2027922"/>
                <a:gd name="connsiteY52" fmla="*/ 352004 h 3726131"/>
                <a:gd name="connsiteX53" fmla="*/ 59094 w 2027922"/>
                <a:gd name="connsiteY53" fmla="*/ 292473 h 3726131"/>
                <a:gd name="connsiteX54" fmla="*/ 11160 w 2027922"/>
                <a:gd name="connsiteY54" fmla="*/ 171030 h 3726131"/>
                <a:gd name="connsiteX0" fmla="*/ 11160 w 2027922"/>
                <a:gd name="connsiteY0" fmla="*/ 171030 h 3726131"/>
                <a:gd name="connsiteX1" fmla="*/ 30519 w 2027922"/>
                <a:gd name="connsiteY1" fmla="*/ 59110 h 3726131"/>
                <a:gd name="connsiteX2" fmla="*/ 75763 w 2027922"/>
                <a:gd name="connsiteY2" fmla="*/ 25773 h 3726131"/>
                <a:gd name="connsiteX3" fmla="*/ 113863 w 2027922"/>
                <a:gd name="connsiteY3" fmla="*/ 4342 h 3726131"/>
                <a:gd name="connsiteX4" fmla="*/ 197207 w 2027922"/>
                <a:gd name="connsiteY4" fmla="*/ 85306 h 3726131"/>
                <a:gd name="connsiteX5" fmla="*/ 161488 w 2027922"/>
                <a:gd name="connsiteY5" fmla="*/ 249612 h 3726131"/>
                <a:gd name="connsiteX6" fmla="*/ 425807 w 2027922"/>
                <a:gd name="connsiteY6" fmla="*/ 668712 h 3726131"/>
                <a:gd name="connsiteX7" fmla="*/ 525820 w 2027922"/>
                <a:gd name="connsiteY7" fmla="*/ 687762 h 3726131"/>
                <a:gd name="connsiteX8" fmla="*/ 752038 w 2027922"/>
                <a:gd name="connsiteY8" fmla="*/ 790156 h 3726131"/>
                <a:gd name="connsiteX9" fmla="*/ 473432 w 2027922"/>
                <a:gd name="connsiteY9" fmla="*/ 1178299 h 3726131"/>
                <a:gd name="connsiteX10" fmla="*/ 421045 w 2027922"/>
                <a:gd name="connsiteY10" fmla="*/ 1656931 h 3726131"/>
                <a:gd name="connsiteX11" fmla="*/ 1047313 w 2027922"/>
                <a:gd name="connsiteY11" fmla="*/ 1718843 h 3726131"/>
                <a:gd name="connsiteX12" fmla="*/ 1116370 w 2027922"/>
                <a:gd name="connsiteY12" fmla="*/ 1461668 h 3726131"/>
                <a:gd name="connsiteX13" fmla="*/ 923488 w 2027922"/>
                <a:gd name="connsiteY13" fmla="*/ 954461 h 3726131"/>
                <a:gd name="connsiteX14" fmla="*/ 1033026 w 2027922"/>
                <a:gd name="connsiteY14" fmla="*/ 840160 h 3726131"/>
                <a:gd name="connsiteX15" fmla="*/ 1206857 w 2027922"/>
                <a:gd name="connsiteY15" fmla="*/ 756817 h 3726131"/>
                <a:gd name="connsiteX16" fmla="*/ 1335444 w 2027922"/>
                <a:gd name="connsiteY16" fmla="*/ 785392 h 3726131"/>
                <a:gd name="connsiteX17" fmla="*/ 1852176 w 2027922"/>
                <a:gd name="connsiteY17" fmla="*/ 313906 h 3726131"/>
                <a:gd name="connsiteX18" fmla="*/ 1850139 w 2027922"/>
                <a:gd name="connsiteY18" fmla="*/ 175792 h 3726131"/>
                <a:gd name="connsiteX19" fmla="*/ 1925993 w 2027922"/>
                <a:gd name="connsiteY19" fmla="*/ 125785 h 3726131"/>
                <a:gd name="connsiteX20" fmla="*/ 1971238 w 2027922"/>
                <a:gd name="connsiteY20" fmla="*/ 168649 h 3726131"/>
                <a:gd name="connsiteX21" fmla="*/ 2006957 w 2027922"/>
                <a:gd name="connsiteY21" fmla="*/ 218653 h 3726131"/>
                <a:gd name="connsiteX22" fmla="*/ 2021244 w 2027922"/>
                <a:gd name="connsiteY22" fmla="*/ 299616 h 3726131"/>
                <a:gd name="connsiteX23" fmla="*/ 1906944 w 2027922"/>
                <a:gd name="connsiteY23" fmla="*/ 440112 h 3726131"/>
                <a:gd name="connsiteX24" fmla="*/ 1933137 w 2027922"/>
                <a:gd name="connsiteY24" fmla="*/ 502023 h 3726131"/>
                <a:gd name="connsiteX25" fmla="*/ 1544994 w 2027922"/>
                <a:gd name="connsiteY25" fmla="*/ 949698 h 3726131"/>
                <a:gd name="connsiteX26" fmla="*/ 1318775 w 2027922"/>
                <a:gd name="connsiteY26" fmla="*/ 1094954 h 3726131"/>
                <a:gd name="connsiteX27" fmla="*/ 1544994 w 2027922"/>
                <a:gd name="connsiteY27" fmla="*/ 2021260 h 3726131"/>
                <a:gd name="connsiteX28" fmla="*/ 1085412 w 2027922"/>
                <a:gd name="connsiteY28" fmla="*/ 2018879 h 3726131"/>
                <a:gd name="connsiteX29" fmla="*/ 1028678 w 2027922"/>
                <a:gd name="connsiteY29" fmla="*/ 2795263 h 3726131"/>
                <a:gd name="connsiteX30" fmla="*/ 1059270 w 2027922"/>
                <a:gd name="connsiteY30" fmla="*/ 3311949 h 3726131"/>
                <a:gd name="connsiteX31" fmla="*/ 1008282 w 2027922"/>
                <a:gd name="connsiteY31" fmla="*/ 3481912 h 3726131"/>
                <a:gd name="connsiteX32" fmla="*/ 1129222 w 2027922"/>
                <a:gd name="connsiteY32" fmla="*/ 3690516 h 3726131"/>
                <a:gd name="connsiteX33" fmla="*/ 899506 w 2027922"/>
                <a:gd name="connsiteY33" fmla="*/ 3600887 h 3726131"/>
                <a:gd name="connsiteX34" fmla="*/ 817923 w 2027922"/>
                <a:gd name="connsiteY34" fmla="*/ 3560097 h 3726131"/>
                <a:gd name="connsiteX35" fmla="*/ 811125 w 2027922"/>
                <a:gd name="connsiteY35" fmla="*/ 3260961 h 3726131"/>
                <a:gd name="connsiteX36" fmla="*/ 794129 w 2027922"/>
                <a:gd name="connsiteY36" fmla="*/ 2798662 h 3726131"/>
                <a:gd name="connsiteX37" fmla="*/ 685352 w 2027922"/>
                <a:gd name="connsiteY37" fmla="*/ 2302371 h 3726131"/>
                <a:gd name="connsiteX38" fmla="*/ 617367 w 2027922"/>
                <a:gd name="connsiteY38" fmla="*/ 2805460 h 3726131"/>
                <a:gd name="connsiteX39" fmla="*/ 603771 w 2027922"/>
                <a:gd name="connsiteY39" fmla="*/ 3288155 h 3726131"/>
                <a:gd name="connsiteX40" fmla="*/ 607169 w 2027922"/>
                <a:gd name="connsiteY40" fmla="*/ 3512506 h 3726131"/>
                <a:gd name="connsiteX41" fmla="*/ 613968 w 2027922"/>
                <a:gd name="connsiteY41" fmla="*/ 3600886 h 3726131"/>
                <a:gd name="connsiteX42" fmla="*/ 545983 w 2027922"/>
                <a:gd name="connsiteY42" fmla="*/ 3638278 h 3726131"/>
                <a:gd name="connsiteX43" fmla="*/ 253852 w 2027922"/>
                <a:gd name="connsiteY43" fmla="*/ 3710912 h 3726131"/>
                <a:gd name="connsiteX44" fmla="*/ 376020 w 2027922"/>
                <a:gd name="connsiteY44" fmla="*/ 3512506 h 3726131"/>
                <a:gd name="connsiteX45" fmla="*/ 379419 w 2027922"/>
                <a:gd name="connsiteY45" fmla="*/ 3383335 h 3726131"/>
                <a:gd name="connsiteX46" fmla="*/ 384980 w 2027922"/>
                <a:gd name="connsiteY46" fmla="*/ 1920902 h 3726131"/>
                <a:gd name="connsiteX47" fmla="*/ 301981 w 2027922"/>
                <a:gd name="connsiteY47" fmla="*/ 1861716 h 3726131"/>
                <a:gd name="connsiteX48" fmla="*/ 351987 w 2027922"/>
                <a:gd name="connsiteY48" fmla="*/ 1523579 h 3726131"/>
                <a:gd name="connsiteX49" fmla="*/ 297218 w 2027922"/>
                <a:gd name="connsiteY49" fmla="*/ 1337841 h 3726131"/>
                <a:gd name="connsiteX50" fmla="*/ 409137 w 2027922"/>
                <a:gd name="connsiteY50" fmla="*/ 997323 h 3726131"/>
                <a:gd name="connsiteX51" fmla="*/ 128150 w 2027922"/>
                <a:gd name="connsiteY51" fmla="*/ 652041 h 3726131"/>
                <a:gd name="connsiteX52" fmla="*/ 9087 w 2027922"/>
                <a:gd name="connsiteY52" fmla="*/ 352004 h 3726131"/>
                <a:gd name="connsiteX53" fmla="*/ 59094 w 2027922"/>
                <a:gd name="connsiteY53" fmla="*/ 292473 h 3726131"/>
                <a:gd name="connsiteX54" fmla="*/ 11160 w 2027922"/>
                <a:gd name="connsiteY54" fmla="*/ 171030 h 3726131"/>
                <a:gd name="connsiteX0" fmla="*/ 11160 w 2027922"/>
                <a:gd name="connsiteY0" fmla="*/ 171030 h 3726131"/>
                <a:gd name="connsiteX1" fmla="*/ 30519 w 2027922"/>
                <a:gd name="connsiteY1" fmla="*/ 59110 h 3726131"/>
                <a:gd name="connsiteX2" fmla="*/ 75763 w 2027922"/>
                <a:gd name="connsiteY2" fmla="*/ 25773 h 3726131"/>
                <a:gd name="connsiteX3" fmla="*/ 113863 w 2027922"/>
                <a:gd name="connsiteY3" fmla="*/ 4342 h 3726131"/>
                <a:gd name="connsiteX4" fmla="*/ 197207 w 2027922"/>
                <a:gd name="connsiteY4" fmla="*/ 85306 h 3726131"/>
                <a:gd name="connsiteX5" fmla="*/ 161488 w 2027922"/>
                <a:gd name="connsiteY5" fmla="*/ 249612 h 3726131"/>
                <a:gd name="connsiteX6" fmla="*/ 425807 w 2027922"/>
                <a:gd name="connsiteY6" fmla="*/ 668712 h 3726131"/>
                <a:gd name="connsiteX7" fmla="*/ 525820 w 2027922"/>
                <a:gd name="connsiteY7" fmla="*/ 687762 h 3726131"/>
                <a:gd name="connsiteX8" fmla="*/ 752038 w 2027922"/>
                <a:gd name="connsiteY8" fmla="*/ 790156 h 3726131"/>
                <a:gd name="connsiteX9" fmla="*/ 473432 w 2027922"/>
                <a:gd name="connsiteY9" fmla="*/ 1178299 h 3726131"/>
                <a:gd name="connsiteX10" fmla="*/ 421045 w 2027922"/>
                <a:gd name="connsiteY10" fmla="*/ 1656931 h 3726131"/>
                <a:gd name="connsiteX11" fmla="*/ 1047313 w 2027922"/>
                <a:gd name="connsiteY11" fmla="*/ 1718843 h 3726131"/>
                <a:gd name="connsiteX12" fmla="*/ 1116370 w 2027922"/>
                <a:gd name="connsiteY12" fmla="*/ 1461668 h 3726131"/>
                <a:gd name="connsiteX13" fmla="*/ 923488 w 2027922"/>
                <a:gd name="connsiteY13" fmla="*/ 954461 h 3726131"/>
                <a:gd name="connsiteX14" fmla="*/ 1033026 w 2027922"/>
                <a:gd name="connsiteY14" fmla="*/ 840160 h 3726131"/>
                <a:gd name="connsiteX15" fmla="*/ 1206857 w 2027922"/>
                <a:gd name="connsiteY15" fmla="*/ 756817 h 3726131"/>
                <a:gd name="connsiteX16" fmla="*/ 1335444 w 2027922"/>
                <a:gd name="connsiteY16" fmla="*/ 785392 h 3726131"/>
                <a:gd name="connsiteX17" fmla="*/ 1852176 w 2027922"/>
                <a:gd name="connsiteY17" fmla="*/ 313906 h 3726131"/>
                <a:gd name="connsiteX18" fmla="*/ 1850139 w 2027922"/>
                <a:gd name="connsiteY18" fmla="*/ 175792 h 3726131"/>
                <a:gd name="connsiteX19" fmla="*/ 1925993 w 2027922"/>
                <a:gd name="connsiteY19" fmla="*/ 125785 h 3726131"/>
                <a:gd name="connsiteX20" fmla="*/ 1971238 w 2027922"/>
                <a:gd name="connsiteY20" fmla="*/ 168649 h 3726131"/>
                <a:gd name="connsiteX21" fmla="*/ 2006957 w 2027922"/>
                <a:gd name="connsiteY21" fmla="*/ 218653 h 3726131"/>
                <a:gd name="connsiteX22" fmla="*/ 2021244 w 2027922"/>
                <a:gd name="connsiteY22" fmla="*/ 299616 h 3726131"/>
                <a:gd name="connsiteX23" fmla="*/ 1906944 w 2027922"/>
                <a:gd name="connsiteY23" fmla="*/ 440112 h 3726131"/>
                <a:gd name="connsiteX24" fmla="*/ 1933137 w 2027922"/>
                <a:gd name="connsiteY24" fmla="*/ 502023 h 3726131"/>
                <a:gd name="connsiteX25" fmla="*/ 1544994 w 2027922"/>
                <a:gd name="connsiteY25" fmla="*/ 949698 h 3726131"/>
                <a:gd name="connsiteX26" fmla="*/ 1318775 w 2027922"/>
                <a:gd name="connsiteY26" fmla="*/ 1094954 h 3726131"/>
                <a:gd name="connsiteX27" fmla="*/ 1544994 w 2027922"/>
                <a:gd name="connsiteY27" fmla="*/ 2021260 h 3726131"/>
                <a:gd name="connsiteX28" fmla="*/ 1085412 w 2027922"/>
                <a:gd name="connsiteY28" fmla="*/ 2018879 h 3726131"/>
                <a:gd name="connsiteX29" fmla="*/ 1028678 w 2027922"/>
                <a:gd name="connsiteY29" fmla="*/ 2795263 h 3726131"/>
                <a:gd name="connsiteX30" fmla="*/ 1059270 w 2027922"/>
                <a:gd name="connsiteY30" fmla="*/ 3311949 h 3726131"/>
                <a:gd name="connsiteX31" fmla="*/ 1008282 w 2027922"/>
                <a:gd name="connsiteY31" fmla="*/ 3481912 h 3726131"/>
                <a:gd name="connsiteX32" fmla="*/ 1129222 w 2027922"/>
                <a:gd name="connsiteY32" fmla="*/ 3690516 h 3726131"/>
                <a:gd name="connsiteX33" fmla="*/ 899506 w 2027922"/>
                <a:gd name="connsiteY33" fmla="*/ 3600887 h 3726131"/>
                <a:gd name="connsiteX34" fmla="*/ 817923 w 2027922"/>
                <a:gd name="connsiteY34" fmla="*/ 3560097 h 3726131"/>
                <a:gd name="connsiteX35" fmla="*/ 811125 w 2027922"/>
                <a:gd name="connsiteY35" fmla="*/ 3260961 h 3726131"/>
                <a:gd name="connsiteX36" fmla="*/ 794129 w 2027922"/>
                <a:gd name="connsiteY36" fmla="*/ 2798662 h 3726131"/>
                <a:gd name="connsiteX37" fmla="*/ 685352 w 2027922"/>
                <a:gd name="connsiteY37" fmla="*/ 2302371 h 3726131"/>
                <a:gd name="connsiteX38" fmla="*/ 617367 w 2027922"/>
                <a:gd name="connsiteY38" fmla="*/ 2805460 h 3726131"/>
                <a:gd name="connsiteX39" fmla="*/ 603771 w 2027922"/>
                <a:gd name="connsiteY39" fmla="*/ 3288155 h 3726131"/>
                <a:gd name="connsiteX40" fmla="*/ 607169 w 2027922"/>
                <a:gd name="connsiteY40" fmla="*/ 3512506 h 3726131"/>
                <a:gd name="connsiteX41" fmla="*/ 613968 w 2027922"/>
                <a:gd name="connsiteY41" fmla="*/ 3600886 h 3726131"/>
                <a:gd name="connsiteX42" fmla="*/ 545983 w 2027922"/>
                <a:gd name="connsiteY42" fmla="*/ 3638278 h 3726131"/>
                <a:gd name="connsiteX43" fmla="*/ 253852 w 2027922"/>
                <a:gd name="connsiteY43" fmla="*/ 3710912 h 3726131"/>
                <a:gd name="connsiteX44" fmla="*/ 376020 w 2027922"/>
                <a:gd name="connsiteY44" fmla="*/ 3512506 h 3726131"/>
                <a:gd name="connsiteX45" fmla="*/ 379419 w 2027922"/>
                <a:gd name="connsiteY45" fmla="*/ 3383335 h 3726131"/>
                <a:gd name="connsiteX46" fmla="*/ 384980 w 2027922"/>
                <a:gd name="connsiteY46" fmla="*/ 1920902 h 3726131"/>
                <a:gd name="connsiteX47" fmla="*/ 301981 w 2027922"/>
                <a:gd name="connsiteY47" fmla="*/ 1861716 h 3726131"/>
                <a:gd name="connsiteX48" fmla="*/ 351987 w 2027922"/>
                <a:gd name="connsiteY48" fmla="*/ 1523579 h 3726131"/>
                <a:gd name="connsiteX49" fmla="*/ 297218 w 2027922"/>
                <a:gd name="connsiteY49" fmla="*/ 1337841 h 3726131"/>
                <a:gd name="connsiteX50" fmla="*/ 409137 w 2027922"/>
                <a:gd name="connsiteY50" fmla="*/ 997323 h 3726131"/>
                <a:gd name="connsiteX51" fmla="*/ 128150 w 2027922"/>
                <a:gd name="connsiteY51" fmla="*/ 652041 h 3726131"/>
                <a:gd name="connsiteX52" fmla="*/ 9087 w 2027922"/>
                <a:gd name="connsiteY52" fmla="*/ 352004 h 3726131"/>
                <a:gd name="connsiteX53" fmla="*/ 59094 w 2027922"/>
                <a:gd name="connsiteY53" fmla="*/ 292473 h 3726131"/>
                <a:gd name="connsiteX54" fmla="*/ 11160 w 2027922"/>
                <a:gd name="connsiteY54" fmla="*/ 171030 h 3726131"/>
                <a:gd name="connsiteX0" fmla="*/ 11160 w 2027922"/>
                <a:gd name="connsiteY0" fmla="*/ 171030 h 3726131"/>
                <a:gd name="connsiteX1" fmla="*/ 30519 w 2027922"/>
                <a:gd name="connsiteY1" fmla="*/ 59110 h 3726131"/>
                <a:gd name="connsiteX2" fmla="*/ 75763 w 2027922"/>
                <a:gd name="connsiteY2" fmla="*/ 25773 h 3726131"/>
                <a:gd name="connsiteX3" fmla="*/ 113863 w 2027922"/>
                <a:gd name="connsiteY3" fmla="*/ 4342 h 3726131"/>
                <a:gd name="connsiteX4" fmla="*/ 197207 w 2027922"/>
                <a:gd name="connsiteY4" fmla="*/ 85306 h 3726131"/>
                <a:gd name="connsiteX5" fmla="*/ 161488 w 2027922"/>
                <a:gd name="connsiteY5" fmla="*/ 249612 h 3726131"/>
                <a:gd name="connsiteX6" fmla="*/ 425807 w 2027922"/>
                <a:gd name="connsiteY6" fmla="*/ 668712 h 3726131"/>
                <a:gd name="connsiteX7" fmla="*/ 525820 w 2027922"/>
                <a:gd name="connsiteY7" fmla="*/ 687762 h 3726131"/>
                <a:gd name="connsiteX8" fmla="*/ 752038 w 2027922"/>
                <a:gd name="connsiteY8" fmla="*/ 790156 h 3726131"/>
                <a:gd name="connsiteX9" fmla="*/ 473432 w 2027922"/>
                <a:gd name="connsiteY9" fmla="*/ 1178299 h 3726131"/>
                <a:gd name="connsiteX10" fmla="*/ 421045 w 2027922"/>
                <a:gd name="connsiteY10" fmla="*/ 1656931 h 3726131"/>
                <a:gd name="connsiteX11" fmla="*/ 1047313 w 2027922"/>
                <a:gd name="connsiteY11" fmla="*/ 1718843 h 3726131"/>
                <a:gd name="connsiteX12" fmla="*/ 1116370 w 2027922"/>
                <a:gd name="connsiteY12" fmla="*/ 1461668 h 3726131"/>
                <a:gd name="connsiteX13" fmla="*/ 923488 w 2027922"/>
                <a:gd name="connsiteY13" fmla="*/ 954461 h 3726131"/>
                <a:gd name="connsiteX14" fmla="*/ 1033026 w 2027922"/>
                <a:gd name="connsiteY14" fmla="*/ 840160 h 3726131"/>
                <a:gd name="connsiteX15" fmla="*/ 1206857 w 2027922"/>
                <a:gd name="connsiteY15" fmla="*/ 756817 h 3726131"/>
                <a:gd name="connsiteX16" fmla="*/ 1335444 w 2027922"/>
                <a:gd name="connsiteY16" fmla="*/ 785392 h 3726131"/>
                <a:gd name="connsiteX17" fmla="*/ 1852176 w 2027922"/>
                <a:gd name="connsiteY17" fmla="*/ 313906 h 3726131"/>
                <a:gd name="connsiteX18" fmla="*/ 1850139 w 2027922"/>
                <a:gd name="connsiteY18" fmla="*/ 175792 h 3726131"/>
                <a:gd name="connsiteX19" fmla="*/ 1925993 w 2027922"/>
                <a:gd name="connsiteY19" fmla="*/ 125785 h 3726131"/>
                <a:gd name="connsiteX20" fmla="*/ 1971238 w 2027922"/>
                <a:gd name="connsiteY20" fmla="*/ 168649 h 3726131"/>
                <a:gd name="connsiteX21" fmla="*/ 2006957 w 2027922"/>
                <a:gd name="connsiteY21" fmla="*/ 218653 h 3726131"/>
                <a:gd name="connsiteX22" fmla="*/ 2021244 w 2027922"/>
                <a:gd name="connsiteY22" fmla="*/ 299616 h 3726131"/>
                <a:gd name="connsiteX23" fmla="*/ 1906944 w 2027922"/>
                <a:gd name="connsiteY23" fmla="*/ 440112 h 3726131"/>
                <a:gd name="connsiteX24" fmla="*/ 1933137 w 2027922"/>
                <a:gd name="connsiteY24" fmla="*/ 502023 h 3726131"/>
                <a:gd name="connsiteX25" fmla="*/ 1544994 w 2027922"/>
                <a:gd name="connsiteY25" fmla="*/ 949698 h 3726131"/>
                <a:gd name="connsiteX26" fmla="*/ 1318775 w 2027922"/>
                <a:gd name="connsiteY26" fmla="*/ 1094954 h 3726131"/>
                <a:gd name="connsiteX27" fmla="*/ 1544994 w 2027922"/>
                <a:gd name="connsiteY27" fmla="*/ 2021260 h 3726131"/>
                <a:gd name="connsiteX28" fmla="*/ 1085412 w 2027922"/>
                <a:gd name="connsiteY28" fmla="*/ 2018879 h 3726131"/>
                <a:gd name="connsiteX29" fmla="*/ 1028678 w 2027922"/>
                <a:gd name="connsiteY29" fmla="*/ 2795263 h 3726131"/>
                <a:gd name="connsiteX30" fmla="*/ 1042273 w 2027922"/>
                <a:gd name="connsiteY30" fmla="*/ 3308550 h 3726131"/>
                <a:gd name="connsiteX31" fmla="*/ 1008282 w 2027922"/>
                <a:gd name="connsiteY31" fmla="*/ 3481912 h 3726131"/>
                <a:gd name="connsiteX32" fmla="*/ 1129222 w 2027922"/>
                <a:gd name="connsiteY32" fmla="*/ 3690516 h 3726131"/>
                <a:gd name="connsiteX33" fmla="*/ 899506 w 2027922"/>
                <a:gd name="connsiteY33" fmla="*/ 3600887 h 3726131"/>
                <a:gd name="connsiteX34" fmla="*/ 817923 w 2027922"/>
                <a:gd name="connsiteY34" fmla="*/ 3560097 h 3726131"/>
                <a:gd name="connsiteX35" fmla="*/ 811125 w 2027922"/>
                <a:gd name="connsiteY35" fmla="*/ 3260961 h 3726131"/>
                <a:gd name="connsiteX36" fmla="*/ 794129 w 2027922"/>
                <a:gd name="connsiteY36" fmla="*/ 2798662 h 3726131"/>
                <a:gd name="connsiteX37" fmla="*/ 685352 w 2027922"/>
                <a:gd name="connsiteY37" fmla="*/ 2302371 h 3726131"/>
                <a:gd name="connsiteX38" fmla="*/ 617367 w 2027922"/>
                <a:gd name="connsiteY38" fmla="*/ 2805460 h 3726131"/>
                <a:gd name="connsiteX39" fmla="*/ 603771 w 2027922"/>
                <a:gd name="connsiteY39" fmla="*/ 3288155 h 3726131"/>
                <a:gd name="connsiteX40" fmla="*/ 607169 w 2027922"/>
                <a:gd name="connsiteY40" fmla="*/ 3512506 h 3726131"/>
                <a:gd name="connsiteX41" fmla="*/ 613968 w 2027922"/>
                <a:gd name="connsiteY41" fmla="*/ 3600886 h 3726131"/>
                <a:gd name="connsiteX42" fmla="*/ 545983 w 2027922"/>
                <a:gd name="connsiteY42" fmla="*/ 3638278 h 3726131"/>
                <a:gd name="connsiteX43" fmla="*/ 253852 w 2027922"/>
                <a:gd name="connsiteY43" fmla="*/ 3710912 h 3726131"/>
                <a:gd name="connsiteX44" fmla="*/ 376020 w 2027922"/>
                <a:gd name="connsiteY44" fmla="*/ 3512506 h 3726131"/>
                <a:gd name="connsiteX45" fmla="*/ 379419 w 2027922"/>
                <a:gd name="connsiteY45" fmla="*/ 3383335 h 3726131"/>
                <a:gd name="connsiteX46" fmla="*/ 384980 w 2027922"/>
                <a:gd name="connsiteY46" fmla="*/ 1920902 h 3726131"/>
                <a:gd name="connsiteX47" fmla="*/ 301981 w 2027922"/>
                <a:gd name="connsiteY47" fmla="*/ 1861716 h 3726131"/>
                <a:gd name="connsiteX48" fmla="*/ 351987 w 2027922"/>
                <a:gd name="connsiteY48" fmla="*/ 1523579 h 3726131"/>
                <a:gd name="connsiteX49" fmla="*/ 297218 w 2027922"/>
                <a:gd name="connsiteY49" fmla="*/ 1337841 h 3726131"/>
                <a:gd name="connsiteX50" fmla="*/ 409137 w 2027922"/>
                <a:gd name="connsiteY50" fmla="*/ 997323 h 3726131"/>
                <a:gd name="connsiteX51" fmla="*/ 128150 w 2027922"/>
                <a:gd name="connsiteY51" fmla="*/ 652041 h 3726131"/>
                <a:gd name="connsiteX52" fmla="*/ 9087 w 2027922"/>
                <a:gd name="connsiteY52" fmla="*/ 352004 h 3726131"/>
                <a:gd name="connsiteX53" fmla="*/ 59094 w 2027922"/>
                <a:gd name="connsiteY53" fmla="*/ 292473 h 3726131"/>
                <a:gd name="connsiteX54" fmla="*/ 11160 w 2027922"/>
                <a:gd name="connsiteY54" fmla="*/ 171030 h 3726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027922" h="3726131">
                  <a:moveTo>
                    <a:pt x="11160" y="171030"/>
                  </a:moveTo>
                  <a:cubicBezTo>
                    <a:pt x="2083" y="132349"/>
                    <a:pt x="-15967" y="73001"/>
                    <a:pt x="30519" y="59110"/>
                  </a:cubicBezTo>
                  <a:cubicBezTo>
                    <a:pt x="34143" y="30931"/>
                    <a:pt x="55919" y="24980"/>
                    <a:pt x="75763" y="25773"/>
                  </a:cubicBezTo>
                  <a:cubicBezTo>
                    <a:pt x="86082" y="14661"/>
                    <a:pt x="84891" y="-9946"/>
                    <a:pt x="113863" y="4342"/>
                  </a:cubicBezTo>
                  <a:cubicBezTo>
                    <a:pt x="140453" y="6724"/>
                    <a:pt x="179349" y="20615"/>
                    <a:pt x="197207" y="85306"/>
                  </a:cubicBezTo>
                  <a:cubicBezTo>
                    <a:pt x="207922" y="133328"/>
                    <a:pt x="107910" y="163093"/>
                    <a:pt x="161488" y="249612"/>
                  </a:cubicBezTo>
                  <a:cubicBezTo>
                    <a:pt x="215066" y="336131"/>
                    <a:pt x="285313" y="574652"/>
                    <a:pt x="425807" y="668712"/>
                  </a:cubicBezTo>
                  <a:cubicBezTo>
                    <a:pt x="521903" y="844131"/>
                    <a:pt x="472242" y="645296"/>
                    <a:pt x="525820" y="687762"/>
                  </a:cubicBezTo>
                  <a:lnTo>
                    <a:pt x="752038" y="790156"/>
                  </a:lnTo>
                  <a:cubicBezTo>
                    <a:pt x="743756" y="927872"/>
                    <a:pt x="536139" y="1071540"/>
                    <a:pt x="473432" y="1178299"/>
                  </a:cubicBezTo>
                  <a:cubicBezTo>
                    <a:pt x="485390" y="1248546"/>
                    <a:pt x="406360" y="1459685"/>
                    <a:pt x="421045" y="1656931"/>
                  </a:cubicBezTo>
                  <a:cubicBezTo>
                    <a:pt x="535397" y="1718843"/>
                    <a:pt x="939761" y="1745433"/>
                    <a:pt x="1047313" y="1718843"/>
                  </a:cubicBezTo>
                  <a:cubicBezTo>
                    <a:pt x="1073904" y="1649787"/>
                    <a:pt x="1110813" y="1567634"/>
                    <a:pt x="1116370" y="1461668"/>
                  </a:cubicBezTo>
                  <a:cubicBezTo>
                    <a:pt x="1095733" y="1334271"/>
                    <a:pt x="919520" y="1269182"/>
                    <a:pt x="923488" y="954461"/>
                  </a:cubicBezTo>
                  <a:cubicBezTo>
                    <a:pt x="975530" y="914773"/>
                    <a:pt x="994528" y="858415"/>
                    <a:pt x="1033026" y="840160"/>
                  </a:cubicBezTo>
                  <a:cubicBezTo>
                    <a:pt x="1131106" y="794122"/>
                    <a:pt x="1158835" y="763167"/>
                    <a:pt x="1206857" y="756817"/>
                  </a:cubicBezTo>
                  <a:cubicBezTo>
                    <a:pt x="1254879" y="750467"/>
                    <a:pt x="1241782" y="862385"/>
                    <a:pt x="1335444" y="785392"/>
                  </a:cubicBezTo>
                  <a:cubicBezTo>
                    <a:pt x="1498957" y="590923"/>
                    <a:pt x="1595795" y="584574"/>
                    <a:pt x="1852176" y="313906"/>
                  </a:cubicBezTo>
                  <a:cubicBezTo>
                    <a:pt x="1877690" y="267074"/>
                    <a:pt x="1819862" y="227386"/>
                    <a:pt x="1850139" y="175792"/>
                  </a:cubicBezTo>
                  <a:cubicBezTo>
                    <a:pt x="1861251" y="152376"/>
                    <a:pt x="1878425" y="87684"/>
                    <a:pt x="1925993" y="125785"/>
                  </a:cubicBezTo>
                  <a:cubicBezTo>
                    <a:pt x="1941810" y="117847"/>
                    <a:pt x="1955363" y="109117"/>
                    <a:pt x="1971238" y="168649"/>
                  </a:cubicBezTo>
                  <a:cubicBezTo>
                    <a:pt x="1981954" y="190477"/>
                    <a:pt x="2019657" y="174600"/>
                    <a:pt x="2006957" y="218653"/>
                  </a:cubicBezTo>
                  <a:cubicBezTo>
                    <a:pt x="2019657" y="245641"/>
                    <a:pt x="2037913" y="262706"/>
                    <a:pt x="2021244" y="299616"/>
                  </a:cubicBezTo>
                  <a:cubicBezTo>
                    <a:pt x="2004575" y="367482"/>
                    <a:pt x="1922762" y="351821"/>
                    <a:pt x="1906944" y="440112"/>
                  </a:cubicBezTo>
                  <a:cubicBezTo>
                    <a:pt x="1895038" y="482180"/>
                    <a:pt x="1945043" y="459955"/>
                    <a:pt x="1933137" y="502023"/>
                  </a:cubicBezTo>
                  <a:cubicBezTo>
                    <a:pt x="1874797" y="588144"/>
                    <a:pt x="1640641" y="806426"/>
                    <a:pt x="1544994" y="949698"/>
                  </a:cubicBezTo>
                  <a:cubicBezTo>
                    <a:pt x="1442204" y="1047726"/>
                    <a:pt x="1395712" y="1070561"/>
                    <a:pt x="1318775" y="1094954"/>
                  </a:cubicBezTo>
                  <a:cubicBezTo>
                    <a:pt x="1369575" y="1241797"/>
                    <a:pt x="1479907" y="1681535"/>
                    <a:pt x="1544994" y="2021260"/>
                  </a:cubicBezTo>
                  <a:cubicBezTo>
                    <a:pt x="1475937" y="2070472"/>
                    <a:pt x="1118750" y="1964904"/>
                    <a:pt x="1085412" y="2018879"/>
                  </a:cubicBezTo>
                  <a:cubicBezTo>
                    <a:pt x="1091139" y="2257222"/>
                    <a:pt x="1053430" y="2583151"/>
                    <a:pt x="1028678" y="2795263"/>
                  </a:cubicBezTo>
                  <a:cubicBezTo>
                    <a:pt x="1024321" y="3010775"/>
                    <a:pt x="1052471" y="3123290"/>
                    <a:pt x="1042273" y="3308550"/>
                  </a:cubicBezTo>
                  <a:cubicBezTo>
                    <a:pt x="1043581" y="3378460"/>
                    <a:pt x="1020985" y="3375761"/>
                    <a:pt x="1008282" y="3481912"/>
                  </a:cubicBezTo>
                  <a:cubicBezTo>
                    <a:pt x="1029571" y="3550671"/>
                    <a:pt x="1164914" y="3625929"/>
                    <a:pt x="1129222" y="3690516"/>
                  </a:cubicBezTo>
                  <a:cubicBezTo>
                    <a:pt x="1062848" y="3728625"/>
                    <a:pt x="938686" y="3705546"/>
                    <a:pt x="899506" y="3600887"/>
                  </a:cubicBezTo>
                  <a:cubicBezTo>
                    <a:pt x="844224" y="3602378"/>
                    <a:pt x="850215" y="3608819"/>
                    <a:pt x="817923" y="3560097"/>
                  </a:cubicBezTo>
                  <a:cubicBezTo>
                    <a:pt x="749937" y="3342545"/>
                    <a:pt x="782231" y="3351042"/>
                    <a:pt x="811125" y="3260961"/>
                  </a:cubicBezTo>
                  <a:cubicBezTo>
                    <a:pt x="804893" y="3129523"/>
                    <a:pt x="815091" y="2958427"/>
                    <a:pt x="794129" y="2798662"/>
                  </a:cubicBezTo>
                  <a:cubicBezTo>
                    <a:pt x="694984" y="2506326"/>
                    <a:pt x="749338" y="2301597"/>
                    <a:pt x="685352" y="2302371"/>
                  </a:cubicBezTo>
                  <a:cubicBezTo>
                    <a:pt x="659858" y="2312569"/>
                    <a:pt x="673455" y="2606037"/>
                    <a:pt x="617367" y="2805460"/>
                  </a:cubicBezTo>
                  <a:cubicBezTo>
                    <a:pt x="645694" y="2944829"/>
                    <a:pt x="590740" y="3203173"/>
                    <a:pt x="603771" y="3288155"/>
                  </a:cubicBezTo>
                  <a:cubicBezTo>
                    <a:pt x="640597" y="3391832"/>
                    <a:pt x="656459" y="3450187"/>
                    <a:pt x="607169" y="3512506"/>
                  </a:cubicBezTo>
                  <a:cubicBezTo>
                    <a:pt x="608868" y="3564628"/>
                    <a:pt x="615101" y="3562361"/>
                    <a:pt x="613968" y="3600886"/>
                  </a:cubicBezTo>
                  <a:cubicBezTo>
                    <a:pt x="595839" y="3641677"/>
                    <a:pt x="560713" y="3614483"/>
                    <a:pt x="545983" y="3638278"/>
                  </a:cubicBezTo>
                  <a:cubicBezTo>
                    <a:pt x="489397" y="3672687"/>
                    <a:pt x="453206" y="3761485"/>
                    <a:pt x="253852" y="3710912"/>
                  </a:cubicBezTo>
                  <a:cubicBezTo>
                    <a:pt x="221558" y="3658790"/>
                    <a:pt x="368895" y="3597821"/>
                    <a:pt x="376020" y="3512506"/>
                  </a:cubicBezTo>
                  <a:cubicBezTo>
                    <a:pt x="396948" y="3465275"/>
                    <a:pt x="307673" y="3466176"/>
                    <a:pt x="379419" y="3383335"/>
                  </a:cubicBezTo>
                  <a:cubicBezTo>
                    <a:pt x="400175" y="2729420"/>
                    <a:pt x="289109" y="2219262"/>
                    <a:pt x="384980" y="1920902"/>
                  </a:cubicBezTo>
                  <a:cubicBezTo>
                    <a:pt x="395299" y="1842033"/>
                    <a:pt x="305950" y="1926803"/>
                    <a:pt x="301981" y="1861716"/>
                  </a:cubicBezTo>
                  <a:cubicBezTo>
                    <a:pt x="298012" y="1796629"/>
                    <a:pt x="342066" y="1602557"/>
                    <a:pt x="351987" y="1523579"/>
                  </a:cubicBezTo>
                  <a:cubicBezTo>
                    <a:pt x="353230" y="1402347"/>
                    <a:pt x="287693" y="1425550"/>
                    <a:pt x="297218" y="1337841"/>
                  </a:cubicBezTo>
                  <a:cubicBezTo>
                    <a:pt x="306743" y="1250132"/>
                    <a:pt x="401993" y="1101304"/>
                    <a:pt x="409137" y="997323"/>
                  </a:cubicBezTo>
                  <a:cubicBezTo>
                    <a:pt x="421094" y="898316"/>
                    <a:pt x="223400" y="878657"/>
                    <a:pt x="128150" y="652041"/>
                  </a:cubicBezTo>
                  <a:cubicBezTo>
                    <a:pt x="92431" y="523057"/>
                    <a:pt x="38456" y="471464"/>
                    <a:pt x="9087" y="352004"/>
                  </a:cubicBezTo>
                  <a:cubicBezTo>
                    <a:pt x="22633" y="295464"/>
                    <a:pt x="66289" y="344463"/>
                    <a:pt x="59094" y="292473"/>
                  </a:cubicBezTo>
                  <a:cubicBezTo>
                    <a:pt x="62269" y="201404"/>
                    <a:pt x="7985" y="213099"/>
                    <a:pt x="11160" y="171030"/>
                  </a:cubicBez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grpSp>
      <p:grpSp>
        <p:nvGrpSpPr>
          <p:cNvPr id="115" name="Group 114">
            <a:extLst>
              <a:ext uri="{FF2B5EF4-FFF2-40B4-BE49-F238E27FC236}">
                <a16:creationId xmlns:a16="http://schemas.microsoft.com/office/drawing/2014/main" id="{D47EAF7A-F4E8-42D6-9D05-CD4789DC436F}"/>
              </a:ext>
            </a:extLst>
          </p:cNvPr>
          <p:cNvGrpSpPr/>
          <p:nvPr/>
        </p:nvGrpSpPr>
        <p:grpSpPr>
          <a:xfrm>
            <a:off x="4655297" y="3494053"/>
            <a:ext cx="329220" cy="1067500"/>
            <a:chOff x="5443685" y="1042014"/>
            <a:chExt cx="1738722" cy="5637877"/>
          </a:xfrm>
          <a:solidFill>
            <a:schemeClr val="tx1">
              <a:lumMod val="85000"/>
              <a:lumOff val="15000"/>
            </a:schemeClr>
          </a:solidFill>
          <a:effectLst/>
        </p:grpSpPr>
        <p:sp>
          <p:nvSpPr>
            <p:cNvPr id="116" name="Freeform 267">
              <a:extLst>
                <a:ext uri="{FF2B5EF4-FFF2-40B4-BE49-F238E27FC236}">
                  <a16:creationId xmlns:a16="http://schemas.microsoft.com/office/drawing/2014/main" id="{84E1225E-9548-4457-A6BC-8B6912C28AB2}"/>
                </a:ext>
              </a:extLst>
            </p:cNvPr>
            <p:cNvSpPr>
              <a:spLocks/>
            </p:cNvSpPr>
            <p:nvPr/>
          </p:nvSpPr>
          <p:spPr bwMode="auto">
            <a:xfrm>
              <a:off x="5443685" y="1042014"/>
              <a:ext cx="1738722" cy="5637877"/>
            </a:xfrm>
            <a:custGeom>
              <a:avLst/>
              <a:gdLst>
                <a:gd name="T0" fmla="*/ 135 w 268"/>
                <a:gd name="T1" fmla="*/ 6 h 869"/>
                <a:gd name="T2" fmla="*/ 154 w 268"/>
                <a:gd name="T3" fmla="*/ 13 h 869"/>
                <a:gd name="T4" fmla="*/ 169 w 268"/>
                <a:gd name="T5" fmla="*/ 55 h 869"/>
                <a:gd name="T6" fmla="*/ 161 w 268"/>
                <a:gd name="T7" fmla="*/ 84 h 869"/>
                <a:gd name="T8" fmla="*/ 156 w 268"/>
                <a:gd name="T9" fmla="*/ 104 h 869"/>
                <a:gd name="T10" fmla="*/ 192 w 268"/>
                <a:gd name="T11" fmla="*/ 144 h 869"/>
                <a:gd name="T12" fmla="*/ 239 w 268"/>
                <a:gd name="T13" fmla="*/ 159 h 869"/>
                <a:gd name="T14" fmla="*/ 246 w 268"/>
                <a:gd name="T15" fmla="*/ 173 h 869"/>
                <a:gd name="T16" fmla="*/ 259 w 268"/>
                <a:gd name="T17" fmla="*/ 227 h 869"/>
                <a:gd name="T18" fmla="*/ 266 w 268"/>
                <a:gd name="T19" fmla="*/ 355 h 869"/>
                <a:gd name="T20" fmla="*/ 254 w 268"/>
                <a:gd name="T21" fmla="*/ 439 h 869"/>
                <a:gd name="T22" fmla="*/ 236 w 268"/>
                <a:gd name="T23" fmla="*/ 455 h 869"/>
                <a:gd name="T24" fmla="*/ 222 w 268"/>
                <a:gd name="T25" fmla="*/ 486 h 869"/>
                <a:gd name="T26" fmla="*/ 226 w 268"/>
                <a:gd name="T27" fmla="*/ 582 h 869"/>
                <a:gd name="T28" fmla="*/ 239 w 268"/>
                <a:gd name="T29" fmla="*/ 685 h 869"/>
                <a:gd name="T30" fmla="*/ 243 w 268"/>
                <a:gd name="T31" fmla="*/ 765 h 869"/>
                <a:gd name="T32" fmla="*/ 238 w 268"/>
                <a:gd name="T33" fmla="*/ 785 h 869"/>
                <a:gd name="T34" fmla="*/ 243 w 268"/>
                <a:gd name="T35" fmla="*/ 823 h 869"/>
                <a:gd name="T36" fmla="*/ 229 w 268"/>
                <a:gd name="T37" fmla="*/ 863 h 869"/>
                <a:gd name="T38" fmla="*/ 200 w 268"/>
                <a:gd name="T39" fmla="*/ 869 h 869"/>
                <a:gd name="T40" fmla="*/ 190 w 268"/>
                <a:gd name="T41" fmla="*/ 865 h 869"/>
                <a:gd name="T42" fmla="*/ 186 w 268"/>
                <a:gd name="T43" fmla="*/ 841 h 869"/>
                <a:gd name="T44" fmla="*/ 182 w 268"/>
                <a:gd name="T45" fmla="*/ 800 h 869"/>
                <a:gd name="T46" fmla="*/ 186 w 268"/>
                <a:gd name="T47" fmla="*/ 781 h 869"/>
                <a:gd name="T48" fmla="*/ 187 w 268"/>
                <a:gd name="T49" fmla="*/ 747 h 869"/>
                <a:gd name="T50" fmla="*/ 177 w 268"/>
                <a:gd name="T51" fmla="*/ 660 h 869"/>
                <a:gd name="T52" fmla="*/ 160 w 268"/>
                <a:gd name="T53" fmla="*/ 571 h 869"/>
                <a:gd name="T54" fmla="*/ 153 w 268"/>
                <a:gd name="T55" fmla="*/ 540 h 869"/>
                <a:gd name="T56" fmla="*/ 139 w 268"/>
                <a:gd name="T57" fmla="*/ 493 h 869"/>
                <a:gd name="T58" fmla="*/ 128 w 268"/>
                <a:gd name="T59" fmla="*/ 518 h 869"/>
                <a:gd name="T60" fmla="*/ 118 w 268"/>
                <a:gd name="T61" fmla="*/ 604 h 869"/>
                <a:gd name="T62" fmla="*/ 115 w 268"/>
                <a:gd name="T63" fmla="*/ 638 h 869"/>
                <a:gd name="T64" fmla="*/ 118 w 268"/>
                <a:gd name="T65" fmla="*/ 698 h 869"/>
                <a:gd name="T66" fmla="*/ 112 w 268"/>
                <a:gd name="T67" fmla="*/ 768 h 869"/>
                <a:gd name="T68" fmla="*/ 110 w 268"/>
                <a:gd name="T69" fmla="*/ 803 h 869"/>
                <a:gd name="T70" fmla="*/ 110 w 268"/>
                <a:gd name="T71" fmla="*/ 837 h 869"/>
                <a:gd name="T72" fmla="*/ 110 w 268"/>
                <a:gd name="T73" fmla="*/ 862 h 869"/>
                <a:gd name="T74" fmla="*/ 73 w 268"/>
                <a:gd name="T75" fmla="*/ 862 h 869"/>
                <a:gd name="T76" fmla="*/ 31 w 268"/>
                <a:gd name="T77" fmla="*/ 867 h 869"/>
                <a:gd name="T78" fmla="*/ 17 w 268"/>
                <a:gd name="T79" fmla="*/ 865 h 869"/>
                <a:gd name="T80" fmla="*/ 5 w 268"/>
                <a:gd name="T81" fmla="*/ 862 h 869"/>
                <a:gd name="T82" fmla="*/ 0 w 268"/>
                <a:gd name="T83" fmla="*/ 855 h 869"/>
                <a:gd name="T84" fmla="*/ 27 w 268"/>
                <a:gd name="T85" fmla="*/ 848 h 869"/>
                <a:gd name="T86" fmla="*/ 52 w 268"/>
                <a:gd name="T87" fmla="*/ 815 h 869"/>
                <a:gd name="T88" fmla="*/ 47 w 268"/>
                <a:gd name="T89" fmla="*/ 777 h 869"/>
                <a:gd name="T90" fmla="*/ 55 w 268"/>
                <a:gd name="T91" fmla="*/ 742 h 869"/>
                <a:gd name="T92" fmla="*/ 55 w 268"/>
                <a:gd name="T93" fmla="*/ 689 h 869"/>
                <a:gd name="T94" fmla="*/ 59 w 268"/>
                <a:gd name="T95" fmla="*/ 650 h 869"/>
                <a:gd name="T96" fmla="*/ 56 w 268"/>
                <a:gd name="T97" fmla="*/ 605 h 869"/>
                <a:gd name="T98" fmla="*/ 31 w 268"/>
                <a:gd name="T99" fmla="*/ 461 h 869"/>
                <a:gd name="T100" fmla="*/ 21 w 268"/>
                <a:gd name="T101" fmla="*/ 457 h 869"/>
                <a:gd name="T102" fmla="*/ 10 w 268"/>
                <a:gd name="T103" fmla="*/ 391 h 869"/>
                <a:gd name="T104" fmla="*/ 17 w 268"/>
                <a:gd name="T105" fmla="*/ 282 h 869"/>
                <a:gd name="T106" fmla="*/ 25 w 268"/>
                <a:gd name="T107" fmla="*/ 209 h 869"/>
                <a:gd name="T108" fmla="*/ 31 w 268"/>
                <a:gd name="T109" fmla="*/ 182 h 869"/>
                <a:gd name="T110" fmla="*/ 55 w 268"/>
                <a:gd name="T111" fmla="*/ 160 h 869"/>
                <a:gd name="T112" fmla="*/ 97 w 268"/>
                <a:gd name="T113" fmla="*/ 142 h 869"/>
                <a:gd name="T114" fmla="*/ 105 w 268"/>
                <a:gd name="T115" fmla="*/ 125 h 869"/>
                <a:gd name="T116" fmla="*/ 98 w 268"/>
                <a:gd name="T117" fmla="*/ 108 h 869"/>
                <a:gd name="T118" fmla="*/ 90 w 268"/>
                <a:gd name="T119" fmla="*/ 72 h 869"/>
                <a:gd name="T120" fmla="*/ 88 w 268"/>
                <a:gd name="T121" fmla="*/ 58 h 869"/>
                <a:gd name="T122" fmla="*/ 91 w 268"/>
                <a:gd name="T123" fmla="*/ 17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68" h="869">
                  <a:moveTo>
                    <a:pt x="122" y="0"/>
                  </a:moveTo>
                  <a:lnTo>
                    <a:pt x="128" y="2"/>
                  </a:lnTo>
                  <a:lnTo>
                    <a:pt x="133" y="4"/>
                  </a:lnTo>
                  <a:lnTo>
                    <a:pt x="135" y="6"/>
                  </a:lnTo>
                  <a:lnTo>
                    <a:pt x="136" y="6"/>
                  </a:lnTo>
                  <a:lnTo>
                    <a:pt x="141" y="7"/>
                  </a:lnTo>
                  <a:lnTo>
                    <a:pt x="148" y="8"/>
                  </a:lnTo>
                  <a:lnTo>
                    <a:pt x="154" y="13"/>
                  </a:lnTo>
                  <a:lnTo>
                    <a:pt x="161" y="19"/>
                  </a:lnTo>
                  <a:lnTo>
                    <a:pt x="166" y="28"/>
                  </a:lnTo>
                  <a:lnTo>
                    <a:pt x="170" y="40"/>
                  </a:lnTo>
                  <a:lnTo>
                    <a:pt x="169" y="55"/>
                  </a:lnTo>
                  <a:lnTo>
                    <a:pt x="171" y="66"/>
                  </a:lnTo>
                  <a:lnTo>
                    <a:pt x="169" y="75"/>
                  </a:lnTo>
                  <a:lnTo>
                    <a:pt x="165" y="80"/>
                  </a:lnTo>
                  <a:lnTo>
                    <a:pt x="161" y="84"/>
                  </a:lnTo>
                  <a:lnTo>
                    <a:pt x="158" y="85"/>
                  </a:lnTo>
                  <a:lnTo>
                    <a:pt x="158" y="88"/>
                  </a:lnTo>
                  <a:lnTo>
                    <a:pt x="157" y="95"/>
                  </a:lnTo>
                  <a:lnTo>
                    <a:pt x="156" y="104"/>
                  </a:lnTo>
                  <a:lnTo>
                    <a:pt x="158" y="114"/>
                  </a:lnTo>
                  <a:lnTo>
                    <a:pt x="167" y="127"/>
                  </a:lnTo>
                  <a:lnTo>
                    <a:pt x="179" y="138"/>
                  </a:lnTo>
                  <a:lnTo>
                    <a:pt x="192" y="144"/>
                  </a:lnTo>
                  <a:lnTo>
                    <a:pt x="205" y="148"/>
                  </a:lnTo>
                  <a:lnTo>
                    <a:pt x="220" y="151"/>
                  </a:lnTo>
                  <a:lnTo>
                    <a:pt x="232" y="154"/>
                  </a:lnTo>
                  <a:lnTo>
                    <a:pt x="239" y="159"/>
                  </a:lnTo>
                  <a:lnTo>
                    <a:pt x="243" y="165"/>
                  </a:lnTo>
                  <a:lnTo>
                    <a:pt x="245" y="169"/>
                  </a:lnTo>
                  <a:lnTo>
                    <a:pt x="246" y="172"/>
                  </a:lnTo>
                  <a:lnTo>
                    <a:pt x="246" y="173"/>
                  </a:lnTo>
                  <a:lnTo>
                    <a:pt x="249" y="180"/>
                  </a:lnTo>
                  <a:lnTo>
                    <a:pt x="251" y="189"/>
                  </a:lnTo>
                  <a:lnTo>
                    <a:pt x="255" y="205"/>
                  </a:lnTo>
                  <a:lnTo>
                    <a:pt x="259" y="227"/>
                  </a:lnTo>
                  <a:lnTo>
                    <a:pt x="264" y="257"/>
                  </a:lnTo>
                  <a:lnTo>
                    <a:pt x="267" y="290"/>
                  </a:lnTo>
                  <a:lnTo>
                    <a:pt x="268" y="324"/>
                  </a:lnTo>
                  <a:lnTo>
                    <a:pt x="266" y="355"/>
                  </a:lnTo>
                  <a:lnTo>
                    <a:pt x="263" y="384"/>
                  </a:lnTo>
                  <a:lnTo>
                    <a:pt x="259" y="409"/>
                  </a:lnTo>
                  <a:lnTo>
                    <a:pt x="256" y="427"/>
                  </a:lnTo>
                  <a:lnTo>
                    <a:pt x="254" y="439"/>
                  </a:lnTo>
                  <a:lnTo>
                    <a:pt x="249" y="447"/>
                  </a:lnTo>
                  <a:lnTo>
                    <a:pt x="243" y="452"/>
                  </a:lnTo>
                  <a:lnTo>
                    <a:pt x="238" y="455"/>
                  </a:lnTo>
                  <a:lnTo>
                    <a:pt x="236" y="455"/>
                  </a:lnTo>
                  <a:lnTo>
                    <a:pt x="233" y="455"/>
                  </a:lnTo>
                  <a:lnTo>
                    <a:pt x="222" y="470"/>
                  </a:lnTo>
                  <a:lnTo>
                    <a:pt x="222" y="474"/>
                  </a:lnTo>
                  <a:lnTo>
                    <a:pt x="222" y="486"/>
                  </a:lnTo>
                  <a:lnTo>
                    <a:pt x="222" y="505"/>
                  </a:lnTo>
                  <a:lnTo>
                    <a:pt x="224" y="527"/>
                  </a:lnTo>
                  <a:lnTo>
                    <a:pt x="225" y="553"/>
                  </a:lnTo>
                  <a:lnTo>
                    <a:pt x="226" y="582"/>
                  </a:lnTo>
                  <a:lnTo>
                    <a:pt x="229" y="611"/>
                  </a:lnTo>
                  <a:lnTo>
                    <a:pt x="232" y="638"/>
                  </a:lnTo>
                  <a:lnTo>
                    <a:pt x="236" y="664"/>
                  </a:lnTo>
                  <a:lnTo>
                    <a:pt x="239" y="685"/>
                  </a:lnTo>
                  <a:lnTo>
                    <a:pt x="245" y="711"/>
                  </a:lnTo>
                  <a:lnTo>
                    <a:pt x="246" y="734"/>
                  </a:lnTo>
                  <a:lnTo>
                    <a:pt x="246" y="751"/>
                  </a:lnTo>
                  <a:lnTo>
                    <a:pt x="243" y="765"/>
                  </a:lnTo>
                  <a:lnTo>
                    <a:pt x="239" y="774"/>
                  </a:lnTo>
                  <a:lnTo>
                    <a:pt x="237" y="781"/>
                  </a:lnTo>
                  <a:lnTo>
                    <a:pt x="237" y="782"/>
                  </a:lnTo>
                  <a:lnTo>
                    <a:pt x="238" y="785"/>
                  </a:lnTo>
                  <a:lnTo>
                    <a:pt x="242" y="790"/>
                  </a:lnTo>
                  <a:lnTo>
                    <a:pt x="245" y="798"/>
                  </a:lnTo>
                  <a:lnTo>
                    <a:pt x="246" y="810"/>
                  </a:lnTo>
                  <a:lnTo>
                    <a:pt x="243" y="823"/>
                  </a:lnTo>
                  <a:lnTo>
                    <a:pt x="234" y="838"/>
                  </a:lnTo>
                  <a:lnTo>
                    <a:pt x="237" y="850"/>
                  </a:lnTo>
                  <a:lnTo>
                    <a:pt x="234" y="858"/>
                  </a:lnTo>
                  <a:lnTo>
                    <a:pt x="229" y="863"/>
                  </a:lnTo>
                  <a:lnTo>
                    <a:pt x="222" y="867"/>
                  </a:lnTo>
                  <a:lnTo>
                    <a:pt x="215" y="869"/>
                  </a:lnTo>
                  <a:lnTo>
                    <a:pt x="207" y="869"/>
                  </a:lnTo>
                  <a:lnTo>
                    <a:pt x="200" y="869"/>
                  </a:lnTo>
                  <a:lnTo>
                    <a:pt x="195" y="867"/>
                  </a:lnTo>
                  <a:lnTo>
                    <a:pt x="194" y="867"/>
                  </a:lnTo>
                  <a:lnTo>
                    <a:pt x="192" y="867"/>
                  </a:lnTo>
                  <a:lnTo>
                    <a:pt x="190" y="865"/>
                  </a:lnTo>
                  <a:lnTo>
                    <a:pt x="186" y="862"/>
                  </a:lnTo>
                  <a:lnTo>
                    <a:pt x="183" y="857"/>
                  </a:lnTo>
                  <a:lnTo>
                    <a:pt x="183" y="850"/>
                  </a:lnTo>
                  <a:lnTo>
                    <a:pt x="186" y="841"/>
                  </a:lnTo>
                  <a:lnTo>
                    <a:pt x="194" y="831"/>
                  </a:lnTo>
                  <a:lnTo>
                    <a:pt x="186" y="820"/>
                  </a:lnTo>
                  <a:lnTo>
                    <a:pt x="182" y="810"/>
                  </a:lnTo>
                  <a:lnTo>
                    <a:pt x="182" y="800"/>
                  </a:lnTo>
                  <a:lnTo>
                    <a:pt x="184" y="791"/>
                  </a:lnTo>
                  <a:lnTo>
                    <a:pt x="186" y="786"/>
                  </a:lnTo>
                  <a:lnTo>
                    <a:pt x="187" y="783"/>
                  </a:lnTo>
                  <a:lnTo>
                    <a:pt x="186" y="781"/>
                  </a:lnTo>
                  <a:lnTo>
                    <a:pt x="186" y="774"/>
                  </a:lnTo>
                  <a:lnTo>
                    <a:pt x="184" y="765"/>
                  </a:lnTo>
                  <a:lnTo>
                    <a:pt x="184" y="755"/>
                  </a:lnTo>
                  <a:lnTo>
                    <a:pt x="187" y="747"/>
                  </a:lnTo>
                  <a:lnTo>
                    <a:pt x="186" y="730"/>
                  </a:lnTo>
                  <a:lnTo>
                    <a:pt x="183" y="709"/>
                  </a:lnTo>
                  <a:lnTo>
                    <a:pt x="181" y="685"/>
                  </a:lnTo>
                  <a:lnTo>
                    <a:pt x="177" y="660"/>
                  </a:lnTo>
                  <a:lnTo>
                    <a:pt x="173" y="635"/>
                  </a:lnTo>
                  <a:lnTo>
                    <a:pt x="167" y="612"/>
                  </a:lnTo>
                  <a:lnTo>
                    <a:pt x="163" y="591"/>
                  </a:lnTo>
                  <a:lnTo>
                    <a:pt x="160" y="571"/>
                  </a:lnTo>
                  <a:lnTo>
                    <a:pt x="157" y="557"/>
                  </a:lnTo>
                  <a:lnTo>
                    <a:pt x="154" y="546"/>
                  </a:lnTo>
                  <a:lnTo>
                    <a:pt x="154" y="544"/>
                  </a:lnTo>
                  <a:lnTo>
                    <a:pt x="153" y="540"/>
                  </a:lnTo>
                  <a:lnTo>
                    <a:pt x="150" y="532"/>
                  </a:lnTo>
                  <a:lnTo>
                    <a:pt x="148" y="519"/>
                  </a:lnTo>
                  <a:lnTo>
                    <a:pt x="144" y="506"/>
                  </a:lnTo>
                  <a:lnTo>
                    <a:pt x="139" y="493"/>
                  </a:lnTo>
                  <a:lnTo>
                    <a:pt x="135" y="481"/>
                  </a:lnTo>
                  <a:lnTo>
                    <a:pt x="133" y="488"/>
                  </a:lnTo>
                  <a:lnTo>
                    <a:pt x="131" y="501"/>
                  </a:lnTo>
                  <a:lnTo>
                    <a:pt x="128" y="518"/>
                  </a:lnTo>
                  <a:lnTo>
                    <a:pt x="126" y="539"/>
                  </a:lnTo>
                  <a:lnTo>
                    <a:pt x="123" y="561"/>
                  </a:lnTo>
                  <a:lnTo>
                    <a:pt x="120" y="583"/>
                  </a:lnTo>
                  <a:lnTo>
                    <a:pt x="118" y="604"/>
                  </a:lnTo>
                  <a:lnTo>
                    <a:pt x="116" y="620"/>
                  </a:lnTo>
                  <a:lnTo>
                    <a:pt x="115" y="632"/>
                  </a:lnTo>
                  <a:lnTo>
                    <a:pt x="115" y="635"/>
                  </a:lnTo>
                  <a:lnTo>
                    <a:pt x="115" y="638"/>
                  </a:lnTo>
                  <a:lnTo>
                    <a:pt x="116" y="647"/>
                  </a:lnTo>
                  <a:lnTo>
                    <a:pt x="118" y="660"/>
                  </a:lnTo>
                  <a:lnTo>
                    <a:pt x="119" y="679"/>
                  </a:lnTo>
                  <a:lnTo>
                    <a:pt x="118" y="698"/>
                  </a:lnTo>
                  <a:lnTo>
                    <a:pt x="115" y="721"/>
                  </a:lnTo>
                  <a:lnTo>
                    <a:pt x="110" y="744"/>
                  </a:lnTo>
                  <a:lnTo>
                    <a:pt x="112" y="755"/>
                  </a:lnTo>
                  <a:lnTo>
                    <a:pt x="112" y="768"/>
                  </a:lnTo>
                  <a:lnTo>
                    <a:pt x="112" y="781"/>
                  </a:lnTo>
                  <a:lnTo>
                    <a:pt x="111" y="793"/>
                  </a:lnTo>
                  <a:lnTo>
                    <a:pt x="110" y="800"/>
                  </a:lnTo>
                  <a:lnTo>
                    <a:pt x="110" y="803"/>
                  </a:lnTo>
                  <a:lnTo>
                    <a:pt x="110" y="807"/>
                  </a:lnTo>
                  <a:lnTo>
                    <a:pt x="111" y="815"/>
                  </a:lnTo>
                  <a:lnTo>
                    <a:pt x="111" y="825"/>
                  </a:lnTo>
                  <a:lnTo>
                    <a:pt x="110" y="837"/>
                  </a:lnTo>
                  <a:lnTo>
                    <a:pt x="111" y="845"/>
                  </a:lnTo>
                  <a:lnTo>
                    <a:pt x="111" y="853"/>
                  </a:lnTo>
                  <a:lnTo>
                    <a:pt x="110" y="859"/>
                  </a:lnTo>
                  <a:lnTo>
                    <a:pt x="110" y="862"/>
                  </a:lnTo>
                  <a:lnTo>
                    <a:pt x="106" y="862"/>
                  </a:lnTo>
                  <a:lnTo>
                    <a:pt x="97" y="863"/>
                  </a:lnTo>
                  <a:lnTo>
                    <a:pt x="85" y="863"/>
                  </a:lnTo>
                  <a:lnTo>
                    <a:pt x="73" y="862"/>
                  </a:lnTo>
                  <a:lnTo>
                    <a:pt x="67" y="858"/>
                  </a:lnTo>
                  <a:lnTo>
                    <a:pt x="55" y="865"/>
                  </a:lnTo>
                  <a:lnTo>
                    <a:pt x="42" y="867"/>
                  </a:lnTo>
                  <a:lnTo>
                    <a:pt x="31" y="867"/>
                  </a:lnTo>
                  <a:lnTo>
                    <a:pt x="22" y="866"/>
                  </a:lnTo>
                  <a:lnTo>
                    <a:pt x="19" y="866"/>
                  </a:lnTo>
                  <a:lnTo>
                    <a:pt x="18" y="866"/>
                  </a:lnTo>
                  <a:lnTo>
                    <a:pt x="17" y="865"/>
                  </a:lnTo>
                  <a:lnTo>
                    <a:pt x="14" y="865"/>
                  </a:lnTo>
                  <a:lnTo>
                    <a:pt x="12" y="863"/>
                  </a:lnTo>
                  <a:lnTo>
                    <a:pt x="9" y="863"/>
                  </a:lnTo>
                  <a:lnTo>
                    <a:pt x="5" y="862"/>
                  </a:lnTo>
                  <a:lnTo>
                    <a:pt x="2" y="861"/>
                  </a:lnTo>
                  <a:lnTo>
                    <a:pt x="1" y="859"/>
                  </a:lnTo>
                  <a:lnTo>
                    <a:pt x="0" y="858"/>
                  </a:lnTo>
                  <a:lnTo>
                    <a:pt x="0" y="855"/>
                  </a:lnTo>
                  <a:lnTo>
                    <a:pt x="1" y="854"/>
                  </a:lnTo>
                  <a:lnTo>
                    <a:pt x="5" y="853"/>
                  </a:lnTo>
                  <a:lnTo>
                    <a:pt x="10" y="852"/>
                  </a:lnTo>
                  <a:lnTo>
                    <a:pt x="27" y="848"/>
                  </a:lnTo>
                  <a:lnTo>
                    <a:pt x="39" y="841"/>
                  </a:lnTo>
                  <a:lnTo>
                    <a:pt x="47" y="832"/>
                  </a:lnTo>
                  <a:lnTo>
                    <a:pt x="52" y="823"/>
                  </a:lnTo>
                  <a:lnTo>
                    <a:pt x="52" y="815"/>
                  </a:lnTo>
                  <a:lnTo>
                    <a:pt x="51" y="807"/>
                  </a:lnTo>
                  <a:lnTo>
                    <a:pt x="47" y="797"/>
                  </a:lnTo>
                  <a:lnTo>
                    <a:pt x="47" y="786"/>
                  </a:lnTo>
                  <a:lnTo>
                    <a:pt x="47" y="777"/>
                  </a:lnTo>
                  <a:lnTo>
                    <a:pt x="50" y="772"/>
                  </a:lnTo>
                  <a:lnTo>
                    <a:pt x="52" y="766"/>
                  </a:lnTo>
                  <a:lnTo>
                    <a:pt x="54" y="756"/>
                  </a:lnTo>
                  <a:lnTo>
                    <a:pt x="55" y="742"/>
                  </a:lnTo>
                  <a:lnTo>
                    <a:pt x="56" y="728"/>
                  </a:lnTo>
                  <a:lnTo>
                    <a:pt x="56" y="717"/>
                  </a:lnTo>
                  <a:lnTo>
                    <a:pt x="55" y="704"/>
                  </a:lnTo>
                  <a:lnTo>
                    <a:pt x="55" y="689"/>
                  </a:lnTo>
                  <a:lnTo>
                    <a:pt x="55" y="673"/>
                  </a:lnTo>
                  <a:lnTo>
                    <a:pt x="56" y="662"/>
                  </a:lnTo>
                  <a:lnTo>
                    <a:pt x="59" y="655"/>
                  </a:lnTo>
                  <a:lnTo>
                    <a:pt x="59" y="650"/>
                  </a:lnTo>
                  <a:lnTo>
                    <a:pt x="59" y="641"/>
                  </a:lnTo>
                  <a:lnTo>
                    <a:pt x="59" y="629"/>
                  </a:lnTo>
                  <a:lnTo>
                    <a:pt x="57" y="616"/>
                  </a:lnTo>
                  <a:lnTo>
                    <a:pt x="56" y="605"/>
                  </a:lnTo>
                  <a:lnTo>
                    <a:pt x="55" y="596"/>
                  </a:lnTo>
                  <a:lnTo>
                    <a:pt x="55" y="594"/>
                  </a:lnTo>
                  <a:lnTo>
                    <a:pt x="33" y="461"/>
                  </a:lnTo>
                  <a:lnTo>
                    <a:pt x="31" y="461"/>
                  </a:lnTo>
                  <a:lnTo>
                    <a:pt x="30" y="461"/>
                  </a:lnTo>
                  <a:lnTo>
                    <a:pt x="27" y="461"/>
                  </a:lnTo>
                  <a:lnTo>
                    <a:pt x="23" y="460"/>
                  </a:lnTo>
                  <a:lnTo>
                    <a:pt x="21" y="457"/>
                  </a:lnTo>
                  <a:lnTo>
                    <a:pt x="16" y="448"/>
                  </a:lnTo>
                  <a:lnTo>
                    <a:pt x="12" y="434"/>
                  </a:lnTo>
                  <a:lnTo>
                    <a:pt x="10" y="414"/>
                  </a:lnTo>
                  <a:lnTo>
                    <a:pt x="10" y="391"/>
                  </a:lnTo>
                  <a:lnTo>
                    <a:pt x="10" y="364"/>
                  </a:lnTo>
                  <a:lnTo>
                    <a:pt x="12" y="337"/>
                  </a:lnTo>
                  <a:lnTo>
                    <a:pt x="14" y="308"/>
                  </a:lnTo>
                  <a:lnTo>
                    <a:pt x="17" y="282"/>
                  </a:lnTo>
                  <a:lnTo>
                    <a:pt x="19" y="257"/>
                  </a:lnTo>
                  <a:lnTo>
                    <a:pt x="21" y="236"/>
                  </a:lnTo>
                  <a:lnTo>
                    <a:pt x="23" y="219"/>
                  </a:lnTo>
                  <a:lnTo>
                    <a:pt x="25" y="209"/>
                  </a:lnTo>
                  <a:lnTo>
                    <a:pt x="25" y="205"/>
                  </a:lnTo>
                  <a:lnTo>
                    <a:pt x="26" y="201"/>
                  </a:lnTo>
                  <a:lnTo>
                    <a:pt x="27" y="193"/>
                  </a:lnTo>
                  <a:lnTo>
                    <a:pt x="31" y="182"/>
                  </a:lnTo>
                  <a:lnTo>
                    <a:pt x="35" y="172"/>
                  </a:lnTo>
                  <a:lnTo>
                    <a:pt x="40" y="164"/>
                  </a:lnTo>
                  <a:lnTo>
                    <a:pt x="46" y="161"/>
                  </a:lnTo>
                  <a:lnTo>
                    <a:pt x="55" y="160"/>
                  </a:lnTo>
                  <a:lnTo>
                    <a:pt x="65" y="156"/>
                  </a:lnTo>
                  <a:lnTo>
                    <a:pt x="77" y="151"/>
                  </a:lnTo>
                  <a:lnTo>
                    <a:pt x="89" y="146"/>
                  </a:lnTo>
                  <a:lnTo>
                    <a:pt x="97" y="142"/>
                  </a:lnTo>
                  <a:lnTo>
                    <a:pt x="99" y="140"/>
                  </a:lnTo>
                  <a:lnTo>
                    <a:pt x="101" y="138"/>
                  </a:lnTo>
                  <a:lnTo>
                    <a:pt x="102" y="133"/>
                  </a:lnTo>
                  <a:lnTo>
                    <a:pt x="105" y="125"/>
                  </a:lnTo>
                  <a:lnTo>
                    <a:pt x="106" y="118"/>
                  </a:lnTo>
                  <a:lnTo>
                    <a:pt x="103" y="114"/>
                  </a:lnTo>
                  <a:lnTo>
                    <a:pt x="101" y="112"/>
                  </a:lnTo>
                  <a:lnTo>
                    <a:pt x="98" y="108"/>
                  </a:lnTo>
                  <a:lnTo>
                    <a:pt x="97" y="101"/>
                  </a:lnTo>
                  <a:lnTo>
                    <a:pt x="93" y="91"/>
                  </a:lnTo>
                  <a:lnTo>
                    <a:pt x="90" y="82"/>
                  </a:lnTo>
                  <a:lnTo>
                    <a:pt x="90" y="72"/>
                  </a:lnTo>
                  <a:lnTo>
                    <a:pt x="91" y="66"/>
                  </a:lnTo>
                  <a:lnTo>
                    <a:pt x="91" y="63"/>
                  </a:lnTo>
                  <a:lnTo>
                    <a:pt x="90" y="62"/>
                  </a:lnTo>
                  <a:lnTo>
                    <a:pt x="88" y="58"/>
                  </a:lnTo>
                  <a:lnTo>
                    <a:pt x="85" y="50"/>
                  </a:lnTo>
                  <a:lnTo>
                    <a:pt x="84" y="42"/>
                  </a:lnTo>
                  <a:lnTo>
                    <a:pt x="85" y="30"/>
                  </a:lnTo>
                  <a:lnTo>
                    <a:pt x="91" y="17"/>
                  </a:lnTo>
                  <a:lnTo>
                    <a:pt x="102" y="7"/>
                  </a:lnTo>
                  <a:lnTo>
                    <a:pt x="112" y="2"/>
                  </a:lnTo>
                  <a:lnTo>
                    <a:pt x="122" y="0"/>
                  </a:lnTo>
                  <a:close/>
                </a:path>
              </a:pathLst>
            </a:custGeom>
            <a:solidFill>
              <a:schemeClr val="tx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solidFill>
                  <a:prstClr val="black"/>
                </a:solidFill>
                <a:latin typeface="Arial" panose="020B0604020202020204" pitchFamily="34" charset="0"/>
                <a:cs typeface="Arial" panose="020B0604020202020204" pitchFamily="34" charset="0"/>
              </a:endParaRPr>
            </a:p>
          </p:txBody>
        </p:sp>
        <p:sp>
          <p:nvSpPr>
            <p:cNvPr id="117" name="Freeform 268">
              <a:extLst>
                <a:ext uri="{FF2B5EF4-FFF2-40B4-BE49-F238E27FC236}">
                  <a16:creationId xmlns:a16="http://schemas.microsoft.com/office/drawing/2014/main" id="{D7144B74-499D-4717-A684-A9E976E381BC}"/>
                </a:ext>
              </a:extLst>
            </p:cNvPr>
            <p:cNvSpPr>
              <a:spLocks/>
            </p:cNvSpPr>
            <p:nvPr/>
          </p:nvSpPr>
          <p:spPr bwMode="auto">
            <a:xfrm>
              <a:off x="6031713" y="1882089"/>
              <a:ext cx="454180" cy="1458722"/>
            </a:xfrm>
            <a:custGeom>
              <a:avLst/>
              <a:gdLst>
                <a:gd name="T0" fmla="*/ 74 w 85"/>
                <a:gd name="T1" fmla="*/ 0 h 273"/>
                <a:gd name="T2" fmla="*/ 74 w 85"/>
                <a:gd name="T3" fmla="*/ 0 h 273"/>
                <a:gd name="T4" fmla="*/ 76 w 85"/>
                <a:gd name="T5" fmla="*/ 2 h 273"/>
                <a:gd name="T6" fmla="*/ 77 w 85"/>
                <a:gd name="T7" fmla="*/ 4 h 273"/>
                <a:gd name="T8" fmla="*/ 79 w 85"/>
                <a:gd name="T9" fmla="*/ 7 h 273"/>
                <a:gd name="T10" fmla="*/ 82 w 85"/>
                <a:gd name="T11" fmla="*/ 11 h 273"/>
                <a:gd name="T12" fmla="*/ 85 w 85"/>
                <a:gd name="T13" fmla="*/ 13 h 273"/>
                <a:gd name="T14" fmla="*/ 68 w 85"/>
                <a:gd name="T15" fmla="*/ 53 h 273"/>
                <a:gd name="T16" fmla="*/ 57 w 85"/>
                <a:gd name="T17" fmla="*/ 91 h 273"/>
                <a:gd name="T18" fmla="*/ 51 w 85"/>
                <a:gd name="T19" fmla="*/ 126 h 273"/>
                <a:gd name="T20" fmla="*/ 49 w 85"/>
                <a:gd name="T21" fmla="*/ 160 h 273"/>
                <a:gd name="T22" fmla="*/ 49 w 85"/>
                <a:gd name="T23" fmla="*/ 190 h 273"/>
                <a:gd name="T24" fmla="*/ 52 w 85"/>
                <a:gd name="T25" fmla="*/ 215 h 273"/>
                <a:gd name="T26" fmla="*/ 56 w 85"/>
                <a:gd name="T27" fmla="*/ 237 h 273"/>
                <a:gd name="T28" fmla="*/ 60 w 85"/>
                <a:gd name="T29" fmla="*/ 253 h 273"/>
                <a:gd name="T30" fmla="*/ 62 w 85"/>
                <a:gd name="T31" fmla="*/ 262 h 273"/>
                <a:gd name="T32" fmla="*/ 64 w 85"/>
                <a:gd name="T33" fmla="*/ 266 h 273"/>
                <a:gd name="T34" fmla="*/ 61 w 85"/>
                <a:gd name="T35" fmla="*/ 267 h 273"/>
                <a:gd name="T36" fmla="*/ 53 w 85"/>
                <a:gd name="T37" fmla="*/ 270 h 273"/>
                <a:gd name="T38" fmla="*/ 43 w 85"/>
                <a:gd name="T39" fmla="*/ 271 h 273"/>
                <a:gd name="T40" fmla="*/ 30 w 85"/>
                <a:gd name="T41" fmla="*/ 273 h 273"/>
                <a:gd name="T42" fmla="*/ 15 w 85"/>
                <a:gd name="T43" fmla="*/ 271 h 273"/>
                <a:gd name="T44" fmla="*/ 0 w 85"/>
                <a:gd name="T45" fmla="*/ 266 h 273"/>
                <a:gd name="T46" fmla="*/ 6 w 85"/>
                <a:gd name="T47" fmla="*/ 248 h 273"/>
                <a:gd name="T48" fmla="*/ 11 w 85"/>
                <a:gd name="T49" fmla="*/ 224 h 273"/>
                <a:gd name="T50" fmla="*/ 14 w 85"/>
                <a:gd name="T51" fmla="*/ 195 h 273"/>
                <a:gd name="T52" fmla="*/ 17 w 85"/>
                <a:gd name="T53" fmla="*/ 165 h 273"/>
                <a:gd name="T54" fmla="*/ 18 w 85"/>
                <a:gd name="T55" fmla="*/ 134 h 273"/>
                <a:gd name="T56" fmla="*/ 18 w 85"/>
                <a:gd name="T57" fmla="*/ 106 h 273"/>
                <a:gd name="T58" fmla="*/ 18 w 85"/>
                <a:gd name="T59" fmla="*/ 81 h 273"/>
                <a:gd name="T60" fmla="*/ 17 w 85"/>
                <a:gd name="T61" fmla="*/ 63 h 273"/>
                <a:gd name="T62" fmla="*/ 17 w 85"/>
                <a:gd name="T63" fmla="*/ 54 h 273"/>
                <a:gd name="T64" fmla="*/ 15 w 85"/>
                <a:gd name="T65" fmla="*/ 44 h 273"/>
                <a:gd name="T66" fmla="*/ 15 w 85"/>
                <a:gd name="T67" fmla="*/ 30 h 273"/>
                <a:gd name="T68" fmla="*/ 15 w 85"/>
                <a:gd name="T69" fmla="*/ 19 h 273"/>
                <a:gd name="T70" fmla="*/ 15 w 85"/>
                <a:gd name="T71" fmla="*/ 9 h 273"/>
                <a:gd name="T72" fmla="*/ 17 w 85"/>
                <a:gd name="T73" fmla="*/ 7 h 273"/>
                <a:gd name="T74" fmla="*/ 39 w 85"/>
                <a:gd name="T75" fmla="*/ 37 h 273"/>
                <a:gd name="T76" fmla="*/ 45 w 85"/>
                <a:gd name="T77" fmla="*/ 32 h 273"/>
                <a:gd name="T78" fmla="*/ 52 w 85"/>
                <a:gd name="T79" fmla="*/ 25 h 273"/>
                <a:gd name="T80" fmla="*/ 60 w 85"/>
                <a:gd name="T81" fmla="*/ 16 h 273"/>
                <a:gd name="T82" fmla="*/ 68 w 85"/>
                <a:gd name="T83" fmla="*/ 8 h 273"/>
                <a:gd name="T84" fmla="*/ 72 w 85"/>
                <a:gd name="T85" fmla="*/ 2 h 273"/>
                <a:gd name="T86" fmla="*/ 74 w 85"/>
                <a:gd name="T87"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5" h="273">
                  <a:moveTo>
                    <a:pt x="74" y="0"/>
                  </a:moveTo>
                  <a:lnTo>
                    <a:pt x="74" y="0"/>
                  </a:lnTo>
                  <a:lnTo>
                    <a:pt x="76" y="2"/>
                  </a:lnTo>
                  <a:lnTo>
                    <a:pt x="77" y="4"/>
                  </a:lnTo>
                  <a:lnTo>
                    <a:pt x="79" y="7"/>
                  </a:lnTo>
                  <a:lnTo>
                    <a:pt x="82" y="11"/>
                  </a:lnTo>
                  <a:lnTo>
                    <a:pt x="85" y="13"/>
                  </a:lnTo>
                  <a:lnTo>
                    <a:pt x="68" y="53"/>
                  </a:lnTo>
                  <a:lnTo>
                    <a:pt x="57" y="91"/>
                  </a:lnTo>
                  <a:lnTo>
                    <a:pt x="51" y="126"/>
                  </a:lnTo>
                  <a:lnTo>
                    <a:pt x="49" y="160"/>
                  </a:lnTo>
                  <a:lnTo>
                    <a:pt x="49" y="190"/>
                  </a:lnTo>
                  <a:lnTo>
                    <a:pt x="52" y="215"/>
                  </a:lnTo>
                  <a:lnTo>
                    <a:pt x="56" y="237"/>
                  </a:lnTo>
                  <a:lnTo>
                    <a:pt x="60" y="253"/>
                  </a:lnTo>
                  <a:lnTo>
                    <a:pt x="62" y="262"/>
                  </a:lnTo>
                  <a:lnTo>
                    <a:pt x="64" y="266"/>
                  </a:lnTo>
                  <a:lnTo>
                    <a:pt x="61" y="267"/>
                  </a:lnTo>
                  <a:lnTo>
                    <a:pt x="53" y="270"/>
                  </a:lnTo>
                  <a:lnTo>
                    <a:pt x="43" y="271"/>
                  </a:lnTo>
                  <a:lnTo>
                    <a:pt x="30" y="273"/>
                  </a:lnTo>
                  <a:lnTo>
                    <a:pt x="15" y="271"/>
                  </a:lnTo>
                  <a:lnTo>
                    <a:pt x="0" y="266"/>
                  </a:lnTo>
                  <a:lnTo>
                    <a:pt x="6" y="248"/>
                  </a:lnTo>
                  <a:lnTo>
                    <a:pt x="11" y="224"/>
                  </a:lnTo>
                  <a:lnTo>
                    <a:pt x="14" y="195"/>
                  </a:lnTo>
                  <a:lnTo>
                    <a:pt x="17" y="165"/>
                  </a:lnTo>
                  <a:lnTo>
                    <a:pt x="18" y="134"/>
                  </a:lnTo>
                  <a:lnTo>
                    <a:pt x="18" y="106"/>
                  </a:lnTo>
                  <a:lnTo>
                    <a:pt x="18" y="81"/>
                  </a:lnTo>
                  <a:lnTo>
                    <a:pt x="17" y="63"/>
                  </a:lnTo>
                  <a:lnTo>
                    <a:pt x="17" y="54"/>
                  </a:lnTo>
                  <a:lnTo>
                    <a:pt x="15" y="44"/>
                  </a:lnTo>
                  <a:lnTo>
                    <a:pt x="15" y="30"/>
                  </a:lnTo>
                  <a:lnTo>
                    <a:pt x="15" y="19"/>
                  </a:lnTo>
                  <a:lnTo>
                    <a:pt x="15" y="9"/>
                  </a:lnTo>
                  <a:lnTo>
                    <a:pt x="17" y="7"/>
                  </a:lnTo>
                  <a:lnTo>
                    <a:pt x="39" y="37"/>
                  </a:lnTo>
                  <a:lnTo>
                    <a:pt x="45" y="32"/>
                  </a:lnTo>
                  <a:lnTo>
                    <a:pt x="52" y="25"/>
                  </a:lnTo>
                  <a:lnTo>
                    <a:pt x="60" y="16"/>
                  </a:lnTo>
                  <a:lnTo>
                    <a:pt x="68" y="8"/>
                  </a:lnTo>
                  <a:lnTo>
                    <a:pt x="72" y="2"/>
                  </a:lnTo>
                  <a:lnTo>
                    <a:pt x="74"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solidFill>
                  <a:prstClr val="black"/>
                </a:solidFill>
                <a:latin typeface="Arial" panose="020B0604020202020204" pitchFamily="34" charset="0"/>
                <a:cs typeface="Arial" panose="020B0604020202020204" pitchFamily="34" charset="0"/>
              </a:endParaRPr>
            </a:p>
          </p:txBody>
        </p:sp>
        <p:sp>
          <p:nvSpPr>
            <p:cNvPr id="118" name="Freeform 269">
              <a:extLst>
                <a:ext uri="{FF2B5EF4-FFF2-40B4-BE49-F238E27FC236}">
                  <a16:creationId xmlns:a16="http://schemas.microsoft.com/office/drawing/2014/main" id="{AE5B1E8C-4588-4EC7-846A-C9FF68745FAD}"/>
                </a:ext>
              </a:extLst>
            </p:cNvPr>
            <p:cNvSpPr>
              <a:spLocks/>
            </p:cNvSpPr>
            <p:nvPr/>
          </p:nvSpPr>
          <p:spPr bwMode="auto">
            <a:xfrm>
              <a:off x="6170635" y="2079788"/>
              <a:ext cx="154957" cy="1218269"/>
            </a:xfrm>
            <a:custGeom>
              <a:avLst/>
              <a:gdLst>
                <a:gd name="T0" fmla="*/ 14 w 29"/>
                <a:gd name="T1" fmla="*/ 0 h 228"/>
                <a:gd name="T2" fmla="*/ 16 w 29"/>
                <a:gd name="T3" fmla="*/ 0 h 228"/>
                <a:gd name="T4" fmla="*/ 18 w 29"/>
                <a:gd name="T5" fmla="*/ 0 h 228"/>
                <a:gd name="T6" fmla="*/ 19 w 29"/>
                <a:gd name="T7" fmla="*/ 0 h 228"/>
                <a:gd name="T8" fmla="*/ 22 w 29"/>
                <a:gd name="T9" fmla="*/ 1 h 228"/>
                <a:gd name="T10" fmla="*/ 23 w 29"/>
                <a:gd name="T11" fmla="*/ 4 h 228"/>
                <a:gd name="T12" fmla="*/ 25 w 29"/>
                <a:gd name="T13" fmla="*/ 5 h 228"/>
                <a:gd name="T14" fmla="*/ 25 w 29"/>
                <a:gd name="T15" fmla="*/ 9 h 228"/>
                <a:gd name="T16" fmla="*/ 25 w 29"/>
                <a:gd name="T17" fmla="*/ 13 h 228"/>
                <a:gd name="T18" fmla="*/ 23 w 29"/>
                <a:gd name="T19" fmla="*/ 18 h 228"/>
                <a:gd name="T20" fmla="*/ 26 w 29"/>
                <a:gd name="T21" fmla="*/ 27 h 228"/>
                <a:gd name="T22" fmla="*/ 27 w 29"/>
                <a:gd name="T23" fmla="*/ 42 h 228"/>
                <a:gd name="T24" fmla="*/ 29 w 29"/>
                <a:gd name="T25" fmla="*/ 62 h 228"/>
                <a:gd name="T26" fmla="*/ 29 w 29"/>
                <a:gd name="T27" fmla="*/ 84 h 228"/>
                <a:gd name="T28" fmla="*/ 27 w 29"/>
                <a:gd name="T29" fmla="*/ 107 h 228"/>
                <a:gd name="T30" fmla="*/ 27 w 29"/>
                <a:gd name="T31" fmla="*/ 132 h 228"/>
                <a:gd name="T32" fmla="*/ 26 w 29"/>
                <a:gd name="T33" fmla="*/ 154 h 228"/>
                <a:gd name="T34" fmla="*/ 25 w 29"/>
                <a:gd name="T35" fmla="*/ 175 h 228"/>
                <a:gd name="T36" fmla="*/ 23 w 29"/>
                <a:gd name="T37" fmla="*/ 191 h 228"/>
                <a:gd name="T38" fmla="*/ 23 w 29"/>
                <a:gd name="T39" fmla="*/ 203 h 228"/>
                <a:gd name="T40" fmla="*/ 23 w 29"/>
                <a:gd name="T41" fmla="*/ 207 h 228"/>
                <a:gd name="T42" fmla="*/ 13 w 29"/>
                <a:gd name="T43" fmla="*/ 228 h 228"/>
                <a:gd name="T44" fmla="*/ 0 w 29"/>
                <a:gd name="T45" fmla="*/ 209 h 228"/>
                <a:gd name="T46" fmla="*/ 0 w 29"/>
                <a:gd name="T47" fmla="*/ 54 h 228"/>
                <a:gd name="T48" fmla="*/ 0 w 29"/>
                <a:gd name="T49" fmla="*/ 50 h 228"/>
                <a:gd name="T50" fmla="*/ 1 w 29"/>
                <a:gd name="T51" fmla="*/ 39 h 228"/>
                <a:gd name="T52" fmla="*/ 4 w 29"/>
                <a:gd name="T53" fmla="*/ 27 h 228"/>
                <a:gd name="T54" fmla="*/ 8 w 29"/>
                <a:gd name="T55" fmla="*/ 17 h 228"/>
                <a:gd name="T56" fmla="*/ 5 w 29"/>
                <a:gd name="T57" fmla="*/ 14 h 228"/>
                <a:gd name="T58" fmla="*/ 2 w 29"/>
                <a:gd name="T59" fmla="*/ 10 h 228"/>
                <a:gd name="T60" fmla="*/ 2 w 29"/>
                <a:gd name="T61" fmla="*/ 8 h 228"/>
                <a:gd name="T62" fmla="*/ 4 w 29"/>
                <a:gd name="T63" fmla="*/ 7 h 228"/>
                <a:gd name="T64" fmla="*/ 5 w 29"/>
                <a:gd name="T65" fmla="*/ 4 h 228"/>
                <a:gd name="T66" fmla="*/ 8 w 29"/>
                <a:gd name="T67" fmla="*/ 3 h 228"/>
                <a:gd name="T68" fmla="*/ 9 w 29"/>
                <a:gd name="T69" fmla="*/ 1 h 228"/>
                <a:gd name="T70" fmla="*/ 12 w 29"/>
                <a:gd name="T71" fmla="*/ 0 h 228"/>
                <a:gd name="T72" fmla="*/ 13 w 29"/>
                <a:gd name="T73" fmla="*/ 0 h 228"/>
                <a:gd name="T74" fmla="*/ 13 w 29"/>
                <a:gd name="T75" fmla="*/ 0 h 228"/>
                <a:gd name="T76" fmla="*/ 13 w 29"/>
                <a:gd name="T77" fmla="*/ 0 h 228"/>
                <a:gd name="T78" fmla="*/ 14 w 29"/>
                <a:gd name="T79"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 h="228">
                  <a:moveTo>
                    <a:pt x="14" y="0"/>
                  </a:moveTo>
                  <a:lnTo>
                    <a:pt x="16" y="0"/>
                  </a:lnTo>
                  <a:lnTo>
                    <a:pt x="18" y="0"/>
                  </a:lnTo>
                  <a:lnTo>
                    <a:pt x="19" y="0"/>
                  </a:lnTo>
                  <a:lnTo>
                    <a:pt x="22" y="1"/>
                  </a:lnTo>
                  <a:lnTo>
                    <a:pt x="23" y="4"/>
                  </a:lnTo>
                  <a:lnTo>
                    <a:pt x="25" y="5"/>
                  </a:lnTo>
                  <a:lnTo>
                    <a:pt x="25" y="9"/>
                  </a:lnTo>
                  <a:lnTo>
                    <a:pt x="25" y="13"/>
                  </a:lnTo>
                  <a:lnTo>
                    <a:pt x="23" y="18"/>
                  </a:lnTo>
                  <a:lnTo>
                    <a:pt x="26" y="27"/>
                  </a:lnTo>
                  <a:lnTo>
                    <a:pt x="27" y="42"/>
                  </a:lnTo>
                  <a:lnTo>
                    <a:pt x="29" y="62"/>
                  </a:lnTo>
                  <a:lnTo>
                    <a:pt x="29" y="84"/>
                  </a:lnTo>
                  <a:lnTo>
                    <a:pt x="27" y="107"/>
                  </a:lnTo>
                  <a:lnTo>
                    <a:pt x="27" y="132"/>
                  </a:lnTo>
                  <a:lnTo>
                    <a:pt x="26" y="154"/>
                  </a:lnTo>
                  <a:lnTo>
                    <a:pt x="25" y="175"/>
                  </a:lnTo>
                  <a:lnTo>
                    <a:pt x="23" y="191"/>
                  </a:lnTo>
                  <a:lnTo>
                    <a:pt x="23" y="203"/>
                  </a:lnTo>
                  <a:lnTo>
                    <a:pt x="23" y="207"/>
                  </a:lnTo>
                  <a:lnTo>
                    <a:pt x="13" y="228"/>
                  </a:lnTo>
                  <a:lnTo>
                    <a:pt x="0" y="209"/>
                  </a:lnTo>
                  <a:lnTo>
                    <a:pt x="0" y="54"/>
                  </a:lnTo>
                  <a:lnTo>
                    <a:pt x="0" y="50"/>
                  </a:lnTo>
                  <a:lnTo>
                    <a:pt x="1" y="39"/>
                  </a:lnTo>
                  <a:lnTo>
                    <a:pt x="4" y="27"/>
                  </a:lnTo>
                  <a:lnTo>
                    <a:pt x="8" y="17"/>
                  </a:lnTo>
                  <a:lnTo>
                    <a:pt x="5" y="14"/>
                  </a:lnTo>
                  <a:lnTo>
                    <a:pt x="2" y="10"/>
                  </a:lnTo>
                  <a:lnTo>
                    <a:pt x="2" y="8"/>
                  </a:lnTo>
                  <a:lnTo>
                    <a:pt x="4" y="7"/>
                  </a:lnTo>
                  <a:lnTo>
                    <a:pt x="5" y="4"/>
                  </a:lnTo>
                  <a:lnTo>
                    <a:pt x="8" y="3"/>
                  </a:lnTo>
                  <a:lnTo>
                    <a:pt x="9" y="1"/>
                  </a:lnTo>
                  <a:lnTo>
                    <a:pt x="12" y="0"/>
                  </a:lnTo>
                  <a:lnTo>
                    <a:pt x="13" y="0"/>
                  </a:lnTo>
                  <a:lnTo>
                    <a:pt x="13" y="0"/>
                  </a:lnTo>
                  <a:lnTo>
                    <a:pt x="13" y="0"/>
                  </a:lnTo>
                  <a:lnTo>
                    <a:pt x="14" y="0"/>
                  </a:lnTo>
                  <a:close/>
                </a:path>
              </a:pathLst>
            </a:custGeom>
            <a:solidFill>
              <a:srgbClr val="000000"/>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solidFill>
                  <a:prstClr val="black"/>
                </a:solidFill>
                <a:latin typeface="Arial" panose="020B0604020202020204" pitchFamily="34" charset="0"/>
                <a:cs typeface="Arial" panose="020B0604020202020204" pitchFamily="34" charset="0"/>
              </a:endParaRPr>
            </a:p>
          </p:txBody>
        </p:sp>
        <p:sp>
          <p:nvSpPr>
            <p:cNvPr id="119" name="Freeform 270">
              <a:extLst>
                <a:ext uri="{FF2B5EF4-FFF2-40B4-BE49-F238E27FC236}">
                  <a16:creationId xmlns:a16="http://schemas.microsoft.com/office/drawing/2014/main" id="{8C5F171A-3139-4DFF-9A3C-A3858B5669C8}"/>
                </a:ext>
              </a:extLst>
            </p:cNvPr>
            <p:cNvSpPr>
              <a:spLocks/>
            </p:cNvSpPr>
            <p:nvPr/>
          </p:nvSpPr>
          <p:spPr bwMode="auto">
            <a:xfrm>
              <a:off x="5652334" y="3511796"/>
              <a:ext cx="85492" cy="197703"/>
            </a:xfrm>
            <a:custGeom>
              <a:avLst/>
              <a:gdLst>
                <a:gd name="T0" fmla="*/ 13 w 16"/>
                <a:gd name="T1" fmla="*/ 0 h 37"/>
                <a:gd name="T2" fmla="*/ 16 w 16"/>
                <a:gd name="T3" fmla="*/ 7 h 37"/>
                <a:gd name="T4" fmla="*/ 14 w 16"/>
                <a:gd name="T5" fmla="*/ 8 h 37"/>
                <a:gd name="T6" fmla="*/ 12 w 16"/>
                <a:gd name="T7" fmla="*/ 14 h 37"/>
                <a:gd name="T8" fmla="*/ 8 w 16"/>
                <a:gd name="T9" fmla="*/ 20 h 37"/>
                <a:gd name="T10" fmla="*/ 6 w 16"/>
                <a:gd name="T11" fmla="*/ 29 h 37"/>
                <a:gd name="T12" fmla="*/ 5 w 16"/>
                <a:gd name="T13" fmla="*/ 37 h 37"/>
                <a:gd name="T14" fmla="*/ 3 w 16"/>
                <a:gd name="T15" fmla="*/ 31 h 37"/>
                <a:gd name="T16" fmla="*/ 1 w 16"/>
                <a:gd name="T17" fmla="*/ 25 h 37"/>
                <a:gd name="T18" fmla="*/ 0 w 16"/>
                <a:gd name="T19" fmla="*/ 21 h 37"/>
                <a:gd name="T20" fmla="*/ 0 w 16"/>
                <a:gd name="T21" fmla="*/ 19 h 37"/>
                <a:gd name="T22" fmla="*/ 0 w 16"/>
                <a:gd name="T23" fmla="*/ 19 h 37"/>
                <a:gd name="T24" fmla="*/ 0 w 16"/>
                <a:gd name="T25" fmla="*/ 17 h 37"/>
                <a:gd name="T26" fmla="*/ 1 w 16"/>
                <a:gd name="T27" fmla="*/ 16 h 37"/>
                <a:gd name="T28" fmla="*/ 3 w 16"/>
                <a:gd name="T29" fmla="*/ 12 h 37"/>
                <a:gd name="T30" fmla="*/ 4 w 16"/>
                <a:gd name="T31" fmla="*/ 10 h 37"/>
                <a:gd name="T32" fmla="*/ 6 w 16"/>
                <a:gd name="T33" fmla="*/ 6 h 37"/>
                <a:gd name="T34" fmla="*/ 9 w 16"/>
                <a:gd name="T35" fmla="*/ 3 h 37"/>
                <a:gd name="T36" fmla="*/ 13 w 16"/>
                <a:gd name="T3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37">
                  <a:moveTo>
                    <a:pt x="13" y="0"/>
                  </a:moveTo>
                  <a:lnTo>
                    <a:pt x="16" y="7"/>
                  </a:lnTo>
                  <a:lnTo>
                    <a:pt x="14" y="8"/>
                  </a:lnTo>
                  <a:lnTo>
                    <a:pt x="12" y="14"/>
                  </a:lnTo>
                  <a:lnTo>
                    <a:pt x="8" y="20"/>
                  </a:lnTo>
                  <a:lnTo>
                    <a:pt x="6" y="29"/>
                  </a:lnTo>
                  <a:lnTo>
                    <a:pt x="5" y="37"/>
                  </a:lnTo>
                  <a:lnTo>
                    <a:pt x="3" y="31"/>
                  </a:lnTo>
                  <a:lnTo>
                    <a:pt x="1" y="25"/>
                  </a:lnTo>
                  <a:lnTo>
                    <a:pt x="0" y="21"/>
                  </a:lnTo>
                  <a:lnTo>
                    <a:pt x="0" y="19"/>
                  </a:lnTo>
                  <a:lnTo>
                    <a:pt x="0" y="19"/>
                  </a:lnTo>
                  <a:lnTo>
                    <a:pt x="0" y="17"/>
                  </a:lnTo>
                  <a:lnTo>
                    <a:pt x="1" y="16"/>
                  </a:lnTo>
                  <a:lnTo>
                    <a:pt x="3" y="12"/>
                  </a:lnTo>
                  <a:lnTo>
                    <a:pt x="4" y="10"/>
                  </a:lnTo>
                  <a:lnTo>
                    <a:pt x="6" y="6"/>
                  </a:lnTo>
                  <a:lnTo>
                    <a:pt x="9" y="3"/>
                  </a:lnTo>
                  <a:lnTo>
                    <a:pt x="13" y="0"/>
                  </a:lnTo>
                  <a:close/>
                </a:path>
              </a:pathLst>
            </a:custGeom>
            <a:solidFill>
              <a:schemeClr val="tx1">
                <a:lumMod val="85000"/>
                <a:lumOff val="15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solidFill>
                  <a:prstClr val="black"/>
                </a:solidFill>
                <a:latin typeface="Arial" panose="020B0604020202020204" pitchFamily="34" charset="0"/>
                <a:cs typeface="Arial" panose="020B0604020202020204" pitchFamily="34" charset="0"/>
              </a:endParaRPr>
            </a:p>
          </p:txBody>
        </p:sp>
        <p:sp>
          <p:nvSpPr>
            <p:cNvPr id="120" name="Freeform 271">
              <a:extLst>
                <a:ext uri="{FF2B5EF4-FFF2-40B4-BE49-F238E27FC236}">
                  <a16:creationId xmlns:a16="http://schemas.microsoft.com/office/drawing/2014/main" id="{74C14840-E395-4457-A199-38BA013213BD}"/>
                </a:ext>
              </a:extLst>
            </p:cNvPr>
            <p:cNvSpPr>
              <a:spLocks/>
            </p:cNvSpPr>
            <p:nvPr/>
          </p:nvSpPr>
          <p:spPr bwMode="auto">
            <a:xfrm>
              <a:off x="6747718" y="3543852"/>
              <a:ext cx="149613" cy="160298"/>
            </a:xfrm>
            <a:custGeom>
              <a:avLst/>
              <a:gdLst>
                <a:gd name="T0" fmla="*/ 7 w 28"/>
                <a:gd name="T1" fmla="*/ 0 h 30"/>
                <a:gd name="T2" fmla="*/ 15 w 28"/>
                <a:gd name="T3" fmla="*/ 8 h 30"/>
                <a:gd name="T4" fmla="*/ 21 w 28"/>
                <a:gd name="T5" fmla="*/ 15 h 30"/>
                <a:gd name="T6" fmla="*/ 27 w 28"/>
                <a:gd name="T7" fmla="*/ 22 h 30"/>
                <a:gd name="T8" fmla="*/ 28 w 28"/>
                <a:gd name="T9" fmla="*/ 26 h 30"/>
                <a:gd name="T10" fmla="*/ 27 w 28"/>
                <a:gd name="T11" fmla="*/ 26 h 30"/>
                <a:gd name="T12" fmla="*/ 25 w 28"/>
                <a:gd name="T13" fmla="*/ 27 h 30"/>
                <a:gd name="T14" fmla="*/ 24 w 28"/>
                <a:gd name="T15" fmla="*/ 28 h 30"/>
                <a:gd name="T16" fmla="*/ 21 w 28"/>
                <a:gd name="T17" fmla="*/ 30 h 30"/>
                <a:gd name="T18" fmla="*/ 19 w 28"/>
                <a:gd name="T19" fmla="*/ 30 h 30"/>
                <a:gd name="T20" fmla="*/ 15 w 28"/>
                <a:gd name="T21" fmla="*/ 30 h 30"/>
                <a:gd name="T22" fmla="*/ 14 w 28"/>
                <a:gd name="T23" fmla="*/ 25 h 30"/>
                <a:gd name="T24" fmla="*/ 10 w 28"/>
                <a:gd name="T25" fmla="*/ 18 h 30"/>
                <a:gd name="T26" fmla="*/ 4 w 28"/>
                <a:gd name="T27" fmla="*/ 13 h 30"/>
                <a:gd name="T28" fmla="*/ 2 w 28"/>
                <a:gd name="T29" fmla="*/ 9 h 30"/>
                <a:gd name="T30" fmla="*/ 0 w 28"/>
                <a:gd name="T31" fmla="*/ 8 h 30"/>
                <a:gd name="T32" fmla="*/ 7 w 28"/>
                <a:gd name="T3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30">
                  <a:moveTo>
                    <a:pt x="7" y="0"/>
                  </a:moveTo>
                  <a:lnTo>
                    <a:pt x="15" y="8"/>
                  </a:lnTo>
                  <a:lnTo>
                    <a:pt x="21" y="15"/>
                  </a:lnTo>
                  <a:lnTo>
                    <a:pt x="27" y="22"/>
                  </a:lnTo>
                  <a:lnTo>
                    <a:pt x="28" y="26"/>
                  </a:lnTo>
                  <a:lnTo>
                    <a:pt x="27" y="26"/>
                  </a:lnTo>
                  <a:lnTo>
                    <a:pt x="25" y="27"/>
                  </a:lnTo>
                  <a:lnTo>
                    <a:pt x="24" y="28"/>
                  </a:lnTo>
                  <a:lnTo>
                    <a:pt x="21" y="30"/>
                  </a:lnTo>
                  <a:lnTo>
                    <a:pt x="19" y="30"/>
                  </a:lnTo>
                  <a:lnTo>
                    <a:pt x="15" y="30"/>
                  </a:lnTo>
                  <a:lnTo>
                    <a:pt x="14" y="25"/>
                  </a:lnTo>
                  <a:lnTo>
                    <a:pt x="10" y="18"/>
                  </a:lnTo>
                  <a:lnTo>
                    <a:pt x="4" y="13"/>
                  </a:lnTo>
                  <a:lnTo>
                    <a:pt x="2" y="9"/>
                  </a:lnTo>
                  <a:lnTo>
                    <a:pt x="0" y="8"/>
                  </a:lnTo>
                  <a:lnTo>
                    <a:pt x="7" y="0"/>
                  </a:lnTo>
                  <a:close/>
                </a:path>
              </a:pathLst>
            </a:custGeom>
            <a:solidFill>
              <a:schemeClr val="tx1">
                <a:lumMod val="85000"/>
                <a:lumOff val="15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solidFill>
                  <a:prstClr val="black"/>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40561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3071" y="0"/>
            <a:ext cx="7916752" cy="1723549"/>
          </a:xfrm>
          <a:prstGeom prst="rect">
            <a:avLst/>
          </a:prstGeom>
          <a:noFill/>
          <a:ln>
            <a:noFill/>
          </a:ln>
          <a:effectLst/>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400" i="1" dirty="0">
                <a:solidFill>
                  <a:schemeClr val="tx1">
                    <a:lumMod val="65000"/>
                    <a:lumOff val="35000"/>
                  </a:schemeClr>
                </a:solidFill>
                <a:latin typeface="Arial" panose="020B0604020202020204" pitchFamily="34" charset="0"/>
                <a:cs typeface="Arial" panose="020B0604020202020204" pitchFamily="34" charset="0"/>
              </a:rPr>
              <a:t>Instructions To Edit This Slide</a:t>
            </a:r>
          </a:p>
          <a:p>
            <a:endParaRPr lang="en-US" dirty="0">
              <a:solidFill>
                <a:schemeClr val="bg1">
                  <a:lumMod val="50000"/>
                </a:schemeClr>
              </a:solidFill>
              <a:latin typeface="Arial" panose="020B0604020202020204" pitchFamily="34" charset="0"/>
              <a:cs typeface="Arial" panose="020B0604020202020204" pitchFamily="34" charset="0"/>
            </a:endParaRPr>
          </a:p>
          <a:p>
            <a:pPr algn="just"/>
            <a:r>
              <a:rPr lang="en-US" sz="1600" dirty="0">
                <a:solidFill>
                  <a:schemeClr val="bg1">
                    <a:lumMod val="50000"/>
                  </a:schemeClr>
                </a:solidFill>
                <a:latin typeface="Arial" panose="020B0604020202020204" pitchFamily="34" charset="0"/>
                <a:cs typeface="Arial" panose="020B0604020202020204" pitchFamily="34" charset="0"/>
              </a:rPr>
              <a:t>This slide has been made in PowerPoint using basic PowerPoint shapes, and all graphics are 100% editable in PowerPoint.</a:t>
            </a:r>
          </a:p>
          <a:p>
            <a:pPr algn="just"/>
            <a:r>
              <a:rPr lang="en-US" sz="1600" dirty="0">
                <a:solidFill>
                  <a:schemeClr val="bg1">
                    <a:lumMod val="50000"/>
                  </a:schemeClr>
                </a:solidFill>
                <a:latin typeface="Arial" panose="020B0604020202020204" pitchFamily="34" charset="0"/>
                <a:cs typeface="Arial" panose="020B0604020202020204" pitchFamily="34" charset="0"/>
              </a:rPr>
              <a:t>You can change color, size and orientation of any element to your liking, and add/edit any piece of text anywhere.</a:t>
            </a:r>
          </a:p>
        </p:txBody>
      </p:sp>
      <p:grpSp>
        <p:nvGrpSpPr>
          <p:cNvPr id="6" name="Group 5"/>
          <p:cNvGrpSpPr/>
          <p:nvPr/>
        </p:nvGrpSpPr>
        <p:grpSpPr>
          <a:xfrm>
            <a:off x="732559" y="2337548"/>
            <a:ext cx="7678882" cy="3810001"/>
            <a:chOff x="571499" y="2324101"/>
            <a:chExt cx="7678882" cy="3810001"/>
          </a:xfrm>
        </p:grpSpPr>
        <p:grpSp>
          <p:nvGrpSpPr>
            <p:cNvPr id="3" name="Group 2"/>
            <p:cNvGrpSpPr/>
            <p:nvPr/>
          </p:nvGrpSpPr>
          <p:grpSpPr>
            <a:xfrm>
              <a:off x="571499" y="2324101"/>
              <a:ext cx="7678882" cy="1423555"/>
              <a:chOff x="571499" y="2324101"/>
              <a:chExt cx="7678882" cy="1423555"/>
            </a:xfrm>
          </p:grpSpPr>
          <p:sp>
            <p:nvSpPr>
              <p:cNvPr id="2" name="Oval 1"/>
              <p:cNvSpPr/>
              <p:nvPr/>
            </p:nvSpPr>
            <p:spPr>
              <a:xfrm>
                <a:off x="571499" y="2324101"/>
                <a:ext cx="1423555" cy="1423555"/>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656608" y="2324101"/>
                <a:ext cx="1423555" cy="1423555"/>
              </a:xfrm>
              <a:prstGeom prst="rect">
                <a:avLst/>
              </a:prstGeom>
              <a:solidFill>
                <a:srgbClr val="2688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p:cNvSpPr/>
              <p:nvPr/>
            </p:nvSpPr>
            <p:spPr>
              <a:xfrm>
                <a:off x="4741717" y="2324101"/>
                <a:ext cx="1423555" cy="1423555"/>
              </a:xfrm>
              <a:prstGeom prs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iamond 12"/>
              <p:cNvSpPr/>
              <p:nvPr/>
            </p:nvSpPr>
            <p:spPr>
              <a:xfrm>
                <a:off x="6826826" y="2324101"/>
                <a:ext cx="1423555" cy="1423555"/>
              </a:xfrm>
              <a:prstGeom prst="diamond">
                <a:avLst/>
              </a:prstGeom>
              <a:solidFill>
                <a:srgbClr val="2688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p:cNvGrpSpPr/>
            <p:nvPr/>
          </p:nvGrpSpPr>
          <p:grpSpPr>
            <a:xfrm>
              <a:off x="571499" y="4710547"/>
              <a:ext cx="7678882" cy="1423555"/>
              <a:chOff x="571499" y="4710547"/>
              <a:chExt cx="7678882" cy="1423555"/>
            </a:xfrm>
          </p:grpSpPr>
          <p:sp>
            <p:nvSpPr>
              <p:cNvPr id="14" name="Regular Pentagon 13"/>
              <p:cNvSpPr/>
              <p:nvPr/>
            </p:nvSpPr>
            <p:spPr>
              <a:xfrm>
                <a:off x="571499" y="4710547"/>
                <a:ext cx="1423555" cy="1423555"/>
              </a:xfrm>
              <a:prstGeom prst="pentagon">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hevron 14"/>
              <p:cNvSpPr/>
              <p:nvPr/>
            </p:nvSpPr>
            <p:spPr>
              <a:xfrm>
                <a:off x="2656608" y="4710547"/>
                <a:ext cx="1423555" cy="1423555"/>
              </a:xfrm>
              <a:prstGeom prst="chevron">
                <a:avLst/>
              </a:prstGeom>
              <a:solidFill>
                <a:srgbClr val="2688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Left Arrow 15"/>
              <p:cNvSpPr/>
              <p:nvPr/>
            </p:nvSpPr>
            <p:spPr>
              <a:xfrm>
                <a:off x="4741717" y="4710547"/>
                <a:ext cx="1423555" cy="1423555"/>
              </a:xfrm>
              <a:prstGeom prst="lef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Callout 16"/>
              <p:cNvSpPr/>
              <p:nvPr/>
            </p:nvSpPr>
            <p:spPr>
              <a:xfrm>
                <a:off x="6826826" y="4859484"/>
                <a:ext cx="1423555" cy="1125681"/>
              </a:xfrm>
              <a:prstGeom prst="wedgeEllipseCallout">
                <a:avLst>
                  <a:gd name="adj1" fmla="val -42731"/>
                  <a:gd name="adj2" fmla="val 70850"/>
                </a:avLst>
              </a:prstGeom>
              <a:solidFill>
                <a:srgbClr val="2688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984921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51"/>
          <p:cNvPicPr>
            <a:picLocks noChangeAspect="1"/>
          </p:cNvPicPr>
          <p:nvPr/>
        </p:nvPicPr>
        <p:blipFill rotWithShape="1">
          <a:blip r:embed="rId2"/>
          <a:srcRect l="41333" t="35284" r="36666" b="24024"/>
          <a:stretch/>
        </p:blipFill>
        <p:spPr>
          <a:xfrm>
            <a:off x="280598" y="2059925"/>
            <a:ext cx="3031644" cy="3154135"/>
          </a:xfrm>
          <a:prstGeom prst="rect">
            <a:avLst/>
          </a:prstGeom>
        </p:spPr>
      </p:pic>
      <p:sp>
        <p:nvSpPr>
          <p:cNvPr id="4" name="Rectangle 3"/>
          <p:cNvSpPr/>
          <p:nvPr/>
        </p:nvSpPr>
        <p:spPr>
          <a:xfrm>
            <a:off x="280597" y="0"/>
            <a:ext cx="7999225" cy="1446550"/>
          </a:xfrm>
          <a:prstGeom prst="rect">
            <a:avLst/>
          </a:prstGeom>
          <a:noFill/>
          <a:ln>
            <a:noFill/>
          </a:ln>
          <a:effectLst/>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400" i="1" dirty="0">
                <a:solidFill>
                  <a:schemeClr val="tx1">
                    <a:lumMod val="65000"/>
                    <a:lumOff val="35000"/>
                  </a:schemeClr>
                </a:solidFill>
                <a:latin typeface="Arial" panose="020B0604020202020204" pitchFamily="34" charset="0"/>
                <a:cs typeface="Arial" panose="020B0604020202020204" pitchFamily="34" charset="0"/>
              </a:rPr>
              <a:t>Resize Any Shape And Edit Color</a:t>
            </a:r>
            <a:endParaRPr lang="en-US" sz="3600" b="1" i="1" u="sng" dirty="0">
              <a:solidFill>
                <a:schemeClr val="tx1">
                  <a:lumMod val="65000"/>
                  <a:lumOff val="35000"/>
                </a:schemeClr>
              </a:solidFill>
              <a:latin typeface="Arial" panose="020B0604020202020204" pitchFamily="34" charset="0"/>
              <a:cs typeface="Arial" panose="020B0604020202020204" pitchFamily="34" charset="0"/>
            </a:endParaRPr>
          </a:p>
          <a:p>
            <a:pPr algn="just"/>
            <a:endParaRPr lang="en-US" sz="1600" dirty="0">
              <a:solidFill>
                <a:schemeClr val="bg1">
                  <a:lumMod val="65000"/>
                </a:schemeClr>
              </a:solidFill>
              <a:latin typeface="Arial" panose="020B0604020202020204" pitchFamily="34" charset="0"/>
              <a:cs typeface="Arial" panose="020B0604020202020204" pitchFamily="34" charset="0"/>
            </a:endParaRPr>
          </a:p>
          <a:p>
            <a:pPr algn="just"/>
            <a:r>
              <a:rPr lang="en-US" sz="1600" dirty="0">
                <a:solidFill>
                  <a:schemeClr val="bg1">
                    <a:lumMod val="50000"/>
                  </a:schemeClr>
                </a:solidFill>
                <a:latin typeface="Arial" panose="020B0604020202020204" pitchFamily="34" charset="0"/>
                <a:cs typeface="Arial" panose="020B0604020202020204" pitchFamily="34" charset="0"/>
              </a:rPr>
              <a:t>The entire slide has been made in PowerPoint itself, and you can edit the color of any component in this graphic. To change the color, just right click the object to highlight it, and then follow instructions.</a:t>
            </a:r>
          </a:p>
        </p:txBody>
      </p:sp>
      <p:pic>
        <p:nvPicPr>
          <p:cNvPr id="35" name="Picture 34"/>
          <p:cNvPicPr>
            <a:picLocks noChangeAspect="1"/>
          </p:cNvPicPr>
          <p:nvPr/>
        </p:nvPicPr>
        <p:blipFill rotWithShape="1">
          <a:blip r:embed="rId3"/>
          <a:srcRect l="34498" t="33273" r="53564" b="20036"/>
          <a:stretch/>
        </p:blipFill>
        <p:spPr>
          <a:xfrm>
            <a:off x="3711074" y="2099009"/>
            <a:ext cx="1321088" cy="2917880"/>
          </a:xfrm>
          <a:prstGeom prst="rect">
            <a:avLst/>
          </a:prstGeom>
        </p:spPr>
      </p:pic>
      <p:grpSp>
        <p:nvGrpSpPr>
          <p:cNvPr id="2" name="Group 1"/>
          <p:cNvGrpSpPr/>
          <p:nvPr/>
        </p:nvGrpSpPr>
        <p:grpSpPr>
          <a:xfrm>
            <a:off x="1571645" y="1613728"/>
            <a:ext cx="519914" cy="459783"/>
            <a:chOff x="1571645" y="1613728"/>
            <a:chExt cx="519914" cy="459783"/>
          </a:xfrm>
        </p:grpSpPr>
        <p:sp>
          <p:nvSpPr>
            <p:cNvPr id="38" name="Rectangle 37"/>
            <p:cNvSpPr/>
            <p:nvPr/>
          </p:nvSpPr>
          <p:spPr>
            <a:xfrm>
              <a:off x="1571645" y="1613728"/>
              <a:ext cx="519914" cy="459783"/>
            </a:xfrm>
            <a:prstGeom prst="rect">
              <a:avLst/>
            </a:prstGeom>
            <a:noFill/>
            <a:ln>
              <a:noFill/>
            </a:ln>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lumMod val="75000"/>
                      <a:lumOff val="25000"/>
                    </a:schemeClr>
                  </a:solidFill>
                  <a:latin typeface="Arial" panose="020B0604020202020204" pitchFamily="34" charset="0"/>
                  <a:cs typeface="Arial" panose="020B0604020202020204" pitchFamily="34" charset="0"/>
                </a:rPr>
                <a:t>1</a:t>
              </a:r>
            </a:p>
          </p:txBody>
        </p:sp>
        <p:sp>
          <p:nvSpPr>
            <p:cNvPr id="8" name="Oval 7"/>
            <p:cNvSpPr/>
            <p:nvPr/>
          </p:nvSpPr>
          <p:spPr>
            <a:xfrm>
              <a:off x="1960291" y="1964345"/>
              <a:ext cx="95580" cy="9558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
          <p:cNvGrpSpPr/>
          <p:nvPr/>
        </p:nvGrpSpPr>
        <p:grpSpPr>
          <a:xfrm>
            <a:off x="4135324" y="1618592"/>
            <a:ext cx="545457" cy="459783"/>
            <a:chOff x="4135324" y="1618592"/>
            <a:chExt cx="545457" cy="459783"/>
          </a:xfrm>
        </p:grpSpPr>
        <p:sp>
          <p:nvSpPr>
            <p:cNvPr id="36" name="Rectangle 35"/>
            <p:cNvSpPr/>
            <p:nvPr/>
          </p:nvSpPr>
          <p:spPr>
            <a:xfrm>
              <a:off x="4135324" y="1618592"/>
              <a:ext cx="519914" cy="459783"/>
            </a:xfrm>
            <a:prstGeom prst="rect">
              <a:avLst/>
            </a:prstGeom>
            <a:noFill/>
            <a:ln>
              <a:noFill/>
            </a:ln>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lumMod val="75000"/>
                      <a:lumOff val="25000"/>
                    </a:schemeClr>
                  </a:solidFill>
                  <a:latin typeface="Arial" panose="020B0604020202020204" pitchFamily="34" charset="0"/>
                  <a:cs typeface="Arial" panose="020B0604020202020204" pitchFamily="34" charset="0"/>
                </a:rPr>
                <a:t>2</a:t>
              </a:r>
            </a:p>
          </p:txBody>
        </p:sp>
        <p:sp>
          <p:nvSpPr>
            <p:cNvPr id="39" name="Oval 38"/>
            <p:cNvSpPr/>
            <p:nvPr/>
          </p:nvSpPr>
          <p:spPr>
            <a:xfrm>
              <a:off x="4585201" y="1964345"/>
              <a:ext cx="95580" cy="9558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p:cNvGrpSpPr/>
          <p:nvPr/>
        </p:nvGrpSpPr>
        <p:grpSpPr>
          <a:xfrm>
            <a:off x="6944575" y="1618592"/>
            <a:ext cx="519914" cy="459783"/>
            <a:chOff x="6944575" y="1618592"/>
            <a:chExt cx="519914" cy="459783"/>
          </a:xfrm>
        </p:grpSpPr>
        <p:sp>
          <p:nvSpPr>
            <p:cNvPr id="37" name="Rectangle 36"/>
            <p:cNvSpPr/>
            <p:nvPr/>
          </p:nvSpPr>
          <p:spPr>
            <a:xfrm>
              <a:off x="6944575" y="1618592"/>
              <a:ext cx="519914" cy="459783"/>
            </a:xfrm>
            <a:prstGeom prst="rect">
              <a:avLst/>
            </a:prstGeom>
            <a:noFill/>
            <a:ln>
              <a:noFill/>
            </a:ln>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lumMod val="75000"/>
                      <a:lumOff val="25000"/>
                    </a:schemeClr>
                  </a:solidFill>
                  <a:latin typeface="Arial" panose="020B0604020202020204" pitchFamily="34" charset="0"/>
                  <a:cs typeface="Arial" panose="020B0604020202020204" pitchFamily="34" charset="0"/>
                </a:rPr>
                <a:t>3</a:t>
              </a:r>
            </a:p>
          </p:txBody>
        </p:sp>
        <p:sp>
          <p:nvSpPr>
            <p:cNvPr id="40" name="Oval 39"/>
            <p:cNvSpPr/>
            <p:nvPr/>
          </p:nvSpPr>
          <p:spPr>
            <a:xfrm>
              <a:off x="7368909" y="1964345"/>
              <a:ext cx="95580" cy="9558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TextBox 40"/>
          <p:cNvSpPr txBox="1"/>
          <p:nvPr/>
        </p:nvSpPr>
        <p:spPr>
          <a:xfrm>
            <a:off x="280597" y="5653945"/>
            <a:ext cx="8664112" cy="954107"/>
          </a:xfrm>
          <a:prstGeom prst="rect">
            <a:avLst/>
          </a:prstGeom>
          <a:noFill/>
        </p:spPr>
        <p:txBody>
          <a:bodyPr wrap="square" rtlCol="0">
            <a:spAutoFit/>
          </a:bodyPr>
          <a:lstStyle/>
          <a:p>
            <a:pPr marL="342900" indent="-342900" algn="just">
              <a:buFont typeface="+mj-lt"/>
              <a:buAutoNum type="arabicPeriod"/>
            </a:pPr>
            <a:r>
              <a:rPr lang="en-US" sz="1400" dirty="0">
                <a:solidFill>
                  <a:schemeClr val="bg1">
                    <a:lumMod val="50000"/>
                  </a:schemeClr>
                </a:solidFill>
                <a:latin typeface="Arial" panose="020B0604020202020204" pitchFamily="34" charset="0"/>
                <a:cs typeface="Arial" panose="020B0604020202020204" pitchFamily="34" charset="0"/>
              </a:rPr>
              <a:t>Right click on the object or shape that you want to change the color of.</a:t>
            </a:r>
          </a:p>
          <a:p>
            <a:pPr marL="342900" indent="-342900" algn="just">
              <a:buFont typeface="+mj-lt"/>
              <a:buAutoNum type="arabicPeriod"/>
            </a:pPr>
            <a:r>
              <a:rPr lang="en-GB" sz="1400" dirty="0">
                <a:solidFill>
                  <a:schemeClr val="bg1">
                    <a:lumMod val="50000"/>
                  </a:schemeClr>
                </a:solidFill>
                <a:latin typeface="Arial" panose="020B0604020202020204" pitchFamily="34" charset="0"/>
                <a:cs typeface="Arial" panose="020B0604020202020204" pitchFamily="34" charset="0"/>
              </a:rPr>
              <a:t>Choose Format Shape in the dialog box.</a:t>
            </a:r>
          </a:p>
          <a:p>
            <a:pPr marL="342900" indent="-342900" algn="just">
              <a:buFont typeface="+mj-lt"/>
              <a:buAutoNum type="arabicPeriod"/>
            </a:pPr>
            <a:r>
              <a:rPr lang="en-GB" sz="1400" dirty="0">
                <a:solidFill>
                  <a:schemeClr val="bg1">
                    <a:lumMod val="50000"/>
                  </a:schemeClr>
                </a:solidFill>
                <a:latin typeface="Arial" panose="020B0604020202020204" pitchFamily="34" charset="0"/>
                <a:cs typeface="Arial" panose="020B0604020202020204" pitchFamily="34" charset="0"/>
              </a:rPr>
              <a:t>Choose “Fill” in the Format Shape box then “Solid” or “Gradient” depending on the appearance of the object. Change colour as shown in the picture.</a:t>
            </a:r>
          </a:p>
        </p:txBody>
      </p:sp>
      <p:pic>
        <p:nvPicPr>
          <p:cNvPr id="6" name="Picture 5"/>
          <p:cNvPicPr>
            <a:picLocks noChangeAspect="1"/>
          </p:cNvPicPr>
          <p:nvPr/>
        </p:nvPicPr>
        <p:blipFill rotWithShape="1">
          <a:blip r:embed="rId4"/>
          <a:srcRect l="78834" t="26837" b="17832"/>
          <a:stretch/>
        </p:blipFill>
        <p:spPr>
          <a:xfrm>
            <a:off x="6231264" y="2141575"/>
            <a:ext cx="1902872" cy="2796814"/>
          </a:xfrm>
          <a:prstGeom prst="rect">
            <a:avLst/>
          </a:prstGeom>
        </p:spPr>
      </p:pic>
    </p:spTree>
    <p:extLst>
      <p:ext uri="{BB962C8B-B14F-4D97-AF65-F5344CB8AC3E}">
        <p14:creationId xmlns:p14="http://schemas.microsoft.com/office/powerpoint/2010/main" val="1689986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rotWithShape="1">
          <a:blip r:embed="rId2"/>
          <a:srcRect l="40445" t="37259" r="36222" b="28568"/>
          <a:stretch/>
        </p:blipFill>
        <p:spPr>
          <a:xfrm>
            <a:off x="924576" y="2089792"/>
            <a:ext cx="2071430" cy="1706464"/>
          </a:xfrm>
          <a:prstGeom prst="rect">
            <a:avLst/>
          </a:prstGeom>
        </p:spPr>
      </p:pic>
      <p:pic>
        <p:nvPicPr>
          <p:cNvPr id="20" name="Picture 19"/>
          <p:cNvPicPr>
            <a:picLocks noChangeAspect="1"/>
          </p:cNvPicPr>
          <p:nvPr/>
        </p:nvPicPr>
        <p:blipFill rotWithShape="1">
          <a:blip r:embed="rId3"/>
          <a:srcRect l="41779" t="37852" r="37555" b="29753"/>
          <a:stretch/>
        </p:blipFill>
        <p:spPr>
          <a:xfrm>
            <a:off x="6331401" y="2142158"/>
            <a:ext cx="2266176" cy="1998134"/>
          </a:xfrm>
          <a:prstGeom prst="rect">
            <a:avLst/>
          </a:prstGeom>
        </p:spPr>
      </p:pic>
      <p:sp>
        <p:nvSpPr>
          <p:cNvPr id="4" name="Rectangle 3"/>
          <p:cNvSpPr/>
          <p:nvPr/>
        </p:nvSpPr>
        <p:spPr>
          <a:xfrm>
            <a:off x="351467" y="0"/>
            <a:ext cx="7928356" cy="1323439"/>
          </a:xfrm>
          <a:prstGeom prst="rect">
            <a:avLst/>
          </a:prstGeom>
          <a:noFill/>
          <a:ln>
            <a:noFill/>
          </a:ln>
          <a:effectLst/>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400" i="1" dirty="0">
                <a:solidFill>
                  <a:schemeClr val="tx1">
                    <a:lumMod val="65000"/>
                    <a:lumOff val="35000"/>
                  </a:schemeClr>
                </a:solidFill>
                <a:latin typeface="Arial" panose="020B0604020202020204" pitchFamily="34" charset="0"/>
                <a:cs typeface="Arial" panose="020B0604020202020204" pitchFamily="34" charset="0"/>
              </a:rPr>
              <a:t>Use Your Own Icons In Any Slide</a:t>
            </a:r>
          </a:p>
          <a:p>
            <a:endParaRPr lang="en-US" sz="2400" dirty="0">
              <a:solidFill>
                <a:schemeClr val="bg1">
                  <a:lumMod val="50000"/>
                </a:schemeClr>
              </a:solidFill>
              <a:latin typeface="Arial" panose="020B0604020202020204" pitchFamily="34" charset="0"/>
              <a:cs typeface="Arial" panose="020B0604020202020204" pitchFamily="34" charset="0"/>
            </a:endParaRPr>
          </a:p>
          <a:p>
            <a:r>
              <a:rPr lang="en-US" sz="1600" dirty="0">
                <a:solidFill>
                  <a:schemeClr val="bg1">
                    <a:lumMod val="50000"/>
                  </a:schemeClr>
                </a:solidFill>
                <a:latin typeface="Arial" panose="020B0604020202020204" pitchFamily="34" charset="0"/>
                <a:cs typeface="Arial" panose="020B0604020202020204" pitchFamily="34" charset="0"/>
              </a:rPr>
              <a:t>You can replace the icons in this slide with any icons you like from our site, or completely remove them if required.</a:t>
            </a:r>
          </a:p>
        </p:txBody>
      </p:sp>
      <p:sp>
        <p:nvSpPr>
          <p:cNvPr id="36" name="Rectangle 35"/>
          <p:cNvSpPr/>
          <p:nvPr/>
        </p:nvSpPr>
        <p:spPr>
          <a:xfrm>
            <a:off x="4135324" y="1618592"/>
            <a:ext cx="519914" cy="459783"/>
          </a:xfrm>
          <a:prstGeom prst="rect">
            <a:avLst/>
          </a:prstGeom>
          <a:noFill/>
          <a:ln>
            <a:noFill/>
          </a:ln>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lumMod val="75000"/>
                    <a:lumOff val="25000"/>
                  </a:schemeClr>
                </a:solidFill>
                <a:latin typeface="Arial" panose="020B0604020202020204" pitchFamily="34" charset="0"/>
                <a:cs typeface="Arial" panose="020B0604020202020204" pitchFamily="34" charset="0"/>
              </a:rPr>
              <a:t>2</a:t>
            </a:r>
          </a:p>
        </p:txBody>
      </p:sp>
      <p:sp>
        <p:nvSpPr>
          <p:cNvPr id="37" name="Rectangle 36"/>
          <p:cNvSpPr/>
          <p:nvPr/>
        </p:nvSpPr>
        <p:spPr>
          <a:xfrm>
            <a:off x="6944575" y="1618592"/>
            <a:ext cx="519914" cy="459783"/>
          </a:xfrm>
          <a:prstGeom prst="rect">
            <a:avLst/>
          </a:prstGeom>
          <a:noFill/>
          <a:ln>
            <a:noFill/>
          </a:ln>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lumMod val="75000"/>
                    <a:lumOff val="25000"/>
                  </a:schemeClr>
                </a:solidFill>
                <a:latin typeface="Arial" panose="020B0604020202020204" pitchFamily="34" charset="0"/>
                <a:cs typeface="Arial" panose="020B0604020202020204" pitchFamily="34" charset="0"/>
              </a:rPr>
              <a:t>3</a:t>
            </a:r>
          </a:p>
        </p:txBody>
      </p:sp>
      <p:sp>
        <p:nvSpPr>
          <p:cNvPr id="38" name="Rectangle 37"/>
          <p:cNvSpPr/>
          <p:nvPr/>
        </p:nvSpPr>
        <p:spPr>
          <a:xfrm>
            <a:off x="1571645" y="1613728"/>
            <a:ext cx="519914" cy="459783"/>
          </a:xfrm>
          <a:prstGeom prst="rect">
            <a:avLst/>
          </a:prstGeom>
          <a:noFill/>
          <a:ln>
            <a:noFill/>
          </a:ln>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lumMod val="75000"/>
                    <a:lumOff val="25000"/>
                  </a:schemeClr>
                </a:solidFill>
                <a:latin typeface="Arial" panose="020B0604020202020204" pitchFamily="34" charset="0"/>
                <a:cs typeface="Arial" panose="020B0604020202020204" pitchFamily="34" charset="0"/>
              </a:rPr>
              <a:t>1</a:t>
            </a:r>
          </a:p>
        </p:txBody>
      </p:sp>
      <p:sp>
        <p:nvSpPr>
          <p:cNvPr id="8" name="Oval 7"/>
          <p:cNvSpPr/>
          <p:nvPr/>
        </p:nvSpPr>
        <p:spPr>
          <a:xfrm>
            <a:off x="1960291" y="1964345"/>
            <a:ext cx="95580" cy="9558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4585201" y="1964345"/>
            <a:ext cx="95580" cy="9558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7368909" y="1964345"/>
            <a:ext cx="95580" cy="9558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363071" y="5653945"/>
            <a:ext cx="8546468" cy="954107"/>
          </a:xfrm>
          <a:prstGeom prst="rect">
            <a:avLst/>
          </a:prstGeom>
          <a:noFill/>
        </p:spPr>
        <p:txBody>
          <a:bodyPr wrap="square" rtlCol="0">
            <a:spAutoFit/>
          </a:bodyPr>
          <a:lstStyle/>
          <a:p>
            <a:pPr algn="just"/>
            <a:r>
              <a:rPr lang="en-US" sz="1400" dirty="0">
                <a:solidFill>
                  <a:schemeClr val="bg1">
                    <a:lumMod val="50000"/>
                  </a:schemeClr>
                </a:solidFill>
                <a:latin typeface="Arial" panose="020B0604020202020204" pitchFamily="34" charset="0"/>
                <a:cs typeface="Arial" panose="020B0604020202020204" pitchFamily="34" charset="0"/>
              </a:rPr>
              <a:t>The icons we have shown are just for demo purposes. You can replace these icons with the correct icons to suit your message. We have a large collection of icons to choose from.</a:t>
            </a:r>
          </a:p>
          <a:p>
            <a:pPr marL="342900" indent="-342900" algn="just">
              <a:buFont typeface="+mj-lt"/>
              <a:buAutoNum type="arabicPeriod"/>
            </a:pPr>
            <a:r>
              <a:rPr lang="en-US" sz="1400" dirty="0">
                <a:solidFill>
                  <a:schemeClr val="bg1">
                    <a:lumMod val="50000"/>
                  </a:schemeClr>
                </a:solidFill>
                <a:latin typeface="Arial" panose="020B0604020202020204" pitchFamily="34" charset="0"/>
                <a:cs typeface="Arial" panose="020B0604020202020204" pitchFamily="34" charset="0"/>
              </a:rPr>
              <a:t>To replace any icon, double click on it and select it, and then right click it to ungroup it.</a:t>
            </a:r>
          </a:p>
          <a:p>
            <a:pPr marL="342900" indent="-342900" algn="just">
              <a:buFont typeface="+mj-lt"/>
              <a:buAutoNum type="arabicPeriod"/>
            </a:pPr>
            <a:r>
              <a:rPr lang="en-US" sz="1400" dirty="0">
                <a:solidFill>
                  <a:schemeClr val="bg1">
                    <a:lumMod val="50000"/>
                  </a:schemeClr>
                </a:solidFill>
                <a:latin typeface="Arial" panose="020B0604020202020204" pitchFamily="34" charset="0"/>
                <a:cs typeface="Arial" panose="020B0604020202020204" pitchFamily="34" charset="0"/>
              </a:rPr>
              <a:t>Delete the icon and replace it with any icon or graphic from our site.</a:t>
            </a:r>
            <a:endParaRPr lang="en-GB" sz="1400" dirty="0">
              <a:solidFill>
                <a:schemeClr val="bg1">
                  <a:lumMod val="50000"/>
                </a:schemeClr>
              </a:solidFill>
              <a:latin typeface="Arial" panose="020B0604020202020204" pitchFamily="34" charset="0"/>
              <a:cs typeface="Arial" panose="020B0604020202020204" pitchFamily="34" charset="0"/>
            </a:endParaRPr>
          </a:p>
        </p:txBody>
      </p:sp>
      <p:pic>
        <p:nvPicPr>
          <p:cNvPr id="15" name="Picture 14"/>
          <p:cNvPicPr>
            <a:picLocks noChangeAspect="1"/>
          </p:cNvPicPr>
          <p:nvPr/>
        </p:nvPicPr>
        <p:blipFill rotWithShape="1">
          <a:blip r:embed="rId4"/>
          <a:srcRect l="37611" t="35478" r="43495" b="28493"/>
          <a:stretch/>
        </p:blipFill>
        <p:spPr>
          <a:xfrm>
            <a:off x="3264626" y="2095096"/>
            <a:ext cx="2614748" cy="2635624"/>
          </a:xfrm>
          <a:prstGeom prst="rect">
            <a:avLst/>
          </a:prstGeom>
        </p:spPr>
      </p:pic>
    </p:spTree>
    <p:extLst>
      <p:ext uri="{BB962C8B-B14F-4D97-AF65-F5344CB8AC3E}">
        <p14:creationId xmlns:p14="http://schemas.microsoft.com/office/powerpoint/2010/main" val="1141323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249411" y="1815217"/>
            <a:ext cx="8645179" cy="4092484"/>
            <a:chOff x="292308" y="1815217"/>
            <a:chExt cx="8645179" cy="4092484"/>
          </a:xfrm>
        </p:grpSpPr>
        <p:grpSp>
          <p:nvGrpSpPr>
            <p:cNvPr id="6" name="Group 5"/>
            <p:cNvGrpSpPr/>
            <p:nvPr/>
          </p:nvGrpSpPr>
          <p:grpSpPr>
            <a:xfrm>
              <a:off x="293903" y="2917469"/>
              <a:ext cx="8610497" cy="781064"/>
              <a:chOff x="293903" y="3049733"/>
              <a:chExt cx="8610497" cy="781064"/>
            </a:xfrm>
          </p:grpSpPr>
          <p:grpSp>
            <p:nvGrpSpPr>
              <p:cNvPr id="212" name="Group 211"/>
              <p:cNvGrpSpPr/>
              <p:nvPr/>
            </p:nvGrpSpPr>
            <p:grpSpPr>
              <a:xfrm>
                <a:off x="5151505" y="3049733"/>
                <a:ext cx="698692" cy="781064"/>
                <a:chOff x="7370624" y="1776206"/>
                <a:chExt cx="1057188" cy="1181826"/>
              </a:xfrm>
              <a:solidFill>
                <a:srgbClr val="2688AA"/>
              </a:solidFill>
            </p:grpSpPr>
            <p:sp>
              <p:nvSpPr>
                <p:cNvPr id="399" name="Freeform 398"/>
                <p:cNvSpPr/>
                <p:nvPr/>
              </p:nvSpPr>
              <p:spPr>
                <a:xfrm>
                  <a:off x="7370624" y="1776206"/>
                  <a:ext cx="443492" cy="442504"/>
                </a:xfrm>
                <a:custGeom>
                  <a:avLst/>
                  <a:gdLst>
                    <a:gd name="connsiteX0" fmla="*/ 376894 w 753616"/>
                    <a:gd name="connsiteY0" fmla="*/ 193502 h 751936"/>
                    <a:gd name="connsiteX1" fmla="*/ 193903 w 753616"/>
                    <a:gd name="connsiteY1" fmla="*/ 376493 h 751936"/>
                    <a:gd name="connsiteX2" fmla="*/ 376894 w 753616"/>
                    <a:gd name="connsiteY2" fmla="*/ 559484 h 751936"/>
                    <a:gd name="connsiteX3" fmla="*/ 559886 w 753616"/>
                    <a:gd name="connsiteY3" fmla="*/ 376493 h 751936"/>
                    <a:gd name="connsiteX4" fmla="*/ 376894 w 753616"/>
                    <a:gd name="connsiteY4" fmla="*/ 193502 h 751936"/>
                    <a:gd name="connsiteX5" fmla="*/ 407828 w 753616"/>
                    <a:gd name="connsiteY5" fmla="*/ 142 h 751936"/>
                    <a:gd name="connsiteX6" fmla="*/ 469168 w 753616"/>
                    <a:gd name="connsiteY6" fmla="*/ 153363 h 751936"/>
                    <a:gd name="connsiteX7" fmla="*/ 469366 w 753616"/>
                    <a:gd name="connsiteY7" fmla="*/ 154920 h 751936"/>
                    <a:gd name="connsiteX8" fmla="*/ 470093 w 753616"/>
                    <a:gd name="connsiteY8" fmla="*/ 155145 h 751936"/>
                    <a:gd name="connsiteX9" fmla="*/ 493743 w 753616"/>
                    <a:gd name="connsiteY9" fmla="*/ 167982 h 751936"/>
                    <a:gd name="connsiteX10" fmla="*/ 499500 w 753616"/>
                    <a:gd name="connsiteY10" fmla="*/ 165840 h 751936"/>
                    <a:gd name="connsiteX11" fmla="*/ 666522 w 753616"/>
                    <a:gd name="connsiteY11" fmla="*/ 133871 h 751936"/>
                    <a:gd name="connsiteX12" fmla="*/ 624756 w 753616"/>
                    <a:gd name="connsiteY12" fmla="*/ 248148 h 751936"/>
                    <a:gd name="connsiteX13" fmla="*/ 597175 w 753616"/>
                    <a:gd name="connsiteY13" fmla="*/ 281844 h 751936"/>
                    <a:gd name="connsiteX14" fmla="*/ 597631 w 753616"/>
                    <a:gd name="connsiteY14" fmla="*/ 282683 h 751936"/>
                    <a:gd name="connsiteX15" fmla="*/ 607528 w 753616"/>
                    <a:gd name="connsiteY15" fmla="*/ 314565 h 751936"/>
                    <a:gd name="connsiteX16" fmla="*/ 609411 w 753616"/>
                    <a:gd name="connsiteY16" fmla="*/ 315346 h 751936"/>
                    <a:gd name="connsiteX17" fmla="*/ 753478 w 753616"/>
                    <a:gd name="connsiteY17" fmla="*/ 405696 h 751936"/>
                    <a:gd name="connsiteX18" fmla="*/ 600257 w 753616"/>
                    <a:gd name="connsiteY18" fmla="*/ 467036 h 751936"/>
                    <a:gd name="connsiteX19" fmla="*/ 598240 w 753616"/>
                    <a:gd name="connsiteY19" fmla="*/ 467292 h 751936"/>
                    <a:gd name="connsiteX20" fmla="*/ 597631 w 753616"/>
                    <a:gd name="connsiteY20" fmla="*/ 469253 h 751936"/>
                    <a:gd name="connsiteX21" fmla="*/ 583909 w 753616"/>
                    <a:gd name="connsiteY21" fmla="*/ 494534 h 751936"/>
                    <a:gd name="connsiteX22" fmla="*/ 585011 w 753616"/>
                    <a:gd name="connsiteY22" fmla="*/ 497347 h 751936"/>
                    <a:gd name="connsiteX23" fmla="*/ 619868 w 753616"/>
                    <a:gd name="connsiteY23" fmla="*/ 663790 h 751936"/>
                    <a:gd name="connsiteX24" fmla="*/ 504885 w 753616"/>
                    <a:gd name="connsiteY24" fmla="*/ 624009 h 751936"/>
                    <a:gd name="connsiteX25" fmla="*/ 470294 w 753616"/>
                    <a:gd name="connsiteY25" fmla="*/ 596682 h 751936"/>
                    <a:gd name="connsiteX26" fmla="*/ 470093 w 753616"/>
                    <a:gd name="connsiteY26" fmla="*/ 596791 h 751936"/>
                    <a:gd name="connsiteX27" fmla="*/ 437239 w 753616"/>
                    <a:gd name="connsiteY27" fmla="*/ 606989 h 751936"/>
                    <a:gd name="connsiteX28" fmla="*/ 436893 w 753616"/>
                    <a:gd name="connsiteY28" fmla="*/ 608285 h 751936"/>
                    <a:gd name="connsiteX29" fmla="*/ 355495 w 753616"/>
                    <a:gd name="connsiteY29" fmla="*/ 751860 h 751936"/>
                    <a:gd name="connsiteX30" fmla="*/ 283704 w 753616"/>
                    <a:gd name="connsiteY30" fmla="*/ 600013 h 751936"/>
                    <a:gd name="connsiteX31" fmla="*/ 282716 w 753616"/>
                    <a:gd name="connsiteY31" fmla="*/ 596352 h 751936"/>
                    <a:gd name="connsiteX32" fmla="*/ 256946 w 753616"/>
                    <a:gd name="connsiteY32" fmla="*/ 582365 h 751936"/>
                    <a:gd name="connsiteX33" fmla="*/ 255114 w 753616"/>
                    <a:gd name="connsiteY33" fmla="*/ 583083 h 751936"/>
                    <a:gd name="connsiteX34" fmla="*/ 88671 w 753616"/>
                    <a:gd name="connsiteY34" fmla="*/ 617940 h 751936"/>
                    <a:gd name="connsiteX35" fmla="*/ 128451 w 753616"/>
                    <a:gd name="connsiteY35" fmla="*/ 502956 h 751936"/>
                    <a:gd name="connsiteX36" fmla="*/ 155730 w 753616"/>
                    <a:gd name="connsiteY36" fmla="*/ 468428 h 751936"/>
                    <a:gd name="connsiteX37" fmla="*/ 145990 w 753616"/>
                    <a:gd name="connsiteY37" fmla="*/ 437051 h 751936"/>
                    <a:gd name="connsiteX38" fmla="*/ 142009 w 753616"/>
                    <a:gd name="connsiteY38" fmla="*/ 435901 h 751936"/>
                    <a:gd name="connsiteX39" fmla="*/ 123 w 753616"/>
                    <a:gd name="connsiteY39" fmla="*/ 351592 h 751936"/>
                    <a:gd name="connsiteX40" fmla="*/ 110972 w 753616"/>
                    <a:gd name="connsiteY40" fmla="*/ 291048 h 751936"/>
                    <a:gd name="connsiteX41" fmla="*/ 155336 w 753616"/>
                    <a:gd name="connsiteY41" fmla="*/ 284776 h 751936"/>
                    <a:gd name="connsiteX42" fmla="*/ 155986 w 753616"/>
                    <a:gd name="connsiteY42" fmla="*/ 282683 h 751936"/>
                    <a:gd name="connsiteX43" fmla="*/ 170353 w 753616"/>
                    <a:gd name="connsiteY43" fmla="*/ 256214 h 751936"/>
                    <a:gd name="connsiteX44" fmla="*/ 167122 w 753616"/>
                    <a:gd name="connsiteY44" fmla="*/ 250243 h 751936"/>
                    <a:gd name="connsiteX45" fmla="*/ 127696 w 753616"/>
                    <a:gd name="connsiteY45" fmla="*/ 89977 h 751936"/>
                    <a:gd name="connsiteX46" fmla="*/ 147691 w 753616"/>
                    <a:gd name="connsiteY46" fmla="*/ 80594 h 751936"/>
                    <a:gd name="connsiteX47" fmla="*/ 285068 w 753616"/>
                    <a:gd name="connsiteY47" fmla="*/ 154417 h 751936"/>
                    <a:gd name="connsiteX48" fmla="*/ 285335 w 753616"/>
                    <a:gd name="connsiteY48" fmla="*/ 154583 h 751936"/>
                    <a:gd name="connsiteX49" fmla="*/ 314304 w 753616"/>
                    <a:gd name="connsiteY49" fmla="*/ 145591 h 751936"/>
                    <a:gd name="connsiteX50" fmla="*/ 316259 w 753616"/>
                    <a:gd name="connsiteY50" fmla="*/ 140949 h 751936"/>
                    <a:gd name="connsiteX51" fmla="*/ 407828 w 753616"/>
                    <a:gd name="connsiteY51" fmla="*/ 142 h 751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53616" h="751936">
                      <a:moveTo>
                        <a:pt x="376894" y="193502"/>
                      </a:moveTo>
                      <a:cubicBezTo>
                        <a:pt x="275831" y="193502"/>
                        <a:pt x="193903" y="275429"/>
                        <a:pt x="193903" y="376493"/>
                      </a:cubicBezTo>
                      <a:cubicBezTo>
                        <a:pt x="193903" y="477556"/>
                        <a:pt x="275831" y="559484"/>
                        <a:pt x="376894" y="559484"/>
                      </a:cubicBezTo>
                      <a:cubicBezTo>
                        <a:pt x="477958" y="559484"/>
                        <a:pt x="559886" y="477556"/>
                        <a:pt x="559886" y="376493"/>
                      </a:cubicBezTo>
                      <a:cubicBezTo>
                        <a:pt x="559886" y="275429"/>
                        <a:pt x="477958" y="193502"/>
                        <a:pt x="376894" y="193502"/>
                      </a:cubicBezTo>
                      <a:close/>
                      <a:moveTo>
                        <a:pt x="407828" y="142"/>
                      </a:moveTo>
                      <a:cubicBezTo>
                        <a:pt x="450746" y="2751"/>
                        <a:pt x="463091" y="103033"/>
                        <a:pt x="469168" y="153363"/>
                      </a:cubicBezTo>
                      <a:lnTo>
                        <a:pt x="469366" y="154920"/>
                      </a:lnTo>
                      <a:lnTo>
                        <a:pt x="470093" y="155145"/>
                      </a:lnTo>
                      <a:lnTo>
                        <a:pt x="493743" y="167982"/>
                      </a:lnTo>
                      <a:lnTo>
                        <a:pt x="499500" y="165840"/>
                      </a:lnTo>
                      <a:cubicBezTo>
                        <a:pt x="547104" y="144632"/>
                        <a:pt x="631638" y="89985"/>
                        <a:pt x="666522" y="133871"/>
                      </a:cubicBezTo>
                      <a:cubicBezTo>
                        <a:pt x="687013" y="158772"/>
                        <a:pt x="655563" y="208501"/>
                        <a:pt x="624756" y="248148"/>
                      </a:cubicBezTo>
                      <a:lnTo>
                        <a:pt x="597175" y="281844"/>
                      </a:lnTo>
                      <a:lnTo>
                        <a:pt x="597631" y="282683"/>
                      </a:lnTo>
                      <a:lnTo>
                        <a:pt x="607528" y="314565"/>
                      </a:lnTo>
                      <a:lnTo>
                        <a:pt x="609411" y="315346"/>
                      </a:lnTo>
                      <a:cubicBezTo>
                        <a:pt x="658711" y="332240"/>
                        <a:pt x="757826" y="349804"/>
                        <a:pt x="753478" y="405696"/>
                      </a:cubicBezTo>
                      <a:cubicBezTo>
                        <a:pt x="750869" y="448614"/>
                        <a:pt x="650587" y="460959"/>
                        <a:pt x="600257" y="467036"/>
                      </a:cubicBezTo>
                      <a:lnTo>
                        <a:pt x="598240" y="467292"/>
                      </a:lnTo>
                      <a:lnTo>
                        <a:pt x="597631" y="469253"/>
                      </a:lnTo>
                      <a:lnTo>
                        <a:pt x="583909" y="494534"/>
                      </a:lnTo>
                      <a:lnTo>
                        <a:pt x="585011" y="497347"/>
                      </a:lnTo>
                      <a:cubicBezTo>
                        <a:pt x="607041" y="544575"/>
                        <a:pt x="663144" y="628150"/>
                        <a:pt x="619868" y="663790"/>
                      </a:cubicBezTo>
                      <a:cubicBezTo>
                        <a:pt x="595326" y="684709"/>
                        <a:pt x="545060" y="654124"/>
                        <a:pt x="504885" y="624009"/>
                      </a:cubicBezTo>
                      <a:lnTo>
                        <a:pt x="470294" y="596682"/>
                      </a:lnTo>
                      <a:lnTo>
                        <a:pt x="470093" y="596791"/>
                      </a:lnTo>
                      <a:lnTo>
                        <a:pt x="437239" y="606989"/>
                      </a:lnTo>
                      <a:lnTo>
                        <a:pt x="436893" y="608285"/>
                      </a:lnTo>
                      <a:cubicBezTo>
                        <a:pt x="424099" y="657340"/>
                        <a:pt x="398374" y="755049"/>
                        <a:pt x="355495" y="751860"/>
                      </a:cubicBezTo>
                      <a:cubicBezTo>
                        <a:pt x="299525" y="748648"/>
                        <a:pt x="294141" y="650525"/>
                        <a:pt x="283704" y="600013"/>
                      </a:cubicBezTo>
                      <a:lnTo>
                        <a:pt x="282716" y="596352"/>
                      </a:lnTo>
                      <a:lnTo>
                        <a:pt x="256946" y="582365"/>
                      </a:lnTo>
                      <a:lnTo>
                        <a:pt x="255114" y="583083"/>
                      </a:lnTo>
                      <a:cubicBezTo>
                        <a:pt x="207885" y="605112"/>
                        <a:pt x="124310" y="661215"/>
                        <a:pt x="88671" y="617940"/>
                      </a:cubicBezTo>
                      <a:cubicBezTo>
                        <a:pt x="67752" y="593398"/>
                        <a:pt x="98336" y="543131"/>
                        <a:pt x="128451" y="502956"/>
                      </a:cubicBezTo>
                      <a:lnTo>
                        <a:pt x="155730" y="468428"/>
                      </a:lnTo>
                      <a:lnTo>
                        <a:pt x="145990" y="437051"/>
                      </a:lnTo>
                      <a:lnTo>
                        <a:pt x="142009" y="435901"/>
                      </a:lnTo>
                      <a:cubicBezTo>
                        <a:pt x="93225" y="422109"/>
                        <a:pt x="-3940" y="394397"/>
                        <a:pt x="123" y="351592"/>
                      </a:cubicBezTo>
                      <a:cubicBezTo>
                        <a:pt x="3388" y="309673"/>
                        <a:pt x="60813" y="298059"/>
                        <a:pt x="110972" y="291048"/>
                      </a:cubicBezTo>
                      <a:lnTo>
                        <a:pt x="155336" y="284776"/>
                      </a:lnTo>
                      <a:lnTo>
                        <a:pt x="155986" y="282683"/>
                      </a:lnTo>
                      <a:lnTo>
                        <a:pt x="170353" y="256214"/>
                      </a:lnTo>
                      <a:lnTo>
                        <a:pt x="167122" y="250243"/>
                      </a:lnTo>
                      <a:cubicBezTo>
                        <a:pt x="142735" y="205798"/>
                        <a:pt x="94336" y="117105"/>
                        <a:pt x="127696" y="89977"/>
                      </a:cubicBezTo>
                      <a:cubicBezTo>
                        <a:pt x="133823" y="84820"/>
                        <a:pt x="140546" y="81834"/>
                        <a:pt x="147691" y="80594"/>
                      </a:cubicBezTo>
                      <a:cubicBezTo>
                        <a:pt x="190563" y="73149"/>
                        <a:pt x="248678" y="128512"/>
                        <a:pt x="285068" y="154417"/>
                      </a:cubicBezTo>
                      <a:lnTo>
                        <a:pt x="285335" y="154583"/>
                      </a:lnTo>
                      <a:lnTo>
                        <a:pt x="314304" y="145591"/>
                      </a:lnTo>
                      <a:lnTo>
                        <a:pt x="316259" y="140949"/>
                      </a:lnTo>
                      <a:cubicBezTo>
                        <a:pt x="333397" y="92301"/>
                        <a:pt x="351935" y="-4206"/>
                        <a:pt x="407828" y="142"/>
                      </a:cubicBez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grpSp>
              <p:nvGrpSpPr>
                <p:cNvPr id="400" name="Group 399"/>
                <p:cNvGrpSpPr/>
                <p:nvPr/>
              </p:nvGrpSpPr>
              <p:grpSpPr>
                <a:xfrm>
                  <a:off x="7597717" y="2122992"/>
                  <a:ext cx="830095" cy="835040"/>
                  <a:chOff x="7597717" y="2122992"/>
                  <a:chExt cx="830095" cy="835040"/>
                </a:xfrm>
                <a:grpFill/>
              </p:grpSpPr>
              <p:grpSp>
                <p:nvGrpSpPr>
                  <p:cNvPr id="401" name="Group 400"/>
                  <p:cNvGrpSpPr/>
                  <p:nvPr/>
                </p:nvGrpSpPr>
                <p:grpSpPr>
                  <a:xfrm>
                    <a:off x="7901236" y="2378063"/>
                    <a:ext cx="227537" cy="332238"/>
                    <a:chOff x="4498602" y="3473431"/>
                    <a:chExt cx="1252030" cy="1828156"/>
                  </a:xfrm>
                  <a:grpFill/>
                </p:grpSpPr>
                <p:sp>
                  <p:nvSpPr>
                    <p:cNvPr id="403" name="Freeform 110"/>
                    <p:cNvSpPr>
                      <a:spLocks/>
                    </p:cNvSpPr>
                    <p:nvPr/>
                  </p:nvSpPr>
                  <p:spPr bwMode="auto">
                    <a:xfrm>
                      <a:off x="5418238" y="3473431"/>
                      <a:ext cx="332394" cy="323649"/>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dirty="0">
                        <a:solidFill>
                          <a:prstClr val="black"/>
                        </a:solidFill>
                      </a:endParaRPr>
                    </a:p>
                  </p:txBody>
                </p:sp>
                <p:sp>
                  <p:nvSpPr>
                    <p:cNvPr id="404" name="Freeform 403"/>
                    <p:cNvSpPr>
                      <a:spLocks/>
                    </p:cNvSpPr>
                    <p:nvPr/>
                  </p:nvSpPr>
                  <p:spPr bwMode="auto">
                    <a:xfrm>
                      <a:off x="4498602" y="3768532"/>
                      <a:ext cx="1225650" cy="1533055"/>
                    </a:xfrm>
                    <a:custGeom>
                      <a:avLst/>
                      <a:gdLst>
                        <a:gd name="T0" fmla="*/ 90 w 140"/>
                        <a:gd name="T1" fmla="*/ 0 h 176"/>
                        <a:gd name="T2" fmla="*/ 93 w 140"/>
                        <a:gd name="T3" fmla="*/ 2 h 176"/>
                        <a:gd name="T4" fmla="*/ 116 w 140"/>
                        <a:gd name="T5" fmla="*/ 15 h 176"/>
                        <a:gd name="T6" fmla="*/ 122 w 140"/>
                        <a:gd name="T7" fmla="*/ 21 h 176"/>
                        <a:gd name="T8" fmla="*/ 124 w 140"/>
                        <a:gd name="T9" fmla="*/ 25 h 176"/>
                        <a:gd name="T10" fmla="*/ 139 w 140"/>
                        <a:gd name="T11" fmla="*/ 81 h 176"/>
                        <a:gd name="T12" fmla="*/ 140 w 140"/>
                        <a:gd name="T13" fmla="*/ 88 h 176"/>
                        <a:gd name="T14" fmla="*/ 136 w 140"/>
                        <a:gd name="T15" fmla="*/ 92 h 176"/>
                        <a:gd name="T16" fmla="*/ 129 w 140"/>
                        <a:gd name="T17" fmla="*/ 93 h 176"/>
                        <a:gd name="T18" fmla="*/ 124 w 140"/>
                        <a:gd name="T19" fmla="*/ 89 h 176"/>
                        <a:gd name="T20" fmla="*/ 109 w 140"/>
                        <a:gd name="T21" fmla="*/ 62 h 176"/>
                        <a:gd name="T22" fmla="*/ 106 w 140"/>
                        <a:gd name="T23" fmla="*/ 57 h 176"/>
                        <a:gd name="T24" fmla="*/ 82 w 140"/>
                        <a:gd name="T25" fmla="*/ 83 h 176"/>
                        <a:gd name="T26" fmla="*/ 104 w 140"/>
                        <a:gd name="T27" fmla="*/ 120 h 176"/>
                        <a:gd name="T28" fmla="*/ 105 w 140"/>
                        <a:gd name="T29" fmla="*/ 163 h 176"/>
                        <a:gd name="T30" fmla="*/ 101 w 140"/>
                        <a:gd name="T31" fmla="*/ 173 h 176"/>
                        <a:gd name="T32" fmla="*/ 93 w 140"/>
                        <a:gd name="T33" fmla="*/ 176 h 176"/>
                        <a:gd name="T34" fmla="*/ 85 w 140"/>
                        <a:gd name="T35" fmla="*/ 173 h 176"/>
                        <a:gd name="T36" fmla="*/ 82 w 140"/>
                        <a:gd name="T37" fmla="*/ 163 h 176"/>
                        <a:gd name="T38" fmla="*/ 64 w 140"/>
                        <a:gd name="T39" fmla="*/ 97 h 176"/>
                        <a:gd name="T40" fmla="*/ 20 w 140"/>
                        <a:gd name="T41" fmla="*/ 173 h 176"/>
                        <a:gd name="T42" fmla="*/ 13 w 140"/>
                        <a:gd name="T43" fmla="*/ 176 h 176"/>
                        <a:gd name="T44" fmla="*/ 6 w 140"/>
                        <a:gd name="T45" fmla="*/ 174 h 176"/>
                        <a:gd name="T46" fmla="*/ 1 w 140"/>
                        <a:gd name="T47" fmla="*/ 169 h 176"/>
                        <a:gd name="T48" fmla="*/ 1 w 140"/>
                        <a:gd name="T49" fmla="*/ 162 h 176"/>
                        <a:gd name="T50" fmla="*/ 71 w 140"/>
                        <a:gd name="T51" fmla="*/ 38 h 176"/>
                        <a:gd name="T52" fmla="*/ 60 w 140"/>
                        <a:gd name="T53" fmla="*/ 35 h 176"/>
                        <a:gd name="T54" fmla="*/ 43 w 140"/>
                        <a:gd name="T55" fmla="*/ 64 h 176"/>
                        <a:gd name="T56" fmla="*/ 37 w 140"/>
                        <a:gd name="T57" fmla="*/ 65 h 176"/>
                        <a:gd name="T58" fmla="*/ 31 w 140"/>
                        <a:gd name="T59" fmla="*/ 62 h 176"/>
                        <a:gd name="T60" fmla="*/ 29 w 140"/>
                        <a:gd name="T61" fmla="*/ 56 h 176"/>
                        <a:gd name="T62" fmla="*/ 47 w 140"/>
                        <a:gd name="T63" fmla="*/ 25 h 176"/>
                        <a:gd name="T64" fmla="*/ 50 w 140"/>
                        <a:gd name="T65" fmla="*/ 22 h 176"/>
                        <a:gd name="T66" fmla="*/ 83 w 140"/>
                        <a:gd name="T67" fmla="*/ 2 h 176"/>
                        <a:gd name="connsiteX0" fmla="*/ 5929 w 10000"/>
                        <a:gd name="connsiteY0" fmla="*/ 114 h 10000"/>
                        <a:gd name="connsiteX1" fmla="*/ 6429 w 10000"/>
                        <a:gd name="connsiteY1" fmla="*/ 0 h 10000"/>
                        <a:gd name="connsiteX2" fmla="*/ 6643 w 10000"/>
                        <a:gd name="connsiteY2" fmla="*/ 114 h 10000"/>
                        <a:gd name="connsiteX3" fmla="*/ 6643 w 10000"/>
                        <a:gd name="connsiteY3" fmla="*/ 114 h 10000"/>
                        <a:gd name="connsiteX4" fmla="*/ 7571 w 10000"/>
                        <a:gd name="connsiteY4" fmla="*/ 568 h 10000"/>
                        <a:gd name="connsiteX5" fmla="*/ 8286 w 10000"/>
                        <a:gd name="connsiteY5" fmla="*/ 852 h 10000"/>
                        <a:gd name="connsiteX6" fmla="*/ 8643 w 10000"/>
                        <a:gd name="connsiteY6" fmla="*/ 1023 h 10000"/>
                        <a:gd name="connsiteX7" fmla="*/ 8714 w 10000"/>
                        <a:gd name="connsiteY7" fmla="*/ 1193 h 10000"/>
                        <a:gd name="connsiteX8" fmla="*/ 8857 w 10000"/>
                        <a:gd name="connsiteY8" fmla="*/ 1250 h 10000"/>
                        <a:gd name="connsiteX9" fmla="*/ 8857 w 10000"/>
                        <a:gd name="connsiteY9" fmla="*/ 1420 h 10000"/>
                        <a:gd name="connsiteX10" fmla="*/ 8857 w 10000"/>
                        <a:gd name="connsiteY10" fmla="*/ 3068 h 10000"/>
                        <a:gd name="connsiteX11" fmla="*/ 9929 w 10000"/>
                        <a:gd name="connsiteY11" fmla="*/ 4602 h 10000"/>
                        <a:gd name="connsiteX12" fmla="*/ 10000 w 10000"/>
                        <a:gd name="connsiteY12" fmla="*/ 4773 h 10000"/>
                        <a:gd name="connsiteX13" fmla="*/ 10000 w 10000"/>
                        <a:gd name="connsiteY13" fmla="*/ 5000 h 10000"/>
                        <a:gd name="connsiteX14" fmla="*/ 9929 w 10000"/>
                        <a:gd name="connsiteY14" fmla="*/ 5170 h 10000"/>
                        <a:gd name="connsiteX15" fmla="*/ 9714 w 10000"/>
                        <a:gd name="connsiteY15" fmla="*/ 5227 h 10000"/>
                        <a:gd name="connsiteX16" fmla="*/ 9429 w 10000"/>
                        <a:gd name="connsiteY16" fmla="*/ 5284 h 10000"/>
                        <a:gd name="connsiteX17" fmla="*/ 9214 w 10000"/>
                        <a:gd name="connsiteY17" fmla="*/ 5284 h 10000"/>
                        <a:gd name="connsiteX18" fmla="*/ 9000 w 10000"/>
                        <a:gd name="connsiteY18" fmla="*/ 5227 h 10000"/>
                        <a:gd name="connsiteX19" fmla="*/ 8857 w 10000"/>
                        <a:gd name="connsiteY19" fmla="*/ 5057 h 10000"/>
                        <a:gd name="connsiteX20" fmla="*/ 7786 w 10000"/>
                        <a:gd name="connsiteY20" fmla="*/ 3636 h 10000"/>
                        <a:gd name="connsiteX21" fmla="*/ 7786 w 10000"/>
                        <a:gd name="connsiteY21" fmla="*/ 3523 h 10000"/>
                        <a:gd name="connsiteX22" fmla="*/ 7714 w 10000"/>
                        <a:gd name="connsiteY22" fmla="*/ 3409 h 10000"/>
                        <a:gd name="connsiteX23" fmla="*/ 7571 w 10000"/>
                        <a:gd name="connsiteY23" fmla="*/ 3239 h 10000"/>
                        <a:gd name="connsiteX24" fmla="*/ 7571 w 10000"/>
                        <a:gd name="connsiteY24" fmla="*/ 2330 h 10000"/>
                        <a:gd name="connsiteX25" fmla="*/ 5857 w 10000"/>
                        <a:gd name="connsiteY25" fmla="*/ 4716 h 10000"/>
                        <a:gd name="connsiteX26" fmla="*/ 7286 w 10000"/>
                        <a:gd name="connsiteY26" fmla="*/ 6705 h 10000"/>
                        <a:gd name="connsiteX27" fmla="*/ 7429 w 10000"/>
                        <a:gd name="connsiteY27" fmla="*/ 6818 h 10000"/>
                        <a:gd name="connsiteX28" fmla="*/ 7500 w 10000"/>
                        <a:gd name="connsiteY28" fmla="*/ 7045 h 10000"/>
                        <a:gd name="connsiteX29" fmla="*/ 7500 w 10000"/>
                        <a:gd name="connsiteY29" fmla="*/ 9261 h 10000"/>
                        <a:gd name="connsiteX30" fmla="*/ 7429 w 10000"/>
                        <a:gd name="connsiteY30" fmla="*/ 9602 h 10000"/>
                        <a:gd name="connsiteX31" fmla="*/ 7214 w 10000"/>
                        <a:gd name="connsiteY31" fmla="*/ 9830 h 10000"/>
                        <a:gd name="connsiteX32" fmla="*/ 7000 w 10000"/>
                        <a:gd name="connsiteY32" fmla="*/ 9886 h 10000"/>
                        <a:gd name="connsiteX33" fmla="*/ 6643 w 10000"/>
                        <a:gd name="connsiteY33" fmla="*/ 10000 h 10000"/>
                        <a:gd name="connsiteX34" fmla="*/ 6357 w 10000"/>
                        <a:gd name="connsiteY34" fmla="*/ 9886 h 10000"/>
                        <a:gd name="connsiteX35" fmla="*/ 6071 w 10000"/>
                        <a:gd name="connsiteY35" fmla="*/ 9830 h 10000"/>
                        <a:gd name="connsiteX36" fmla="*/ 5857 w 10000"/>
                        <a:gd name="connsiteY36" fmla="*/ 9602 h 10000"/>
                        <a:gd name="connsiteX37" fmla="*/ 5857 w 10000"/>
                        <a:gd name="connsiteY37" fmla="*/ 9261 h 10000"/>
                        <a:gd name="connsiteX38" fmla="*/ 5857 w 10000"/>
                        <a:gd name="connsiteY38" fmla="*/ 7216 h 10000"/>
                        <a:gd name="connsiteX39" fmla="*/ 4571 w 10000"/>
                        <a:gd name="connsiteY39" fmla="*/ 5511 h 10000"/>
                        <a:gd name="connsiteX40" fmla="*/ 1643 w 10000"/>
                        <a:gd name="connsiteY40" fmla="*/ 9659 h 10000"/>
                        <a:gd name="connsiteX41" fmla="*/ 1429 w 10000"/>
                        <a:gd name="connsiteY41" fmla="*/ 9830 h 10000"/>
                        <a:gd name="connsiteX42" fmla="*/ 1214 w 10000"/>
                        <a:gd name="connsiteY42" fmla="*/ 9886 h 10000"/>
                        <a:gd name="connsiteX43" fmla="*/ 929 w 10000"/>
                        <a:gd name="connsiteY43" fmla="*/ 10000 h 10000"/>
                        <a:gd name="connsiteX44" fmla="*/ 643 w 10000"/>
                        <a:gd name="connsiteY44" fmla="*/ 10000 h 10000"/>
                        <a:gd name="connsiteX45" fmla="*/ 429 w 10000"/>
                        <a:gd name="connsiteY45" fmla="*/ 9886 h 10000"/>
                        <a:gd name="connsiteX46" fmla="*/ 286 w 10000"/>
                        <a:gd name="connsiteY46" fmla="*/ 9773 h 10000"/>
                        <a:gd name="connsiteX47" fmla="*/ 71 w 10000"/>
                        <a:gd name="connsiteY47" fmla="*/ 9602 h 10000"/>
                        <a:gd name="connsiteX48" fmla="*/ 0 w 10000"/>
                        <a:gd name="connsiteY48" fmla="*/ 9375 h 10000"/>
                        <a:gd name="connsiteX49" fmla="*/ 71 w 10000"/>
                        <a:gd name="connsiteY49" fmla="*/ 9205 h 10000"/>
                        <a:gd name="connsiteX50" fmla="*/ 71 w 10000"/>
                        <a:gd name="connsiteY50" fmla="*/ 8977 h 10000"/>
                        <a:gd name="connsiteX51" fmla="*/ 5071 w 10000"/>
                        <a:gd name="connsiteY51" fmla="*/ 2159 h 10000"/>
                        <a:gd name="connsiteX52" fmla="*/ 5786 w 10000"/>
                        <a:gd name="connsiteY52" fmla="*/ 1307 h 10000"/>
                        <a:gd name="connsiteX53" fmla="*/ 4286 w 10000"/>
                        <a:gd name="connsiteY53" fmla="*/ 1989 h 10000"/>
                        <a:gd name="connsiteX54" fmla="*/ 3286 w 10000"/>
                        <a:gd name="connsiteY54" fmla="*/ 3466 h 10000"/>
                        <a:gd name="connsiteX55" fmla="*/ 3071 w 10000"/>
                        <a:gd name="connsiteY55" fmla="*/ 3636 h 10000"/>
                        <a:gd name="connsiteX56" fmla="*/ 2857 w 10000"/>
                        <a:gd name="connsiteY56" fmla="*/ 3693 h 10000"/>
                        <a:gd name="connsiteX57" fmla="*/ 2643 w 10000"/>
                        <a:gd name="connsiteY57" fmla="*/ 3693 h 10000"/>
                        <a:gd name="connsiteX58" fmla="*/ 2357 w 10000"/>
                        <a:gd name="connsiteY58" fmla="*/ 3693 h 10000"/>
                        <a:gd name="connsiteX59" fmla="*/ 2214 w 10000"/>
                        <a:gd name="connsiteY59" fmla="*/ 3523 h 10000"/>
                        <a:gd name="connsiteX60" fmla="*/ 2071 w 10000"/>
                        <a:gd name="connsiteY60" fmla="*/ 3409 h 10000"/>
                        <a:gd name="connsiteX61" fmla="*/ 2071 w 10000"/>
                        <a:gd name="connsiteY61" fmla="*/ 3182 h 10000"/>
                        <a:gd name="connsiteX62" fmla="*/ 2214 w 10000"/>
                        <a:gd name="connsiteY62" fmla="*/ 3011 h 10000"/>
                        <a:gd name="connsiteX63" fmla="*/ 3357 w 10000"/>
                        <a:gd name="connsiteY63" fmla="*/ 1420 h 10000"/>
                        <a:gd name="connsiteX64" fmla="*/ 3429 w 10000"/>
                        <a:gd name="connsiteY64" fmla="*/ 1307 h 10000"/>
                        <a:gd name="connsiteX65" fmla="*/ 3571 w 10000"/>
                        <a:gd name="connsiteY65" fmla="*/ 1250 h 10000"/>
                        <a:gd name="connsiteX66" fmla="*/ 3643 w 10000"/>
                        <a:gd name="connsiteY66" fmla="*/ 1193 h 10000"/>
                        <a:gd name="connsiteX67" fmla="*/ 5929 w 10000"/>
                        <a:gd name="connsiteY67" fmla="*/ 114 h 10000"/>
                        <a:gd name="connsiteX0" fmla="*/ 5929 w 10000"/>
                        <a:gd name="connsiteY0" fmla="*/ 0 h 9886"/>
                        <a:gd name="connsiteX1" fmla="*/ 6643 w 10000"/>
                        <a:gd name="connsiteY1" fmla="*/ 0 h 9886"/>
                        <a:gd name="connsiteX2" fmla="*/ 6643 w 10000"/>
                        <a:gd name="connsiteY2" fmla="*/ 0 h 9886"/>
                        <a:gd name="connsiteX3" fmla="*/ 7571 w 10000"/>
                        <a:gd name="connsiteY3" fmla="*/ 454 h 9886"/>
                        <a:gd name="connsiteX4" fmla="*/ 8286 w 10000"/>
                        <a:gd name="connsiteY4" fmla="*/ 738 h 9886"/>
                        <a:gd name="connsiteX5" fmla="*/ 8643 w 10000"/>
                        <a:gd name="connsiteY5" fmla="*/ 909 h 9886"/>
                        <a:gd name="connsiteX6" fmla="*/ 8714 w 10000"/>
                        <a:gd name="connsiteY6" fmla="*/ 1079 h 9886"/>
                        <a:gd name="connsiteX7" fmla="*/ 8857 w 10000"/>
                        <a:gd name="connsiteY7" fmla="*/ 1136 h 9886"/>
                        <a:gd name="connsiteX8" fmla="*/ 8857 w 10000"/>
                        <a:gd name="connsiteY8" fmla="*/ 1306 h 9886"/>
                        <a:gd name="connsiteX9" fmla="*/ 8857 w 10000"/>
                        <a:gd name="connsiteY9" fmla="*/ 2954 h 9886"/>
                        <a:gd name="connsiteX10" fmla="*/ 9929 w 10000"/>
                        <a:gd name="connsiteY10" fmla="*/ 4488 h 9886"/>
                        <a:gd name="connsiteX11" fmla="*/ 10000 w 10000"/>
                        <a:gd name="connsiteY11" fmla="*/ 4659 h 9886"/>
                        <a:gd name="connsiteX12" fmla="*/ 10000 w 10000"/>
                        <a:gd name="connsiteY12" fmla="*/ 4886 h 9886"/>
                        <a:gd name="connsiteX13" fmla="*/ 9929 w 10000"/>
                        <a:gd name="connsiteY13" fmla="*/ 5056 h 9886"/>
                        <a:gd name="connsiteX14" fmla="*/ 9714 w 10000"/>
                        <a:gd name="connsiteY14" fmla="*/ 5113 h 9886"/>
                        <a:gd name="connsiteX15" fmla="*/ 9429 w 10000"/>
                        <a:gd name="connsiteY15" fmla="*/ 5170 h 9886"/>
                        <a:gd name="connsiteX16" fmla="*/ 9214 w 10000"/>
                        <a:gd name="connsiteY16" fmla="*/ 5170 h 9886"/>
                        <a:gd name="connsiteX17" fmla="*/ 9000 w 10000"/>
                        <a:gd name="connsiteY17" fmla="*/ 5113 h 9886"/>
                        <a:gd name="connsiteX18" fmla="*/ 8857 w 10000"/>
                        <a:gd name="connsiteY18" fmla="*/ 4943 h 9886"/>
                        <a:gd name="connsiteX19" fmla="*/ 7786 w 10000"/>
                        <a:gd name="connsiteY19" fmla="*/ 3522 h 9886"/>
                        <a:gd name="connsiteX20" fmla="*/ 7786 w 10000"/>
                        <a:gd name="connsiteY20" fmla="*/ 3409 h 9886"/>
                        <a:gd name="connsiteX21" fmla="*/ 7714 w 10000"/>
                        <a:gd name="connsiteY21" fmla="*/ 3295 h 9886"/>
                        <a:gd name="connsiteX22" fmla="*/ 7571 w 10000"/>
                        <a:gd name="connsiteY22" fmla="*/ 3125 h 9886"/>
                        <a:gd name="connsiteX23" fmla="*/ 7571 w 10000"/>
                        <a:gd name="connsiteY23" fmla="*/ 2216 h 9886"/>
                        <a:gd name="connsiteX24" fmla="*/ 5857 w 10000"/>
                        <a:gd name="connsiteY24" fmla="*/ 4602 h 9886"/>
                        <a:gd name="connsiteX25" fmla="*/ 7286 w 10000"/>
                        <a:gd name="connsiteY25" fmla="*/ 6591 h 9886"/>
                        <a:gd name="connsiteX26" fmla="*/ 7429 w 10000"/>
                        <a:gd name="connsiteY26" fmla="*/ 6704 h 9886"/>
                        <a:gd name="connsiteX27" fmla="*/ 7500 w 10000"/>
                        <a:gd name="connsiteY27" fmla="*/ 6931 h 9886"/>
                        <a:gd name="connsiteX28" fmla="*/ 7500 w 10000"/>
                        <a:gd name="connsiteY28" fmla="*/ 9147 h 9886"/>
                        <a:gd name="connsiteX29" fmla="*/ 7429 w 10000"/>
                        <a:gd name="connsiteY29" fmla="*/ 9488 h 9886"/>
                        <a:gd name="connsiteX30" fmla="*/ 7214 w 10000"/>
                        <a:gd name="connsiteY30" fmla="*/ 9716 h 9886"/>
                        <a:gd name="connsiteX31" fmla="*/ 7000 w 10000"/>
                        <a:gd name="connsiteY31" fmla="*/ 9772 h 9886"/>
                        <a:gd name="connsiteX32" fmla="*/ 6643 w 10000"/>
                        <a:gd name="connsiteY32" fmla="*/ 9886 h 9886"/>
                        <a:gd name="connsiteX33" fmla="*/ 6357 w 10000"/>
                        <a:gd name="connsiteY33" fmla="*/ 9772 h 9886"/>
                        <a:gd name="connsiteX34" fmla="*/ 6071 w 10000"/>
                        <a:gd name="connsiteY34" fmla="*/ 9716 h 9886"/>
                        <a:gd name="connsiteX35" fmla="*/ 5857 w 10000"/>
                        <a:gd name="connsiteY35" fmla="*/ 9488 h 9886"/>
                        <a:gd name="connsiteX36" fmla="*/ 5857 w 10000"/>
                        <a:gd name="connsiteY36" fmla="*/ 9147 h 9886"/>
                        <a:gd name="connsiteX37" fmla="*/ 5857 w 10000"/>
                        <a:gd name="connsiteY37" fmla="*/ 7102 h 9886"/>
                        <a:gd name="connsiteX38" fmla="*/ 4571 w 10000"/>
                        <a:gd name="connsiteY38" fmla="*/ 5397 h 9886"/>
                        <a:gd name="connsiteX39" fmla="*/ 1643 w 10000"/>
                        <a:gd name="connsiteY39" fmla="*/ 9545 h 9886"/>
                        <a:gd name="connsiteX40" fmla="*/ 1429 w 10000"/>
                        <a:gd name="connsiteY40" fmla="*/ 9716 h 9886"/>
                        <a:gd name="connsiteX41" fmla="*/ 1214 w 10000"/>
                        <a:gd name="connsiteY41" fmla="*/ 9772 h 9886"/>
                        <a:gd name="connsiteX42" fmla="*/ 929 w 10000"/>
                        <a:gd name="connsiteY42" fmla="*/ 9886 h 9886"/>
                        <a:gd name="connsiteX43" fmla="*/ 643 w 10000"/>
                        <a:gd name="connsiteY43" fmla="*/ 9886 h 9886"/>
                        <a:gd name="connsiteX44" fmla="*/ 429 w 10000"/>
                        <a:gd name="connsiteY44" fmla="*/ 9772 h 9886"/>
                        <a:gd name="connsiteX45" fmla="*/ 286 w 10000"/>
                        <a:gd name="connsiteY45" fmla="*/ 9659 h 9886"/>
                        <a:gd name="connsiteX46" fmla="*/ 71 w 10000"/>
                        <a:gd name="connsiteY46" fmla="*/ 9488 h 9886"/>
                        <a:gd name="connsiteX47" fmla="*/ 0 w 10000"/>
                        <a:gd name="connsiteY47" fmla="*/ 9261 h 9886"/>
                        <a:gd name="connsiteX48" fmla="*/ 71 w 10000"/>
                        <a:gd name="connsiteY48" fmla="*/ 9091 h 9886"/>
                        <a:gd name="connsiteX49" fmla="*/ 71 w 10000"/>
                        <a:gd name="connsiteY49" fmla="*/ 8863 h 9886"/>
                        <a:gd name="connsiteX50" fmla="*/ 5071 w 10000"/>
                        <a:gd name="connsiteY50" fmla="*/ 2045 h 9886"/>
                        <a:gd name="connsiteX51" fmla="*/ 5786 w 10000"/>
                        <a:gd name="connsiteY51" fmla="*/ 1193 h 9886"/>
                        <a:gd name="connsiteX52" fmla="*/ 4286 w 10000"/>
                        <a:gd name="connsiteY52" fmla="*/ 1875 h 9886"/>
                        <a:gd name="connsiteX53" fmla="*/ 3286 w 10000"/>
                        <a:gd name="connsiteY53" fmla="*/ 3352 h 9886"/>
                        <a:gd name="connsiteX54" fmla="*/ 3071 w 10000"/>
                        <a:gd name="connsiteY54" fmla="*/ 3522 h 9886"/>
                        <a:gd name="connsiteX55" fmla="*/ 2857 w 10000"/>
                        <a:gd name="connsiteY55" fmla="*/ 3579 h 9886"/>
                        <a:gd name="connsiteX56" fmla="*/ 2643 w 10000"/>
                        <a:gd name="connsiteY56" fmla="*/ 3579 h 9886"/>
                        <a:gd name="connsiteX57" fmla="*/ 2357 w 10000"/>
                        <a:gd name="connsiteY57" fmla="*/ 3579 h 9886"/>
                        <a:gd name="connsiteX58" fmla="*/ 2214 w 10000"/>
                        <a:gd name="connsiteY58" fmla="*/ 3409 h 9886"/>
                        <a:gd name="connsiteX59" fmla="*/ 2071 w 10000"/>
                        <a:gd name="connsiteY59" fmla="*/ 3295 h 9886"/>
                        <a:gd name="connsiteX60" fmla="*/ 2071 w 10000"/>
                        <a:gd name="connsiteY60" fmla="*/ 3068 h 9886"/>
                        <a:gd name="connsiteX61" fmla="*/ 2214 w 10000"/>
                        <a:gd name="connsiteY61" fmla="*/ 2897 h 9886"/>
                        <a:gd name="connsiteX62" fmla="*/ 3357 w 10000"/>
                        <a:gd name="connsiteY62" fmla="*/ 1306 h 9886"/>
                        <a:gd name="connsiteX63" fmla="*/ 3429 w 10000"/>
                        <a:gd name="connsiteY63" fmla="*/ 1193 h 9886"/>
                        <a:gd name="connsiteX64" fmla="*/ 3571 w 10000"/>
                        <a:gd name="connsiteY64" fmla="*/ 1136 h 9886"/>
                        <a:gd name="connsiteX65" fmla="*/ 3643 w 10000"/>
                        <a:gd name="connsiteY65" fmla="*/ 1079 h 9886"/>
                        <a:gd name="connsiteX66" fmla="*/ 5929 w 10000"/>
                        <a:gd name="connsiteY66" fmla="*/ 0 h 9886"/>
                        <a:gd name="connsiteX0" fmla="*/ 5929 w 10000"/>
                        <a:gd name="connsiteY0" fmla="*/ 57 h 10057"/>
                        <a:gd name="connsiteX1" fmla="*/ 6643 w 10000"/>
                        <a:gd name="connsiteY1" fmla="*/ 57 h 10057"/>
                        <a:gd name="connsiteX2" fmla="*/ 6643 w 10000"/>
                        <a:gd name="connsiteY2" fmla="*/ 57 h 10057"/>
                        <a:gd name="connsiteX3" fmla="*/ 7571 w 10000"/>
                        <a:gd name="connsiteY3" fmla="*/ 516 h 10057"/>
                        <a:gd name="connsiteX4" fmla="*/ 8286 w 10000"/>
                        <a:gd name="connsiteY4" fmla="*/ 804 h 10057"/>
                        <a:gd name="connsiteX5" fmla="*/ 8643 w 10000"/>
                        <a:gd name="connsiteY5" fmla="*/ 976 h 10057"/>
                        <a:gd name="connsiteX6" fmla="*/ 8714 w 10000"/>
                        <a:gd name="connsiteY6" fmla="*/ 1148 h 10057"/>
                        <a:gd name="connsiteX7" fmla="*/ 8857 w 10000"/>
                        <a:gd name="connsiteY7" fmla="*/ 1206 h 10057"/>
                        <a:gd name="connsiteX8" fmla="*/ 8857 w 10000"/>
                        <a:gd name="connsiteY8" fmla="*/ 1378 h 10057"/>
                        <a:gd name="connsiteX9" fmla="*/ 8857 w 10000"/>
                        <a:gd name="connsiteY9" fmla="*/ 3045 h 10057"/>
                        <a:gd name="connsiteX10" fmla="*/ 9929 w 10000"/>
                        <a:gd name="connsiteY10" fmla="*/ 4597 h 10057"/>
                        <a:gd name="connsiteX11" fmla="*/ 10000 w 10000"/>
                        <a:gd name="connsiteY11" fmla="*/ 4770 h 10057"/>
                        <a:gd name="connsiteX12" fmla="*/ 10000 w 10000"/>
                        <a:gd name="connsiteY12" fmla="*/ 4999 h 10057"/>
                        <a:gd name="connsiteX13" fmla="*/ 9929 w 10000"/>
                        <a:gd name="connsiteY13" fmla="*/ 5171 h 10057"/>
                        <a:gd name="connsiteX14" fmla="*/ 9714 w 10000"/>
                        <a:gd name="connsiteY14" fmla="*/ 5229 h 10057"/>
                        <a:gd name="connsiteX15" fmla="*/ 9429 w 10000"/>
                        <a:gd name="connsiteY15" fmla="*/ 5287 h 10057"/>
                        <a:gd name="connsiteX16" fmla="*/ 9214 w 10000"/>
                        <a:gd name="connsiteY16" fmla="*/ 5287 h 10057"/>
                        <a:gd name="connsiteX17" fmla="*/ 9000 w 10000"/>
                        <a:gd name="connsiteY17" fmla="*/ 5229 h 10057"/>
                        <a:gd name="connsiteX18" fmla="*/ 8857 w 10000"/>
                        <a:gd name="connsiteY18" fmla="*/ 5057 h 10057"/>
                        <a:gd name="connsiteX19" fmla="*/ 7786 w 10000"/>
                        <a:gd name="connsiteY19" fmla="*/ 3620 h 10057"/>
                        <a:gd name="connsiteX20" fmla="*/ 7786 w 10000"/>
                        <a:gd name="connsiteY20" fmla="*/ 3505 h 10057"/>
                        <a:gd name="connsiteX21" fmla="*/ 7714 w 10000"/>
                        <a:gd name="connsiteY21" fmla="*/ 3390 h 10057"/>
                        <a:gd name="connsiteX22" fmla="*/ 7571 w 10000"/>
                        <a:gd name="connsiteY22" fmla="*/ 3218 h 10057"/>
                        <a:gd name="connsiteX23" fmla="*/ 7571 w 10000"/>
                        <a:gd name="connsiteY23" fmla="*/ 2299 h 10057"/>
                        <a:gd name="connsiteX24" fmla="*/ 5857 w 10000"/>
                        <a:gd name="connsiteY24" fmla="*/ 4712 h 10057"/>
                        <a:gd name="connsiteX25" fmla="*/ 7286 w 10000"/>
                        <a:gd name="connsiteY25" fmla="*/ 6724 h 10057"/>
                        <a:gd name="connsiteX26" fmla="*/ 7429 w 10000"/>
                        <a:gd name="connsiteY26" fmla="*/ 6838 h 10057"/>
                        <a:gd name="connsiteX27" fmla="*/ 7500 w 10000"/>
                        <a:gd name="connsiteY27" fmla="*/ 7068 h 10057"/>
                        <a:gd name="connsiteX28" fmla="*/ 7500 w 10000"/>
                        <a:gd name="connsiteY28" fmla="*/ 9309 h 10057"/>
                        <a:gd name="connsiteX29" fmla="*/ 7429 w 10000"/>
                        <a:gd name="connsiteY29" fmla="*/ 9654 h 10057"/>
                        <a:gd name="connsiteX30" fmla="*/ 7214 w 10000"/>
                        <a:gd name="connsiteY30" fmla="*/ 9885 h 10057"/>
                        <a:gd name="connsiteX31" fmla="*/ 7000 w 10000"/>
                        <a:gd name="connsiteY31" fmla="*/ 9942 h 10057"/>
                        <a:gd name="connsiteX32" fmla="*/ 6643 w 10000"/>
                        <a:gd name="connsiteY32" fmla="*/ 10057 h 10057"/>
                        <a:gd name="connsiteX33" fmla="*/ 6357 w 10000"/>
                        <a:gd name="connsiteY33" fmla="*/ 9942 h 10057"/>
                        <a:gd name="connsiteX34" fmla="*/ 6071 w 10000"/>
                        <a:gd name="connsiteY34" fmla="*/ 9885 h 10057"/>
                        <a:gd name="connsiteX35" fmla="*/ 5857 w 10000"/>
                        <a:gd name="connsiteY35" fmla="*/ 9654 h 10057"/>
                        <a:gd name="connsiteX36" fmla="*/ 5857 w 10000"/>
                        <a:gd name="connsiteY36" fmla="*/ 9309 h 10057"/>
                        <a:gd name="connsiteX37" fmla="*/ 5857 w 10000"/>
                        <a:gd name="connsiteY37" fmla="*/ 7241 h 10057"/>
                        <a:gd name="connsiteX38" fmla="*/ 4571 w 10000"/>
                        <a:gd name="connsiteY38" fmla="*/ 5516 h 10057"/>
                        <a:gd name="connsiteX39" fmla="*/ 1643 w 10000"/>
                        <a:gd name="connsiteY39" fmla="*/ 9712 h 10057"/>
                        <a:gd name="connsiteX40" fmla="*/ 1429 w 10000"/>
                        <a:gd name="connsiteY40" fmla="*/ 9885 h 10057"/>
                        <a:gd name="connsiteX41" fmla="*/ 1214 w 10000"/>
                        <a:gd name="connsiteY41" fmla="*/ 9942 h 10057"/>
                        <a:gd name="connsiteX42" fmla="*/ 929 w 10000"/>
                        <a:gd name="connsiteY42" fmla="*/ 10057 h 10057"/>
                        <a:gd name="connsiteX43" fmla="*/ 643 w 10000"/>
                        <a:gd name="connsiteY43" fmla="*/ 10057 h 10057"/>
                        <a:gd name="connsiteX44" fmla="*/ 429 w 10000"/>
                        <a:gd name="connsiteY44" fmla="*/ 9942 h 10057"/>
                        <a:gd name="connsiteX45" fmla="*/ 286 w 10000"/>
                        <a:gd name="connsiteY45" fmla="*/ 9827 h 10057"/>
                        <a:gd name="connsiteX46" fmla="*/ 71 w 10000"/>
                        <a:gd name="connsiteY46" fmla="*/ 9654 h 10057"/>
                        <a:gd name="connsiteX47" fmla="*/ 0 w 10000"/>
                        <a:gd name="connsiteY47" fmla="*/ 9425 h 10057"/>
                        <a:gd name="connsiteX48" fmla="*/ 71 w 10000"/>
                        <a:gd name="connsiteY48" fmla="*/ 9253 h 10057"/>
                        <a:gd name="connsiteX49" fmla="*/ 71 w 10000"/>
                        <a:gd name="connsiteY49" fmla="*/ 9022 h 10057"/>
                        <a:gd name="connsiteX50" fmla="*/ 5071 w 10000"/>
                        <a:gd name="connsiteY50" fmla="*/ 2126 h 10057"/>
                        <a:gd name="connsiteX51" fmla="*/ 5786 w 10000"/>
                        <a:gd name="connsiteY51" fmla="*/ 1264 h 10057"/>
                        <a:gd name="connsiteX52" fmla="*/ 4286 w 10000"/>
                        <a:gd name="connsiteY52" fmla="*/ 1954 h 10057"/>
                        <a:gd name="connsiteX53" fmla="*/ 3286 w 10000"/>
                        <a:gd name="connsiteY53" fmla="*/ 3448 h 10057"/>
                        <a:gd name="connsiteX54" fmla="*/ 3071 w 10000"/>
                        <a:gd name="connsiteY54" fmla="*/ 3620 h 10057"/>
                        <a:gd name="connsiteX55" fmla="*/ 2857 w 10000"/>
                        <a:gd name="connsiteY55" fmla="*/ 3677 h 10057"/>
                        <a:gd name="connsiteX56" fmla="*/ 2643 w 10000"/>
                        <a:gd name="connsiteY56" fmla="*/ 3677 h 10057"/>
                        <a:gd name="connsiteX57" fmla="*/ 2357 w 10000"/>
                        <a:gd name="connsiteY57" fmla="*/ 3677 h 10057"/>
                        <a:gd name="connsiteX58" fmla="*/ 2214 w 10000"/>
                        <a:gd name="connsiteY58" fmla="*/ 3505 h 10057"/>
                        <a:gd name="connsiteX59" fmla="*/ 2071 w 10000"/>
                        <a:gd name="connsiteY59" fmla="*/ 3390 h 10057"/>
                        <a:gd name="connsiteX60" fmla="*/ 2071 w 10000"/>
                        <a:gd name="connsiteY60" fmla="*/ 3160 h 10057"/>
                        <a:gd name="connsiteX61" fmla="*/ 2214 w 10000"/>
                        <a:gd name="connsiteY61" fmla="*/ 2987 h 10057"/>
                        <a:gd name="connsiteX62" fmla="*/ 3357 w 10000"/>
                        <a:gd name="connsiteY62" fmla="*/ 1378 h 10057"/>
                        <a:gd name="connsiteX63" fmla="*/ 3429 w 10000"/>
                        <a:gd name="connsiteY63" fmla="*/ 1264 h 10057"/>
                        <a:gd name="connsiteX64" fmla="*/ 3571 w 10000"/>
                        <a:gd name="connsiteY64" fmla="*/ 1206 h 10057"/>
                        <a:gd name="connsiteX65" fmla="*/ 3643 w 10000"/>
                        <a:gd name="connsiteY65" fmla="*/ 1148 h 10057"/>
                        <a:gd name="connsiteX66" fmla="*/ 5929 w 10000"/>
                        <a:gd name="connsiteY66" fmla="*/ 57 h 10057"/>
                        <a:gd name="connsiteX0" fmla="*/ 5929 w 10000"/>
                        <a:gd name="connsiteY0" fmla="*/ 94 h 10094"/>
                        <a:gd name="connsiteX1" fmla="*/ 6643 w 10000"/>
                        <a:gd name="connsiteY1" fmla="*/ 94 h 10094"/>
                        <a:gd name="connsiteX2" fmla="*/ 6643 w 10000"/>
                        <a:gd name="connsiteY2" fmla="*/ 94 h 10094"/>
                        <a:gd name="connsiteX3" fmla="*/ 7571 w 10000"/>
                        <a:gd name="connsiteY3" fmla="*/ 553 h 10094"/>
                        <a:gd name="connsiteX4" fmla="*/ 8286 w 10000"/>
                        <a:gd name="connsiteY4" fmla="*/ 841 h 10094"/>
                        <a:gd name="connsiteX5" fmla="*/ 8643 w 10000"/>
                        <a:gd name="connsiteY5" fmla="*/ 1013 h 10094"/>
                        <a:gd name="connsiteX6" fmla="*/ 8714 w 10000"/>
                        <a:gd name="connsiteY6" fmla="*/ 1185 h 10094"/>
                        <a:gd name="connsiteX7" fmla="*/ 8857 w 10000"/>
                        <a:gd name="connsiteY7" fmla="*/ 1243 h 10094"/>
                        <a:gd name="connsiteX8" fmla="*/ 8857 w 10000"/>
                        <a:gd name="connsiteY8" fmla="*/ 1415 h 10094"/>
                        <a:gd name="connsiteX9" fmla="*/ 8857 w 10000"/>
                        <a:gd name="connsiteY9" fmla="*/ 3082 h 10094"/>
                        <a:gd name="connsiteX10" fmla="*/ 9929 w 10000"/>
                        <a:gd name="connsiteY10" fmla="*/ 4634 h 10094"/>
                        <a:gd name="connsiteX11" fmla="*/ 10000 w 10000"/>
                        <a:gd name="connsiteY11" fmla="*/ 4807 h 10094"/>
                        <a:gd name="connsiteX12" fmla="*/ 10000 w 10000"/>
                        <a:gd name="connsiteY12" fmla="*/ 5036 h 10094"/>
                        <a:gd name="connsiteX13" fmla="*/ 9929 w 10000"/>
                        <a:gd name="connsiteY13" fmla="*/ 5208 h 10094"/>
                        <a:gd name="connsiteX14" fmla="*/ 9714 w 10000"/>
                        <a:gd name="connsiteY14" fmla="*/ 5266 h 10094"/>
                        <a:gd name="connsiteX15" fmla="*/ 9429 w 10000"/>
                        <a:gd name="connsiteY15" fmla="*/ 5324 h 10094"/>
                        <a:gd name="connsiteX16" fmla="*/ 9214 w 10000"/>
                        <a:gd name="connsiteY16" fmla="*/ 5324 h 10094"/>
                        <a:gd name="connsiteX17" fmla="*/ 9000 w 10000"/>
                        <a:gd name="connsiteY17" fmla="*/ 5266 h 10094"/>
                        <a:gd name="connsiteX18" fmla="*/ 8857 w 10000"/>
                        <a:gd name="connsiteY18" fmla="*/ 5094 h 10094"/>
                        <a:gd name="connsiteX19" fmla="*/ 7786 w 10000"/>
                        <a:gd name="connsiteY19" fmla="*/ 3657 h 10094"/>
                        <a:gd name="connsiteX20" fmla="*/ 7786 w 10000"/>
                        <a:gd name="connsiteY20" fmla="*/ 3542 h 10094"/>
                        <a:gd name="connsiteX21" fmla="*/ 7714 w 10000"/>
                        <a:gd name="connsiteY21" fmla="*/ 3427 h 10094"/>
                        <a:gd name="connsiteX22" fmla="*/ 7571 w 10000"/>
                        <a:gd name="connsiteY22" fmla="*/ 3255 h 10094"/>
                        <a:gd name="connsiteX23" fmla="*/ 7571 w 10000"/>
                        <a:gd name="connsiteY23" fmla="*/ 2336 h 10094"/>
                        <a:gd name="connsiteX24" fmla="*/ 5857 w 10000"/>
                        <a:gd name="connsiteY24" fmla="*/ 4749 h 10094"/>
                        <a:gd name="connsiteX25" fmla="*/ 7286 w 10000"/>
                        <a:gd name="connsiteY25" fmla="*/ 6761 h 10094"/>
                        <a:gd name="connsiteX26" fmla="*/ 7429 w 10000"/>
                        <a:gd name="connsiteY26" fmla="*/ 6875 h 10094"/>
                        <a:gd name="connsiteX27" fmla="*/ 7500 w 10000"/>
                        <a:gd name="connsiteY27" fmla="*/ 7105 h 10094"/>
                        <a:gd name="connsiteX28" fmla="*/ 7500 w 10000"/>
                        <a:gd name="connsiteY28" fmla="*/ 9346 h 10094"/>
                        <a:gd name="connsiteX29" fmla="*/ 7429 w 10000"/>
                        <a:gd name="connsiteY29" fmla="*/ 9691 h 10094"/>
                        <a:gd name="connsiteX30" fmla="*/ 7214 w 10000"/>
                        <a:gd name="connsiteY30" fmla="*/ 9922 h 10094"/>
                        <a:gd name="connsiteX31" fmla="*/ 7000 w 10000"/>
                        <a:gd name="connsiteY31" fmla="*/ 9979 h 10094"/>
                        <a:gd name="connsiteX32" fmla="*/ 6643 w 10000"/>
                        <a:gd name="connsiteY32" fmla="*/ 10094 h 10094"/>
                        <a:gd name="connsiteX33" fmla="*/ 6357 w 10000"/>
                        <a:gd name="connsiteY33" fmla="*/ 9979 h 10094"/>
                        <a:gd name="connsiteX34" fmla="*/ 6071 w 10000"/>
                        <a:gd name="connsiteY34" fmla="*/ 9922 h 10094"/>
                        <a:gd name="connsiteX35" fmla="*/ 5857 w 10000"/>
                        <a:gd name="connsiteY35" fmla="*/ 9691 h 10094"/>
                        <a:gd name="connsiteX36" fmla="*/ 5857 w 10000"/>
                        <a:gd name="connsiteY36" fmla="*/ 9346 h 10094"/>
                        <a:gd name="connsiteX37" fmla="*/ 5857 w 10000"/>
                        <a:gd name="connsiteY37" fmla="*/ 7278 h 10094"/>
                        <a:gd name="connsiteX38" fmla="*/ 4571 w 10000"/>
                        <a:gd name="connsiteY38" fmla="*/ 5553 h 10094"/>
                        <a:gd name="connsiteX39" fmla="*/ 1643 w 10000"/>
                        <a:gd name="connsiteY39" fmla="*/ 9749 h 10094"/>
                        <a:gd name="connsiteX40" fmla="*/ 1429 w 10000"/>
                        <a:gd name="connsiteY40" fmla="*/ 9922 h 10094"/>
                        <a:gd name="connsiteX41" fmla="*/ 1214 w 10000"/>
                        <a:gd name="connsiteY41" fmla="*/ 9979 h 10094"/>
                        <a:gd name="connsiteX42" fmla="*/ 929 w 10000"/>
                        <a:gd name="connsiteY42" fmla="*/ 10094 h 10094"/>
                        <a:gd name="connsiteX43" fmla="*/ 643 w 10000"/>
                        <a:gd name="connsiteY43" fmla="*/ 10094 h 10094"/>
                        <a:gd name="connsiteX44" fmla="*/ 429 w 10000"/>
                        <a:gd name="connsiteY44" fmla="*/ 9979 h 10094"/>
                        <a:gd name="connsiteX45" fmla="*/ 286 w 10000"/>
                        <a:gd name="connsiteY45" fmla="*/ 9864 h 10094"/>
                        <a:gd name="connsiteX46" fmla="*/ 71 w 10000"/>
                        <a:gd name="connsiteY46" fmla="*/ 9691 h 10094"/>
                        <a:gd name="connsiteX47" fmla="*/ 0 w 10000"/>
                        <a:gd name="connsiteY47" fmla="*/ 9462 h 10094"/>
                        <a:gd name="connsiteX48" fmla="*/ 71 w 10000"/>
                        <a:gd name="connsiteY48" fmla="*/ 9290 h 10094"/>
                        <a:gd name="connsiteX49" fmla="*/ 71 w 10000"/>
                        <a:gd name="connsiteY49" fmla="*/ 9059 h 10094"/>
                        <a:gd name="connsiteX50" fmla="*/ 5071 w 10000"/>
                        <a:gd name="connsiteY50" fmla="*/ 2163 h 10094"/>
                        <a:gd name="connsiteX51" fmla="*/ 5786 w 10000"/>
                        <a:gd name="connsiteY51" fmla="*/ 1301 h 10094"/>
                        <a:gd name="connsiteX52" fmla="*/ 4286 w 10000"/>
                        <a:gd name="connsiteY52" fmla="*/ 1991 h 10094"/>
                        <a:gd name="connsiteX53" fmla="*/ 3286 w 10000"/>
                        <a:gd name="connsiteY53" fmla="*/ 3485 h 10094"/>
                        <a:gd name="connsiteX54" fmla="*/ 3071 w 10000"/>
                        <a:gd name="connsiteY54" fmla="*/ 3657 h 10094"/>
                        <a:gd name="connsiteX55" fmla="*/ 2857 w 10000"/>
                        <a:gd name="connsiteY55" fmla="*/ 3714 h 10094"/>
                        <a:gd name="connsiteX56" fmla="*/ 2643 w 10000"/>
                        <a:gd name="connsiteY56" fmla="*/ 3714 h 10094"/>
                        <a:gd name="connsiteX57" fmla="*/ 2357 w 10000"/>
                        <a:gd name="connsiteY57" fmla="*/ 3714 h 10094"/>
                        <a:gd name="connsiteX58" fmla="*/ 2214 w 10000"/>
                        <a:gd name="connsiteY58" fmla="*/ 3542 h 10094"/>
                        <a:gd name="connsiteX59" fmla="*/ 2071 w 10000"/>
                        <a:gd name="connsiteY59" fmla="*/ 3427 h 10094"/>
                        <a:gd name="connsiteX60" fmla="*/ 2071 w 10000"/>
                        <a:gd name="connsiteY60" fmla="*/ 3197 h 10094"/>
                        <a:gd name="connsiteX61" fmla="*/ 2214 w 10000"/>
                        <a:gd name="connsiteY61" fmla="*/ 3024 h 10094"/>
                        <a:gd name="connsiteX62" fmla="*/ 3357 w 10000"/>
                        <a:gd name="connsiteY62" fmla="*/ 1415 h 10094"/>
                        <a:gd name="connsiteX63" fmla="*/ 3429 w 10000"/>
                        <a:gd name="connsiteY63" fmla="*/ 1301 h 10094"/>
                        <a:gd name="connsiteX64" fmla="*/ 3571 w 10000"/>
                        <a:gd name="connsiteY64" fmla="*/ 1243 h 10094"/>
                        <a:gd name="connsiteX65" fmla="*/ 3643 w 10000"/>
                        <a:gd name="connsiteY65" fmla="*/ 1185 h 10094"/>
                        <a:gd name="connsiteX66" fmla="*/ 5929 w 10000"/>
                        <a:gd name="connsiteY66" fmla="*/ 94 h 10094"/>
                        <a:gd name="connsiteX0" fmla="*/ 5929 w 10000"/>
                        <a:gd name="connsiteY0" fmla="*/ 92 h 10092"/>
                        <a:gd name="connsiteX1" fmla="*/ 6643 w 10000"/>
                        <a:gd name="connsiteY1" fmla="*/ 92 h 10092"/>
                        <a:gd name="connsiteX2" fmla="*/ 6643 w 10000"/>
                        <a:gd name="connsiteY2" fmla="*/ 92 h 10092"/>
                        <a:gd name="connsiteX3" fmla="*/ 7571 w 10000"/>
                        <a:gd name="connsiteY3" fmla="*/ 551 h 10092"/>
                        <a:gd name="connsiteX4" fmla="*/ 8286 w 10000"/>
                        <a:gd name="connsiteY4" fmla="*/ 839 h 10092"/>
                        <a:gd name="connsiteX5" fmla="*/ 8643 w 10000"/>
                        <a:gd name="connsiteY5" fmla="*/ 1011 h 10092"/>
                        <a:gd name="connsiteX6" fmla="*/ 8714 w 10000"/>
                        <a:gd name="connsiteY6" fmla="*/ 1183 h 10092"/>
                        <a:gd name="connsiteX7" fmla="*/ 8857 w 10000"/>
                        <a:gd name="connsiteY7" fmla="*/ 1241 h 10092"/>
                        <a:gd name="connsiteX8" fmla="*/ 8857 w 10000"/>
                        <a:gd name="connsiteY8" fmla="*/ 1413 h 10092"/>
                        <a:gd name="connsiteX9" fmla="*/ 8857 w 10000"/>
                        <a:gd name="connsiteY9" fmla="*/ 3080 h 10092"/>
                        <a:gd name="connsiteX10" fmla="*/ 9929 w 10000"/>
                        <a:gd name="connsiteY10" fmla="*/ 4632 h 10092"/>
                        <a:gd name="connsiteX11" fmla="*/ 10000 w 10000"/>
                        <a:gd name="connsiteY11" fmla="*/ 4805 h 10092"/>
                        <a:gd name="connsiteX12" fmla="*/ 10000 w 10000"/>
                        <a:gd name="connsiteY12" fmla="*/ 5034 h 10092"/>
                        <a:gd name="connsiteX13" fmla="*/ 9929 w 10000"/>
                        <a:gd name="connsiteY13" fmla="*/ 5206 h 10092"/>
                        <a:gd name="connsiteX14" fmla="*/ 9714 w 10000"/>
                        <a:gd name="connsiteY14" fmla="*/ 5264 h 10092"/>
                        <a:gd name="connsiteX15" fmla="*/ 9429 w 10000"/>
                        <a:gd name="connsiteY15" fmla="*/ 5322 h 10092"/>
                        <a:gd name="connsiteX16" fmla="*/ 9214 w 10000"/>
                        <a:gd name="connsiteY16" fmla="*/ 5322 h 10092"/>
                        <a:gd name="connsiteX17" fmla="*/ 9000 w 10000"/>
                        <a:gd name="connsiteY17" fmla="*/ 5264 h 10092"/>
                        <a:gd name="connsiteX18" fmla="*/ 8857 w 10000"/>
                        <a:gd name="connsiteY18" fmla="*/ 5092 h 10092"/>
                        <a:gd name="connsiteX19" fmla="*/ 7786 w 10000"/>
                        <a:gd name="connsiteY19" fmla="*/ 3655 h 10092"/>
                        <a:gd name="connsiteX20" fmla="*/ 7786 w 10000"/>
                        <a:gd name="connsiteY20" fmla="*/ 3540 h 10092"/>
                        <a:gd name="connsiteX21" fmla="*/ 7714 w 10000"/>
                        <a:gd name="connsiteY21" fmla="*/ 3425 h 10092"/>
                        <a:gd name="connsiteX22" fmla="*/ 7571 w 10000"/>
                        <a:gd name="connsiteY22" fmla="*/ 3253 h 10092"/>
                        <a:gd name="connsiteX23" fmla="*/ 7571 w 10000"/>
                        <a:gd name="connsiteY23" fmla="*/ 2334 h 10092"/>
                        <a:gd name="connsiteX24" fmla="*/ 5857 w 10000"/>
                        <a:gd name="connsiteY24" fmla="*/ 4747 h 10092"/>
                        <a:gd name="connsiteX25" fmla="*/ 7286 w 10000"/>
                        <a:gd name="connsiteY25" fmla="*/ 6759 h 10092"/>
                        <a:gd name="connsiteX26" fmla="*/ 7429 w 10000"/>
                        <a:gd name="connsiteY26" fmla="*/ 6873 h 10092"/>
                        <a:gd name="connsiteX27" fmla="*/ 7500 w 10000"/>
                        <a:gd name="connsiteY27" fmla="*/ 7103 h 10092"/>
                        <a:gd name="connsiteX28" fmla="*/ 7500 w 10000"/>
                        <a:gd name="connsiteY28" fmla="*/ 9344 h 10092"/>
                        <a:gd name="connsiteX29" fmla="*/ 7429 w 10000"/>
                        <a:gd name="connsiteY29" fmla="*/ 9689 h 10092"/>
                        <a:gd name="connsiteX30" fmla="*/ 7214 w 10000"/>
                        <a:gd name="connsiteY30" fmla="*/ 9920 h 10092"/>
                        <a:gd name="connsiteX31" fmla="*/ 7000 w 10000"/>
                        <a:gd name="connsiteY31" fmla="*/ 9977 h 10092"/>
                        <a:gd name="connsiteX32" fmla="*/ 6643 w 10000"/>
                        <a:gd name="connsiteY32" fmla="*/ 10092 h 10092"/>
                        <a:gd name="connsiteX33" fmla="*/ 6357 w 10000"/>
                        <a:gd name="connsiteY33" fmla="*/ 9977 h 10092"/>
                        <a:gd name="connsiteX34" fmla="*/ 6071 w 10000"/>
                        <a:gd name="connsiteY34" fmla="*/ 9920 h 10092"/>
                        <a:gd name="connsiteX35" fmla="*/ 5857 w 10000"/>
                        <a:gd name="connsiteY35" fmla="*/ 9689 h 10092"/>
                        <a:gd name="connsiteX36" fmla="*/ 5857 w 10000"/>
                        <a:gd name="connsiteY36" fmla="*/ 9344 h 10092"/>
                        <a:gd name="connsiteX37" fmla="*/ 5857 w 10000"/>
                        <a:gd name="connsiteY37" fmla="*/ 7276 h 10092"/>
                        <a:gd name="connsiteX38" fmla="*/ 4571 w 10000"/>
                        <a:gd name="connsiteY38" fmla="*/ 5551 h 10092"/>
                        <a:gd name="connsiteX39" fmla="*/ 1643 w 10000"/>
                        <a:gd name="connsiteY39" fmla="*/ 9747 h 10092"/>
                        <a:gd name="connsiteX40" fmla="*/ 1429 w 10000"/>
                        <a:gd name="connsiteY40" fmla="*/ 9920 h 10092"/>
                        <a:gd name="connsiteX41" fmla="*/ 1214 w 10000"/>
                        <a:gd name="connsiteY41" fmla="*/ 9977 h 10092"/>
                        <a:gd name="connsiteX42" fmla="*/ 929 w 10000"/>
                        <a:gd name="connsiteY42" fmla="*/ 10092 h 10092"/>
                        <a:gd name="connsiteX43" fmla="*/ 643 w 10000"/>
                        <a:gd name="connsiteY43" fmla="*/ 10092 h 10092"/>
                        <a:gd name="connsiteX44" fmla="*/ 429 w 10000"/>
                        <a:gd name="connsiteY44" fmla="*/ 9977 h 10092"/>
                        <a:gd name="connsiteX45" fmla="*/ 286 w 10000"/>
                        <a:gd name="connsiteY45" fmla="*/ 9862 h 10092"/>
                        <a:gd name="connsiteX46" fmla="*/ 71 w 10000"/>
                        <a:gd name="connsiteY46" fmla="*/ 9689 h 10092"/>
                        <a:gd name="connsiteX47" fmla="*/ 0 w 10000"/>
                        <a:gd name="connsiteY47" fmla="*/ 9460 h 10092"/>
                        <a:gd name="connsiteX48" fmla="*/ 71 w 10000"/>
                        <a:gd name="connsiteY48" fmla="*/ 9288 h 10092"/>
                        <a:gd name="connsiteX49" fmla="*/ 71 w 10000"/>
                        <a:gd name="connsiteY49" fmla="*/ 9057 h 10092"/>
                        <a:gd name="connsiteX50" fmla="*/ 5071 w 10000"/>
                        <a:gd name="connsiteY50" fmla="*/ 2161 h 10092"/>
                        <a:gd name="connsiteX51" fmla="*/ 5786 w 10000"/>
                        <a:gd name="connsiteY51" fmla="*/ 1299 h 10092"/>
                        <a:gd name="connsiteX52" fmla="*/ 4286 w 10000"/>
                        <a:gd name="connsiteY52" fmla="*/ 1989 h 10092"/>
                        <a:gd name="connsiteX53" fmla="*/ 3286 w 10000"/>
                        <a:gd name="connsiteY53" fmla="*/ 3483 h 10092"/>
                        <a:gd name="connsiteX54" fmla="*/ 3071 w 10000"/>
                        <a:gd name="connsiteY54" fmla="*/ 3655 h 10092"/>
                        <a:gd name="connsiteX55" fmla="*/ 2857 w 10000"/>
                        <a:gd name="connsiteY55" fmla="*/ 3712 h 10092"/>
                        <a:gd name="connsiteX56" fmla="*/ 2643 w 10000"/>
                        <a:gd name="connsiteY56" fmla="*/ 3712 h 10092"/>
                        <a:gd name="connsiteX57" fmla="*/ 2357 w 10000"/>
                        <a:gd name="connsiteY57" fmla="*/ 3712 h 10092"/>
                        <a:gd name="connsiteX58" fmla="*/ 2214 w 10000"/>
                        <a:gd name="connsiteY58" fmla="*/ 3540 h 10092"/>
                        <a:gd name="connsiteX59" fmla="*/ 2071 w 10000"/>
                        <a:gd name="connsiteY59" fmla="*/ 3425 h 10092"/>
                        <a:gd name="connsiteX60" fmla="*/ 2071 w 10000"/>
                        <a:gd name="connsiteY60" fmla="*/ 3195 h 10092"/>
                        <a:gd name="connsiteX61" fmla="*/ 2214 w 10000"/>
                        <a:gd name="connsiteY61" fmla="*/ 3022 h 10092"/>
                        <a:gd name="connsiteX62" fmla="*/ 3357 w 10000"/>
                        <a:gd name="connsiteY62" fmla="*/ 1413 h 10092"/>
                        <a:gd name="connsiteX63" fmla="*/ 3429 w 10000"/>
                        <a:gd name="connsiteY63" fmla="*/ 1299 h 10092"/>
                        <a:gd name="connsiteX64" fmla="*/ 3571 w 10000"/>
                        <a:gd name="connsiteY64" fmla="*/ 1241 h 10092"/>
                        <a:gd name="connsiteX65" fmla="*/ 3643 w 10000"/>
                        <a:gd name="connsiteY65" fmla="*/ 1183 h 10092"/>
                        <a:gd name="connsiteX66" fmla="*/ 5929 w 10000"/>
                        <a:gd name="connsiteY66" fmla="*/ 92 h 10092"/>
                        <a:gd name="connsiteX0" fmla="*/ 5929 w 10000"/>
                        <a:gd name="connsiteY0" fmla="*/ 79 h 10079"/>
                        <a:gd name="connsiteX1" fmla="*/ 6643 w 10000"/>
                        <a:gd name="connsiteY1" fmla="*/ 79 h 10079"/>
                        <a:gd name="connsiteX2" fmla="*/ 6643 w 10000"/>
                        <a:gd name="connsiteY2" fmla="*/ 79 h 10079"/>
                        <a:gd name="connsiteX3" fmla="*/ 7571 w 10000"/>
                        <a:gd name="connsiteY3" fmla="*/ 538 h 10079"/>
                        <a:gd name="connsiteX4" fmla="*/ 8286 w 10000"/>
                        <a:gd name="connsiteY4" fmla="*/ 826 h 10079"/>
                        <a:gd name="connsiteX5" fmla="*/ 8643 w 10000"/>
                        <a:gd name="connsiteY5" fmla="*/ 998 h 10079"/>
                        <a:gd name="connsiteX6" fmla="*/ 8714 w 10000"/>
                        <a:gd name="connsiteY6" fmla="*/ 1170 h 10079"/>
                        <a:gd name="connsiteX7" fmla="*/ 8857 w 10000"/>
                        <a:gd name="connsiteY7" fmla="*/ 1228 h 10079"/>
                        <a:gd name="connsiteX8" fmla="*/ 8857 w 10000"/>
                        <a:gd name="connsiteY8" fmla="*/ 1400 h 10079"/>
                        <a:gd name="connsiteX9" fmla="*/ 8857 w 10000"/>
                        <a:gd name="connsiteY9" fmla="*/ 3067 h 10079"/>
                        <a:gd name="connsiteX10" fmla="*/ 9929 w 10000"/>
                        <a:gd name="connsiteY10" fmla="*/ 4619 h 10079"/>
                        <a:gd name="connsiteX11" fmla="*/ 10000 w 10000"/>
                        <a:gd name="connsiteY11" fmla="*/ 4792 h 10079"/>
                        <a:gd name="connsiteX12" fmla="*/ 10000 w 10000"/>
                        <a:gd name="connsiteY12" fmla="*/ 5021 h 10079"/>
                        <a:gd name="connsiteX13" fmla="*/ 9929 w 10000"/>
                        <a:gd name="connsiteY13" fmla="*/ 5193 h 10079"/>
                        <a:gd name="connsiteX14" fmla="*/ 9714 w 10000"/>
                        <a:gd name="connsiteY14" fmla="*/ 5251 h 10079"/>
                        <a:gd name="connsiteX15" fmla="*/ 9429 w 10000"/>
                        <a:gd name="connsiteY15" fmla="*/ 5309 h 10079"/>
                        <a:gd name="connsiteX16" fmla="*/ 9214 w 10000"/>
                        <a:gd name="connsiteY16" fmla="*/ 5309 h 10079"/>
                        <a:gd name="connsiteX17" fmla="*/ 9000 w 10000"/>
                        <a:gd name="connsiteY17" fmla="*/ 5251 h 10079"/>
                        <a:gd name="connsiteX18" fmla="*/ 8857 w 10000"/>
                        <a:gd name="connsiteY18" fmla="*/ 5079 h 10079"/>
                        <a:gd name="connsiteX19" fmla="*/ 7786 w 10000"/>
                        <a:gd name="connsiteY19" fmla="*/ 3642 h 10079"/>
                        <a:gd name="connsiteX20" fmla="*/ 7786 w 10000"/>
                        <a:gd name="connsiteY20" fmla="*/ 3527 h 10079"/>
                        <a:gd name="connsiteX21" fmla="*/ 7714 w 10000"/>
                        <a:gd name="connsiteY21" fmla="*/ 3412 h 10079"/>
                        <a:gd name="connsiteX22" fmla="*/ 7571 w 10000"/>
                        <a:gd name="connsiteY22" fmla="*/ 3240 h 10079"/>
                        <a:gd name="connsiteX23" fmla="*/ 7571 w 10000"/>
                        <a:gd name="connsiteY23" fmla="*/ 2321 h 10079"/>
                        <a:gd name="connsiteX24" fmla="*/ 5857 w 10000"/>
                        <a:gd name="connsiteY24" fmla="*/ 4734 h 10079"/>
                        <a:gd name="connsiteX25" fmla="*/ 7286 w 10000"/>
                        <a:gd name="connsiteY25" fmla="*/ 6746 h 10079"/>
                        <a:gd name="connsiteX26" fmla="*/ 7429 w 10000"/>
                        <a:gd name="connsiteY26" fmla="*/ 6860 h 10079"/>
                        <a:gd name="connsiteX27" fmla="*/ 7500 w 10000"/>
                        <a:gd name="connsiteY27" fmla="*/ 7090 h 10079"/>
                        <a:gd name="connsiteX28" fmla="*/ 7500 w 10000"/>
                        <a:gd name="connsiteY28" fmla="*/ 9331 h 10079"/>
                        <a:gd name="connsiteX29" fmla="*/ 7429 w 10000"/>
                        <a:gd name="connsiteY29" fmla="*/ 9676 h 10079"/>
                        <a:gd name="connsiteX30" fmla="*/ 7214 w 10000"/>
                        <a:gd name="connsiteY30" fmla="*/ 9907 h 10079"/>
                        <a:gd name="connsiteX31" fmla="*/ 7000 w 10000"/>
                        <a:gd name="connsiteY31" fmla="*/ 9964 h 10079"/>
                        <a:gd name="connsiteX32" fmla="*/ 6643 w 10000"/>
                        <a:gd name="connsiteY32" fmla="*/ 10079 h 10079"/>
                        <a:gd name="connsiteX33" fmla="*/ 6357 w 10000"/>
                        <a:gd name="connsiteY33" fmla="*/ 9964 h 10079"/>
                        <a:gd name="connsiteX34" fmla="*/ 6071 w 10000"/>
                        <a:gd name="connsiteY34" fmla="*/ 9907 h 10079"/>
                        <a:gd name="connsiteX35" fmla="*/ 5857 w 10000"/>
                        <a:gd name="connsiteY35" fmla="*/ 9676 h 10079"/>
                        <a:gd name="connsiteX36" fmla="*/ 5857 w 10000"/>
                        <a:gd name="connsiteY36" fmla="*/ 9331 h 10079"/>
                        <a:gd name="connsiteX37" fmla="*/ 5857 w 10000"/>
                        <a:gd name="connsiteY37" fmla="*/ 7263 h 10079"/>
                        <a:gd name="connsiteX38" fmla="*/ 4571 w 10000"/>
                        <a:gd name="connsiteY38" fmla="*/ 5538 h 10079"/>
                        <a:gd name="connsiteX39" fmla="*/ 1643 w 10000"/>
                        <a:gd name="connsiteY39" fmla="*/ 9734 h 10079"/>
                        <a:gd name="connsiteX40" fmla="*/ 1429 w 10000"/>
                        <a:gd name="connsiteY40" fmla="*/ 9907 h 10079"/>
                        <a:gd name="connsiteX41" fmla="*/ 1214 w 10000"/>
                        <a:gd name="connsiteY41" fmla="*/ 9964 h 10079"/>
                        <a:gd name="connsiteX42" fmla="*/ 929 w 10000"/>
                        <a:gd name="connsiteY42" fmla="*/ 10079 h 10079"/>
                        <a:gd name="connsiteX43" fmla="*/ 643 w 10000"/>
                        <a:gd name="connsiteY43" fmla="*/ 10079 h 10079"/>
                        <a:gd name="connsiteX44" fmla="*/ 429 w 10000"/>
                        <a:gd name="connsiteY44" fmla="*/ 9964 h 10079"/>
                        <a:gd name="connsiteX45" fmla="*/ 286 w 10000"/>
                        <a:gd name="connsiteY45" fmla="*/ 9849 h 10079"/>
                        <a:gd name="connsiteX46" fmla="*/ 71 w 10000"/>
                        <a:gd name="connsiteY46" fmla="*/ 9676 h 10079"/>
                        <a:gd name="connsiteX47" fmla="*/ 0 w 10000"/>
                        <a:gd name="connsiteY47" fmla="*/ 9447 h 10079"/>
                        <a:gd name="connsiteX48" fmla="*/ 71 w 10000"/>
                        <a:gd name="connsiteY48" fmla="*/ 9275 h 10079"/>
                        <a:gd name="connsiteX49" fmla="*/ 71 w 10000"/>
                        <a:gd name="connsiteY49" fmla="*/ 9044 h 10079"/>
                        <a:gd name="connsiteX50" fmla="*/ 5071 w 10000"/>
                        <a:gd name="connsiteY50" fmla="*/ 2148 h 10079"/>
                        <a:gd name="connsiteX51" fmla="*/ 5786 w 10000"/>
                        <a:gd name="connsiteY51" fmla="*/ 1286 h 10079"/>
                        <a:gd name="connsiteX52" fmla="*/ 4286 w 10000"/>
                        <a:gd name="connsiteY52" fmla="*/ 1976 h 10079"/>
                        <a:gd name="connsiteX53" fmla="*/ 3286 w 10000"/>
                        <a:gd name="connsiteY53" fmla="*/ 3470 h 10079"/>
                        <a:gd name="connsiteX54" fmla="*/ 3071 w 10000"/>
                        <a:gd name="connsiteY54" fmla="*/ 3642 h 10079"/>
                        <a:gd name="connsiteX55" fmla="*/ 2857 w 10000"/>
                        <a:gd name="connsiteY55" fmla="*/ 3699 h 10079"/>
                        <a:gd name="connsiteX56" fmla="*/ 2643 w 10000"/>
                        <a:gd name="connsiteY56" fmla="*/ 3699 h 10079"/>
                        <a:gd name="connsiteX57" fmla="*/ 2357 w 10000"/>
                        <a:gd name="connsiteY57" fmla="*/ 3699 h 10079"/>
                        <a:gd name="connsiteX58" fmla="*/ 2214 w 10000"/>
                        <a:gd name="connsiteY58" fmla="*/ 3527 h 10079"/>
                        <a:gd name="connsiteX59" fmla="*/ 2071 w 10000"/>
                        <a:gd name="connsiteY59" fmla="*/ 3412 h 10079"/>
                        <a:gd name="connsiteX60" fmla="*/ 2071 w 10000"/>
                        <a:gd name="connsiteY60" fmla="*/ 3182 h 10079"/>
                        <a:gd name="connsiteX61" fmla="*/ 2214 w 10000"/>
                        <a:gd name="connsiteY61" fmla="*/ 3009 h 10079"/>
                        <a:gd name="connsiteX62" fmla="*/ 3357 w 10000"/>
                        <a:gd name="connsiteY62" fmla="*/ 1400 h 10079"/>
                        <a:gd name="connsiteX63" fmla="*/ 3429 w 10000"/>
                        <a:gd name="connsiteY63" fmla="*/ 1286 h 10079"/>
                        <a:gd name="connsiteX64" fmla="*/ 3571 w 10000"/>
                        <a:gd name="connsiteY64" fmla="*/ 1228 h 10079"/>
                        <a:gd name="connsiteX65" fmla="*/ 3643 w 10000"/>
                        <a:gd name="connsiteY65" fmla="*/ 1170 h 10079"/>
                        <a:gd name="connsiteX66" fmla="*/ 5929 w 10000"/>
                        <a:gd name="connsiteY66" fmla="*/ 79 h 10079"/>
                        <a:gd name="connsiteX0" fmla="*/ 5929 w 10000"/>
                        <a:gd name="connsiteY0" fmla="*/ 73 h 10073"/>
                        <a:gd name="connsiteX1" fmla="*/ 6643 w 10000"/>
                        <a:gd name="connsiteY1" fmla="*/ 73 h 10073"/>
                        <a:gd name="connsiteX2" fmla="*/ 6643 w 10000"/>
                        <a:gd name="connsiteY2" fmla="*/ 73 h 10073"/>
                        <a:gd name="connsiteX3" fmla="*/ 7571 w 10000"/>
                        <a:gd name="connsiteY3" fmla="*/ 532 h 10073"/>
                        <a:gd name="connsiteX4" fmla="*/ 8286 w 10000"/>
                        <a:gd name="connsiteY4" fmla="*/ 820 h 10073"/>
                        <a:gd name="connsiteX5" fmla="*/ 8643 w 10000"/>
                        <a:gd name="connsiteY5" fmla="*/ 992 h 10073"/>
                        <a:gd name="connsiteX6" fmla="*/ 8714 w 10000"/>
                        <a:gd name="connsiteY6" fmla="*/ 1164 h 10073"/>
                        <a:gd name="connsiteX7" fmla="*/ 8857 w 10000"/>
                        <a:gd name="connsiteY7" fmla="*/ 1222 h 10073"/>
                        <a:gd name="connsiteX8" fmla="*/ 8857 w 10000"/>
                        <a:gd name="connsiteY8" fmla="*/ 1394 h 10073"/>
                        <a:gd name="connsiteX9" fmla="*/ 8857 w 10000"/>
                        <a:gd name="connsiteY9" fmla="*/ 3061 h 10073"/>
                        <a:gd name="connsiteX10" fmla="*/ 9929 w 10000"/>
                        <a:gd name="connsiteY10" fmla="*/ 4613 h 10073"/>
                        <a:gd name="connsiteX11" fmla="*/ 10000 w 10000"/>
                        <a:gd name="connsiteY11" fmla="*/ 4786 h 10073"/>
                        <a:gd name="connsiteX12" fmla="*/ 10000 w 10000"/>
                        <a:gd name="connsiteY12" fmla="*/ 5015 h 10073"/>
                        <a:gd name="connsiteX13" fmla="*/ 9929 w 10000"/>
                        <a:gd name="connsiteY13" fmla="*/ 5187 h 10073"/>
                        <a:gd name="connsiteX14" fmla="*/ 9714 w 10000"/>
                        <a:gd name="connsiteY14" fmla="*/ 5245 h 10073"/>
                        <a:gd name="connsiteX15" fmla="*/ 9429 w 10000"/>
                        <a:gd name="connsiteY15" fmla="*/ 5303 h 10073"/>
                        <a:gd name="connsiteX16" fmla="*/ 9214 w 10000"/>
                        <a:gd name="connsiteY16" fmla="*/ 5303 h 10073"/>
                        <a:gd name="connsiteX17" fmla="*/ 9000 w 10000"/>
                        <a:gd name="connsiteY17" fmla="*/ 5245 h 10073"/>
                        <a:gd name="connsiteX18" fmla="*/ 8857 w 10000"/>
                        <a:gd name="connsiteY18" fmla="*/ 5073 h 10073"/>
                        <a:gd name="connsiteX19" fmla="*/ 7786 w 10000"/>
                        <a:gd name="connsiteY19" fmla="*/ 3636 h 10073"/>
                        <a:gd name="connsiteX20" fmla="*/ 7786 w 10000"/>
                        <a:gd name="connsiteY20" fmla="*/ 3521 h 10073"/>
                        <a:gd name="connsiteX21" fmla="*/ 7714 w 10000"/>
                        <a:gd name="connsiteY21" fmla="*/ 3406 h 10073"/>
                        <a:gd name="connsiteX22" fmla="*/ 7571 w 10000"/>
                        <a:gd name="connsiteY22" fmla="*/ 3234 h 10073"/>
                        <a:gd name="connsiteX23" fmla="*/ 7571 w 10000"/>
                        <a:gd name="connsiteY23" fmla="*/ 2315 h 10073"/>
                        <a:gd name="connsiteX24" fmla="*/ 5857 w 10000"/>
                        <a:gd name="connsiteY24" fmla="*/ 4728 h 10073"/>
                        <a:gd name="connsiteX25" fmla="*/ 7286 w 10000"/>
                        <a:gd name="connsiteY25" fmla="*/ 6740 h 10073"/>
                        <a:gd name="connsiteX26" fmla="*/ 7429 w 10000"/>
                        <a:gd name="connsiteY26" fmla="*/ 6854 h 10073"/>
                        <a:gd name="connsiteX27" fmla="*/ 7500 w 10000"/>
                        <a:gd name="connsiteY27" fmla="*/ 7084 h 10073"/>
                        <a:gd name="connsiteX28" fmla="*/ 7500 w 10000"/>
                        <a:gd name="connsiteY28" fmla="*/ 9325 h 10073"/>
                        <a:gd name="connsiteX29" fmla="*/ 7429 w 10000"/>
                        <a:gd name="connsiteY29" fmla="*/ 9670 h 10073"/>
                        <a:gd name="connsiteX30" fmla="*/ 7214 w 10000"/>
                        <a:gd name="connsiteY30" fmla="*/ 9901 h 10073"/>
                        <a:gd name="connsiteX31" fmla="*/ 7000 w 10000"/>
                        <a:gd name="connsiteY31" fmla="*/ 9958 h 10073"/>
                        <a:gd name="connsiteX32" fmla="*/ 6643 w 10000"/>
                        <a:gd name="connsiteY32" fmla="*/ 10073 h 10073"/>
                        <a:gd name="connsiteX33" fmla="*/ 6357 w 10000"/>
                        <a:gd name="connsiteY33" fmla="*/ 9958 h 10073"/>
                        <a:gd name="connsiteX34" fmla="*/ 6071 w 10000"/>
                        <a:gd name="connsiteY34" fmla="*/ 9901 h 10073"/>
                        <a:gd name="connsiteX35" fmla="*/ 5857 w 10000"/>
                        <a:gd name="connsiteY35" fmla="*/ 9670 h 10073"/>
                        <a:gd name="connsiteX36" fmla="*/ 5857 w 10000"/>
                        <a:gd name="connsiteY36" fmla="*/ 9325 h 10073"/>
                        <a:gd name="connsiteX37" fmla="*/ 5857 w 10000"/>
                        <a:gd name="connsiteY37" fmla="*/ 7257 h 10073"/>
                        <a:gd name="connsiteX38" fmla="*/ 4571 w 10000"/>
                        <a:gd name="connsiteY38" fmla="*/ 5532 h 10073"/>
                        <a:gd name="connsiteX39" fmla="*/ 1643 w 10000"/>
                        <a:gd name="connsiteY39" fmla="*/ 9728 h 10073"/>
                        <a:gd name="connsiteX40" fmla="*/ 1429 w 10000"/>
                        <a:gd name="connsiteY40" fmla="*/ 9901 h 10073"/>
                        <a:gd name="connsiteX41" fmla="*/ 1214 w 10000"/>
                        <a:gd name="connsiteY41" fmla="*/ 9958 h 10073"/>
                        <a:gd name="connsiteX42" fmla="*/ 929 w 10000"/>
                        <a:gd name="connsiteY42" fmla="*/ 10073 h 10073"/>
                        <a:gd name="connsiteX43" fmla="*/ 643 w 10000"/>
                        <a:gd name="connsiteY43" fmla="*/ 10073 h 10073"/>
                        <a:gd name="connsiteX44" fmla="*/ 429 w 10000"/>
                        <a:gd name="connsiteY44" fmla="*/ 9958 h 10073"/>
                        <a:gd name="connsiteX45" fmla="*/ 286 w 10000"/>
                        <a:gd name="connsiteY45" fmla="*/ 9843 h 10073"/>
                        <a:gd name="connsiteX46" fmla="*/ 71 w 10000"/>
                        <a:gd name="connsiteY46" fmla="*/ 9670 h 10073"/>
                        <a:gd name="connsiteX47" fmla="*/ 0 w 10000"/>
                        <a:gd name="connsiteY47" fmla="*/ 9441 h 10073"/>
                        <a:gd name="connsiteX48" fmla="*/ 71 w 10000"/>
                        <a:gd name="connsiteY48" fmla="*/ 9269 h 10073"/>
                        <a:gd name="connsiteX49" fmla="*/ 71 w 10000"/>
                        <a:gd name="connsiteY49" fmla="*/ 9038 h 10073"/>
                        <a:gd name="connsiteX50" fmla="*/ 5071 w 10000"/>
                        <a:gd name="connsiteY50" fmla="*/ 2142 h 10073"/>
                        <a:gd name="connsiteX51" fmla="*/ 5786 w 10000"/>
                        <a:gd name="connsiteY51" fmla="*/ 1280 h 10073"/>
                        <a:gd name="connsiteX52" fmla="*/ 4286 w 10000"/>
                        <a:gd name="connsiteY52" fmla="*/ 1970 h 10073"/>
                        <a:gd name="connsiteX53" fmla="*/ 3286 w 10000"/>
                        <a:gd name="connsiteY53" fmla="*/ 3464 h 10073"/>
                        <a:gd name="connsiteX54" fmla="*/ 3071 w 10000"/>
                        <a:gd name="connsiteY54" fmla="*/ 3636 h 10073"/>
                        <a:gd name="connsiteX55" fmla="*/ 2857 w 10000"/>
                        <a:gd name="connsiteY55" fmla="*/ 3693 h 10073"/>
                        <a:gd name="connsiteX56" fmla="*/ 2643 w 10000"/>
                        <a:gd name="connsiteY56" fmla="*/ 3693 h 10073"/>
                        <a:gd name="connsiteX57" fmla="*/ 2357 w 10000"/>
                        <a:gd name="connsiteY57" fmla="*/ 3693 h 10073"/>
                        <a:gd name="connsiteX58" fmla="*/ 2214 w 10000"/>
                        <a:gd name="connsiteY58" fmla="*/ 3521 h 10073"/>
                        <a:gd name="connsiteX59" fmla="*/ 2071 w 10000"/>
                        <a:gd name="connsiteY59" fmla="*/ 3406 h 10073"/>
                        <a:gd name="connsiteX60" fmla="*/ 2071 w 10000"/>
                        <a:gd name="connsiteY60" fmla="*/ 3176 h 10073"/>
                        <a:gd name="connsiteX61" fmla="*/ 2214 w 10000"/>
                        <a:gd name="connsiteY61" fmla="*/ 3003 h 10073"/>
                        <a:gd name="connsiteX62" fmla="*/ 3357 w 10000"/>
                        <a:gd name="connsiteY62" fmla="*/ 1394 h 10073"/>
                        <a:gd name="connsiteX63" fmla="*/ 3429 w 10000"/>
                        <a:gd name="connsiteY63" fmla="*/ 1280 h 10073"/>
                        <a:gd name="connsiteX64" fmla="*/ 3571 w 10000"/>
                        <a:gd name="connsiteY64" fmla="*/ 1222 h 10073"/>
                        <a:gd name="connsiteX65" fmla="*/ 3643 w 10000"/>
                        <a:gd name="connsiteY65" fmla="*/ 1164 h 10073"/>
                        <a:gd name="connsiteX66" fmla="*/ 5929 w 10000"/>
                        <a:gd name="connsiteY66" fmla="*/ 73 h 10073"/>
                        <a:gd name="connsiteX0" fmla="*/ 5929 w 10000"/>
                        <a:gd name="connsiteY0" fmla="*/ 73 h 10073"/>
                        <a:gd name="connsiteX1" fmla="*/ 6643 w 10000"/>
                        <a:gd name="connsiteY1" fmla="*/ 73 h 10073"/>
                        <a:gd name="connsiteX2" fmla="*/ 6643 w 10000"/>
                        <a:gd name="connsiteY2" fmla="*/ 73 h 10073"/>
                        <a:gd name="connsiteX3" fmla="*/ 8286 w 10000"/>
                        <a:gd name="connsiteY3" fmla="*/ 820 h 10073"/>
                        <a:gd name="connsiteX4" fmla="*/ 8643 w 10000"/>
                        <a:gd name="connsiteY4" fmla="*/ 992 h 10073"/>
                        <a:gd name="connsiteX5" fmla="*/ 8714 w 10000"/>
                        <a:gd name="connsiteY5" fmla="*/ 1164 h 10073"/>
                        <a:gd name="connsiteX6" fmla="*/ 8857 w 10000"/>
                        <a:gd name="connsiteY6" fmla="*/ 1222 h 10073"/>
                        <a:gd name="connsiteX7" fmla="*/ 8857 w 10000"/>
                        <a:gd name="connsiteY7" fmla="*/ 1394 h 10073"/>
                        <a:gd name="connsiteX8" fmla="*/ 8857 w 10000"/>
                        <a:gd name="connsiteY8" fmla="*/ 3061 h 10073"/>
                        <a:gd name="connsiteX9" fmla="*/ 9929 w 10000"/>
                        <a:gd name="connsiteY9" fmla="*/ 4613 h 10073"/>
                        <a:gd name="connsiteX10" fmla="*/ 10000 w 10000"/>
                        <a:gd name="connsiteY10" fmla="*/ 4786 h 10073"/>
                        <a:gd name="connsiteX11" fmla="*/ 10000 w 10000"/>
                        <a:gd name="connsiteY11" fmla="*/ 5015 h 10073"/>
                        <a:gd name="connsiteX12" fmla="*/ 9929 w 10000"/>
                        <a:gd name="connsiteY12" fmla="*/ 5187 h 10073"/>
                        <a:gd name="connsiteX13" fmla="*/ 9714 w 10000"/>
                        <a:gd name="connsiteY13" fmla="*/ 5245 h 10073"/>
                        <a:gd name="connsiteX14" fmla="*/ 9429 w 10000"/>
                        <a:gd name="connsiteY14" fmla="*/ 5303 h 10073"/>
                        <a:gd name="connsiteX15" fmla="*/ 9214 w 10000"/>
                        <a:gd name="connsiteY15" fmla="*/ 5303 h 10073"/>
                        <a:gd name="connsiteX16" fmla="*/ 9000 w 10000"/>
                        <a:gd name="connsiteY16" fmla="*/ 5245 h 10073"/>
                        <a:gd name="connsiteX17" fmla="*/ 8857 w 10000"/>
                        <a:gd name="connsiteY17" fmla="*/ 5073 h 10073"/>
                        <a:gd name="connsiteX18" fmla="*/ 7786 w 10000"/>
                        <a:gd name="connsiteY18" fmla="*/ 3636 h 10073"/>
                        <a:gd name="connsiteX19" fmla="*/ 7786 w 10000"/>
                        <a:gd name="connsiteY19" fmla="*/ 3521 h 10073"/>
                        <a:gd name="connsiteX20" fmla="*/ 7714 w 10000"/>
                        <a:gd name="connsiteY20" fmla="*/ 3406 h 10073"/>
                        <a:gd name="connsiteX21" fmla="*/ 7571 w 10000"/>
                        <a:gd name="connsiteY21" fmla="*/ 3234 h 10073"/>
                        <a:gd name="connsiteX22" fmla="*/ 7571 w 10000"/>
                        <a:gd name="connsiteY22" fmla="*/ 2315 h 10073"/>
                        <a:gd name="connsiteX23" fmla="*/ 5857 w 10000"/>
                        <a:gd name="connsiteY23" fmla="*/ 4728 h 10073"/>
                        <a:gd name="connsiteX24" fmla="*/ 7286 w 10000"/>
                        <a:gd name="connsiteY24" fmla="*/ 6740 h 10073"/>
                        <a:gd name="connsiteX25" fmla="*/ 7429 w 10000"/>
                        <a:gd name="connsiteY25" fmla="*/ 6854 h 10073"/>
                        <a:gd name="connsiteX26" fmla="*/ 7500 w 10000"/>
                        <a:gd name="connsiteY26" fmla="*/ 7084 h 10073"/>
                        <a:gd name="connsiteX27" fmla="*/ 7500 w 10000"/>
                        <a:gd name="connsiteY27" fmla="*/ 9325 h 10073"/>
                        <a:gd name="connsiteX28" fmla="*/ 7429 w 10000"/>
                        <a:gd name="connsiteY28" fmla="*/ 9670 h 10073"/>
                        <a:gd name="connsiteX29" fmla="*/ 7214 w 10000"/>
                        <a:gd name="connsiteY29" fmla="*/ 9901 h 10073"/>
                        <a:gd name="connsiteX30" fmla="*/ 7000 w 10000"/>
                        <a:gd name="connsiteY30" fmla="*/ 9958 h 10073"/>
                        <a:gd name="connsiteX31" fmla="*/ 6643 w 10000"/>
                        <a:gd name="connsiteY31" fmla="*/ 10073 h 10073"/>
                        <a:gd name="connsiteX32" fmla="*/ 6357 w 10000"/>
                        <a:gd name="connsiteY32" fmla="*/ 9958 h 10073"/>
                        <a:gd name="connsiteX33" fmla="*/ 6071 w 10000"/>
                        <a:gd name="connsiteY33" fmla="*/ 9901 h 10073"/>
                        <a:gd name="connsiteX34" fmla="*/ 5857 w 10000"/>
                        <a:gd name="connsiteY34" fmla="*/ 9670 h 10073"/>
                        <a:gd name="connsiteX35" fmla="*/ 5857 w 10000"/>
                        <a:gd name="connsiteY35" fmla="*/ 9325 h 10073"/>
                        <a:gd name="connsiteX36" fmla="*/ 5857 w 10000"/>
                        <a:gd name="connsiteY36" fmla="*/ 7257 h 10073"/>
                        <a:gd name="connsiteX37" fmla="*/ 4571 w 10000"/>
                        <a:gd name="connsiteY37" fmla="*/ 5532 h 10073"/>
                        <a:gd name="connsiteX38" fmla="*/ 1643 w 10000"/>
                        <a:gd name="connsiteY38" fmla="*/ 9728 h 10073"/>
                        <a:gd name="connsiteX39" fmla="*/ 1429 w 10000"/>
                        <a:gd name="connsiteY39" fmla="*/ 9901 h 10073"/>
                        <a:gd name="connsiteX40" fmla="*/ 1214 w 10000"/>
                        <a:gd name="connsiteY40" fmla="*/ 9958 h 10073"/>
                        <a:gd name="connsiteX41" fmla="*/ 929 w 10000"/>
                        <a:gd name="connsiteY41" fmla="*/ 10073 h 10073"/>
                        <a:gd name="connsiteX42" fmla="*/ 643 w 10000"/>
                        <a:gd name="connsiteY42" fmla="*/ 10073 h 10073"/>
                        <a:gd name="connsiteX43" fmla="*/ 429 w 10000"/>
                        <a:gd name="connsiteY43" fmla="*/ 9958 h 10073"/>
                        <a:gd name="connsiteX44" fmla="*/ 286 w 10000"/>
                        <a:gd name="connsiteY44" fmla="*/ 9843 h 10073"/>
                        <a:gd name="connsiteX45" fmla="*/ 71 w 10000"/>
                        <a:gd name="connsiteY45" fmla="*/ 9670 h 10073"/>
                        <a:gd name="connsiteX46" fmla="*/ 0 w 10000"/>
                        <a:gd name="connsiteY46" fmla="*/ 9441 h 10073"/>
                        <a:gd name="connsiteX47" fmla="*/ 71 w 10000"/>
                        <a:gd name="connsiteY47" fmla="*/ 9269 h 10073"/>
                        <a:gd name="connsiteX48" fmla="*/ 71 w 10000"/>
                        <a:gd name="connsiteY48" fmla="*/ 9038 h 10073"/>
                        <a:gd name="connsiteX49" fmla="*/ 5071 w 10000"/>
                        <a:gd name="connsiteY49" fmla="*/ 2142 h 10073"/>
                        <a:gd name="connsiteX50" fmla="*/ 5786 w 10000"/>
                        <a:gd name="connsiteY50" fmla="*/ 1280 h 10073"/>
                        <a:gd name="connsiteX51" fmla="*/ 4286 w 10000"/>
                        <a:gd name="connsiteY51" fmla="*/ 1970 h 10073"/>
                        <a:gd name="connsiteX52" fmla="*/ 3286 w 10000"/>
                        <a:gd name="connsiteY52" fmla="*/ 3464 h 10073"/>
                        <a:gd name="connsiteX53" fmla="*/ 3071 w 10000"/>
                        <a:gd name="connsiteY53" fmla="*/ 3636 h 10073"/>
                        <a:gd name="connsiteX54" fmla="*/ 2857 w 10000"/>
                        <a:gd name="connsiteY54" fmla="*/ 3693 h 10073"/>
                        <a:gd name="connsiteX55" fmla="*/ 2643 w 10000"/>
                        <a:gd name="connsiteY55" fmla="*/ 3693 h 10073"/>
                        <a:gd name="connsiteX56" fmla="*/ 2357 w 10000"/>
                        <a:gd name="connsiteY56" fmla="*/ 3693 h 10073"/>
                        <a:gd name="connsiteX57" fmla="*/ 2214 w 10000"/>
                        <a:gd name="connsiteY57" fmla="*/ 3521 h 10073"/>
                        <a:gd name="connsiteX58" fmla="*/ 2071 w 10000"/>
                        <a:gd name="connsiteY58" fmla="*/ 3406 h 10073"/>
                        <a:gd name="connsiteX59" fmla="*/ 2071 w 10000"/>
                        <a:gd name="connsiteY59" fmla="*/ 3176 h 10073"/>
                        <a:gd name="connsiteX60" fmla="*/ 2214 w 10000"/>
                        <a:gd name="connsiteY60" fmla="*/ 3003 h 10073"/>
                        <a:gd name="connsiteX61" fmla="*/ 3357 w 10000"/>
                        <a:gd name="connsiteY61" fmla="*/ 1394 h 10073"/>
                        <a:gd name="connsiteX62" fmla="*/ 3429 w 10000"/>
                        <a:gd name="connsiteY62" fmla="*/ 1280 h 10073"/>
                        <a:gd name="connsiteX63" fmla="*/ 3571 w 10000"/>
                        <a:gd name="connsiteY63" fmla="*/ 1222 h 10073"/>
                        <a:gd name="connsiteX64" fmla="*/ 3643 w 10000"/>
                        <a:gd name="connsiteY64" fmla="*/ 1164 h 10073"/>
                        <a:gd name="connsiteX65" fmla="*/ 5929 w 10000"/>
                        <a:gd name="connsiteY65" fmla="*/ 73 h 10073"/>
                        <a:gd name="connsiteX0" fmla="*/ 5929 w 10000"/>
                        <a:gd name="connsiteY0" fmla="*/ 73 h 10073"/>
                        <a:gd name="connsiteX1" fmla="*/ 6643 w 10000"/>
                        <a:gd name="connsiteY1" fmla="*/ 73 h 10073"/>
                        <a:gd name="connsiteX2" fmla="*/ 6643 w 10000"/>
                        <a:gd name="connsiteY2" fmla="*/ 73 h 10073"/>
                        <a:gd name="connsiteX3" fmla="*/ 8286 w 10000"/>
                        <a:gd name="connsiteY3" fmla="*/ 820 h 10073"/>
                        <a:gd name="connsiteX4" fmla="*/ 8643 w 10000"/>
                        <a:gd name="connsiteY4" fmla="*/ 992 h 10073"/>
                        <a:gd name="connsiteX5" fmla="*/ 8857 w 10000"/>
                        <a:gd name="connsiteY5" fmla="*/ 1222 h 10073"/>
                        <a:gd name="connsiteX6" fmla="*/ 8857 w 10000"/>
                        <a:gd name="connsiteY6" fmla="*/ 1394 h 10073"/>
                        <a:gd name="connsiteX7" fmla="*/ 8857 w 10000"/>
                        <a:gd name="connsiteY7" fmla="*/ 3061 h 10073"/>
                        <a:gd name="connsiteX8" fmla="*/ 9929 w 10000"/>
                        <a:gd name="connsiteY8" fmla="*/ 4613 h 10073"/>
                        <a:gd name="connsiteX9" fmla="*/ 10000 w 10000"/>
                        <a:gd name="connsiteY9" fmla="*/ 4786 h 10073"/>
                        <a:gd name="connsiteX10" fmla="*/ 10000 w 10000"/>
                        <a:gd name="connsiteY10" fmla="*/ 5015 h 10073"/>
                        <a:gd name="connsiteX11" fmla="*/ 9929 w 10000"/>
                        <a:gd name="connsiteY11" fmla="*/ 5187 h 10073"/>
                        <a:gd name="connsiteX12" fmla="*/ 9714 w 10000"/>
                        <a:gd name="connsiteY12" fmla="*/ 5245 h 10073"/>
                        <a:gd name="connsiteX13" fmla="*/ 9429 w 10000"/>
                        <a:gd name="connsiteY13" fmla="*/ 5303 h 10073"/>
                        <a:gd name="connsiteX14" fmla="*/ 9214 w 10000"/>
                        <a:gd name="connsiteY14" fmla="*/ 5303 h 10073"/>
                        <a:gd name="connsiteX15" fmla="*/ 9000 w 10000"/>
                        <a:gd name="connsiteY15" fmla="*/ 5245 h 10073"/>
                        <a:gd name="connsiteX16" fmla="*/ 8857 w 10000"/>
                        <a:gd name="connsiteY16" fmla="*/ 5073 h 10073"/>
                        <a:gd name="connsiteX17" fmla="*/ 7786 w 10000"/>
                        <a:gd name="connsiteY17" fmla="*/ 3636 h 10073"/>
                        <a:gd name="connsiteX18" fmla="*/ 7786 w 10000"/>
                        <a:gd name="connsiteY18" fmla="*/ 3521 h 10073"/>
                        <a:gd name="connsiteX19" fmla="*/ 7714 w 10000"/>
                        <a:gd name="connsiteY19" fmla="*/ 3406 h 10073"/>
                        <a:gd name="connsiteX20" fmla="*/ 7571 w 10000"/>
                        <a:gd name="connsiteY20" fmla="*/ 3234 h 10073"/>
                        <a:gd name="connsiteX21" fmla="*/ 7571 w 10000"/>
                        <a:gd name="connsiteY21" fmla="*/ 2315 h 10073"/>
                        <a:gd name="connsiteX22" fmla="*/ 5857 w 10000"/>
                        <a:gd name="connsiteY22" fmla="*/ 4728 h 10073"/>
                        <a:gd name="connsiteX23" fmla="*/ 7286 w 10000"/>
                        <a:gd name="connsiteY23" fmla="*/ 6740 h 10073"/>
                        <a:gd name="connsiteX24" fmla="*/ 7429 w 10000"/>
                        <a:gd name="connsiteY24" fmla="*/ 6854 h 10073"/>
                        <a:gd name="connsiteX25" fmla="*/ 7500 w 10000"/>
                        <a:gd name="connsiteY25" fmla="*/ 7084 h 10073"/>
                        <a:gd name="connsiteX26" fmla="*/ 7500 w 10000"/>
                        <a:gd name="connsiteY26" fmla="*/ 9325 h 10073"/>
                        <a:gd name="connsiteX27" fmla="*/ 7429 w 10000"/>
                        <a:gd name="connsiteY27" fmla="*/ 9670 h 10073"/>
                        <a:gd name="connsiteX28" fmla="*/ 7214 w 10000"/>
                        <a:gd name="connsiteY28" fmla="*/ 9901 h 10073"/>
                        <a:gd name="connsiteX29" fmla="*/ 7000 w 10000"/>
                        <a:gd name="connsiteY29" fmla="*/ 9958 h 10073"/>
                        <a:gd name="connsiteX30" fmla="*/ 6643 w 10000"/>
                        <a:gd name="connsiteY30" fmla="*/ 10073 h 10073"/>
                        <a:gd name="connsiteX31" fmla="*/ 6357 w 10000"/>
                        <a:gd name="connsiteY31" fmla="*/ 9958 h 10073"/>
                        <a:gd name="connsiteX32" fmla="*/ 6071 w 10000"/>
                        <a:gd name="connsiteY32" fmla="*/ 9901 h 10073"/>
                        <a:gd name="connsiteX33" fmla="*/ 5857 w 10000"/>
                        <a:gd name="connsiteY33" fmla="*/ 9670 h 10073"/>
                        <a:gd name="connsiteX34" fmla="*/ 5857 w 10000"/>
                        <a:gd name="connsiteY34" fmla="*/ 9325 h 10073"/>
                        <a:gd name="connsiteX35" fmla="*/ 5857 w 10000"/>
                        <a:gd name="connsiteY35" fmla="*/ 7257 h 10073"/>
                        <a:gd name="connsiteX36" fmla="*/ 4571 w 10000"/>
                        <a:gd name="connsiteY36" fmla="*/ 5532 h 10073"/>
                        <a:gd name="connsiteX37" fmla="*/ 1643 w 10000"/>
                        <a:gd name="connsiteY37" fmla="*/ 9728 h 10073"/>
                        <a:gd name="connsiteX38" fmla="*/ 1429 w 10000"/>
                        <a:gd name="connsiteY38" fmla="*/ 9901 h 10073"/>
                        <a:gd name="connsiteX39" fmla="*/ 1214 w 10000"/>
                        <a:gd name="connsiteY39" fmla="*/ 9958 h 10073"/>
                        <a:gd name="connsiteX40" fmla="*/ 929 w 10000"/>
                        <a:gd name="connsiteY40" fmla="*/ 10073 h 10073"/>
                        <a:gd name="connsiteX41" fmla="*/ 643 w 10000"/>
                        <a:gd name="connsiteY41" fmla="*/ 10073 h 10073"/>
                        <a:gd name="connsiteX42" fmla="*/ 429 w 10000"/>
                        <a:gd name="connsiteY42" fmla="*/ 9958 h 10073"/>
                        <a:gd name="connsiteX43" fmla="*/ 286 w 10000"/>
                        <a:gd name="connsiteY43" fmla="*/ 9843 h 10073"/>
                        <a:gd name="connsiteX44" fmla="*/ 71 w 10000"/>
                        <a:gd name="connsiteY44" fmla="*/ 9670 h 10073"/>
                        <a:gd name="connsiteX45" fmla="*/ 0 w 10000"/>
                        <a:gd name="connsiteY45" fmla="*/ 9441 h 10073"/>
                        <a:gd name="connsiteX46" fmla="*/ 71 w 10000"/>
                        <a:gd name="connsiteY46" fmla="*/ 9269 h 10073"/>
                        <a:gd name="connsiteX47" fmla="*/ 71 w 10000"/>
                        <a:gd name="connsiteY47" fmla="*/ 9038 h 10073"/>
                        <a:gd name="connsiteX48" fmla="*/ 5071 w 10000"/>
                        <a:gd name="connsiteY48" fmla="*/ 2142 h 10073"/>
                        <a:gd name="connsiteX49" fmla="*/ 5786 w 10000"/>
                        <a:gd name="connsiteY49" fmla="*/ 1280 h 10073"/>
                        <a:gd name="connsiteX50" fmla="*/ 4286 w 10000"/>
                        <a:gd name="connsiteY50" fmla="*/ 1970 h 10073"/>
                        <a:gd name="connsiteX51" fmla="*/ 3286 w 10000"/>
                        <a:gd name="connsiteY51" fmla="*/ 3464 h 10073"/>
                        <a:gd name="connsiteX52" fmla="*/ 3071 w 10000"/>
                        <a:gd name="connsiteY52" fmla="*/ 3636 h 10073"/>
                        <a:gd name="connsiteX53" fmla="*/ 2857 w 10000"/>
                        <a:gd name="connsiteY53" fmla="*/ 3693 h 10073"/>
                        <a:gd name="connsiteX54" fmla="*/ 2643 w 10000"/>
                        <a:gd name="connsiteY54" fmla="*/ 3693 h 10073"/>
                        <a:gd name="connsiteX55" fmla="*/ 2357 w 10000"/>
                        <a:gd name="connsiteY55" fmla="*/ 3693 h 10073"/>
                        <a:gd name="connsiteX56" fmla="*/ 2214 w 10000"/>
                        <a:gd name="connsiteY56" fmla="*/ 3521 h 10073"/>
                        <a:gd name="connsiteX57" fmla="*/ 2071 w 10000"/>
                        <a:gd name="connsiteY57" fmla="*/ 3406 h 10073"/>
                        <a:gd name="connsiteX58" fmla="*/ 2071 w 10000"/>
                        <a:gd name="connsiteY58" fmla="*/ 3176 h 10073"/>
                        <a:gd name="connsiteX59" fmla="*/ 2214 w 10000"/>
                        <a:gd name="connsiteY59" fmla="*/ 3003 h 10073"/>
                        <a:gd name="connsiteX60" fmla="*/ 3357 w 10000"/>
                        <a:gd name="connsiteY60" fmla="*/ 1394 h 10073"/>
                        <a:gd name="connsiteX61" fmla="*/ 3429 w 10000"/>
                        <a:gd name="connsiteY61" fmla="*/ 1280 h 10073"/>
                        <a:gd name="connsiteX62" fmla="*/ 3571 w 10000"/>
                        <a:gd name="connsiteY62" fmla="*/ 1222 h 10073"/>
                        <a:gd name="connsiteX63" fmla="*/ 3643 w 10000"/>
                        <a:gd name="connsiteY63" fmla="*/ 1164 h 10073"/>
                        <a:gd name="connsiteX64" fmla="*/ 5929 w 10000"/>
                        <a:gd name="connsiteY64" fmla="*/ 73 h 10073"/>
                        <a:gd name="connsiteX0" fmla="*/ 5929 w 10000"/>
                        <a:gd name="connsiteY0" fmla="*/ 73 h 10073"/>
                        <a:gd name="connsiteX1" fmla="*/ 6643 w 10000"/>
                        <a:gd name="connsiteY1" fmla="*/ 73 h 10073"/>
                        <a:gd name="connsiteX2" fmla="*/ 6643 w 10000"/>
                        <a:gd name="connsiteY2" fmla="*/ 73 h 10073"/>
                        <a:gd name="connsiteX3" fmla="*/ 8286 w 10000"/>
                        <a:gd name="connsiteY3" fmla="*/ 820 h 10073"/>
                        <a:gd name="connsiteX4" fmla="*/ 8643 w 10000"/>
                        <a:gd name="connsiteY4" fmla="*/ 992 h 10073"/>
                        <a:gd name="connsiteX5" fmla="*/ 8857 w 10000"/>
                        <a:gd name="connsiteY5" fmla="*/ 1394 h 10073"/>
                        <a:gd name="connsiteX6" fmla="*/ 8857 w 10000"/>
                        <a:gd name="connsiteY6" fmla="*/ 3061 h 10073"/>
                        <a:gd name="connsiteX7" fmla="*/ 9929 w 10000"/>
                        <a:gd name="connsiteY7" fmla="*/ 4613 h 10073"/>
                        <a:gd name="connsiteX8" fmla="*/ 10000 w 10000"/>
                        <a:gd name="connsiteY8" fmla="*/ 4786 h 10073"/>
                        <a:gd name="connsiteX9" fmla="*/ 10000 w 10000"/>
                        <a:gd name="connsiteY9" fmla="*/ 5015 h 10073"/>
                        <a:gd name="connsiteX10" fmla="*/ 9929 w 10000"/>
                        <a:gd name="connsiteY10" fmla="*/ 5187 h 10073"/>
                        <a:gd name="connsiteX11" fmla="*/ 9714 w 10000"/>
                        <a:gd name="connsiteY11" fmla="*/ 5245 h 10073"/>
                        <a:gd name="connsiteX12" fmla="*/ 9429 w 10000"/>
                        <a:gd name="connsiteY12" fmla="*/ 5303 h 10073"/>
                        <a:gd name="connsiteX13" fmla="*/ 9214 w 10000"/>
                        <a:gd name="connsiteY13" fmla="*/ 5303 h 10073"/>
                        <a:gd name="connsiteX14" fmla="*/ 9000 w 10000"/>
                        <a:gd name="connsiteY14" fmla="*/ 5245 h 10073"/>
                        <a:gd name="connsiteX15" fmla="*/ 8857 w 10000"/>
                        <a:gd name="connsiteY15" fmla="*/ 5073 h 10073"/>
                        <a:gd name="connsiteX16" fmla="*/ 7786 w 10000"/>
                        <a:gd name="connsiteY16" fmla="*/ 3636 h 10073"/>
                        <a:gd name="connsiteX17" fmla="*/ 7786 w 10000"/>
                        <a:gd name="connsiteY17" fmla="*/ 3521 h 10073"/>
                        <a:gd name="connsiteX18" fmla="*/ 7714 w 10000"/>
                        <a:gd name="connsiteY18" fmla="*/ 3406 h 10073"/>
                        <a:gd name="connsiteX19" fmla="*/ 7571 w 10000"/>
                        <a:gd name="connsiteY19" fmla="*/ 3234 h 10073"/>
                        <a:gd name="connsiteX20" fmla="*/ 7571 w 10000"/>
                        <a:gd name="connsiteY20" fmla="*/ 2315 h 10073"/>
                        <a:gd name="connsiteX21" fmla="*/ 5857 w 10000"/>
                        <a:gd name="connsiteY21" fmla="*/ 4728 h 10073"/>
                        <a:gd name="connsiteX22" fmla="*/ 7286 w 10000"/>
                        <a:gd name="connsiteY22" fmla="*/ 6740 h 10073"/>
                        <a:gd name="connsiteX23" fmla="*/ 7429 w 10000"/>
                        <a:gd name="connsiteY23" fmla="*/ 6854 h 10073"/>
                        <a:gd name="connsiteX24" fmla="*/ 7500 w 10000"/>
                        <a:gd name="connsiteY24" fmla="*/ 7084 h 10073"/>
                        <a:gd name="connsiteX25" fmla="*/ 7500 w 10000"/>
                        <a:gd name="connsiteY25" fmla="*/ 9325 h 10073"/>
                        <a:gd name="connsiteX26" fmla="*/ 7429 w 10000"/>
                        <a:gd name="connsiteY26" fmla="*/ 9670 h 10073"/>
                        <a:gd name="connsiteX27" fmla="*/ 7214 w 10000"/>
                        <a:gd name="connsiteY27" fmla="*/ 9901 h 10073"/>
                        <a:gd name="connsiteX28" fmla="*/ 7000 w 10000"/>
                        <a:gd name="connsiteY28" fmla="*/ 9958 h 10073"/>
                        <a:gd name="connsiteX29" fmla="*/ 6643 w 10000"/>
                        <a:gd name="connsiteY29" fmla="*/ 10073 h 10073"/>
                        <a:gd name="connsiteX30" fmla="*/ 6357 w 10000"/>
                        <a:gd name="connsiteY30" fmla="*/ 9958 h 10073"/>
                        <a:gd name="connsiteX31" fmla="*/ 6071 w 10000"/>
                        <a:gd name="connsiteY31" fmla="*/ 9901 h 10073"/>
                        <a:gd name="connsiteX32" fmla="*/ 5857 w 10000"/>
                        <a:gd name="connsiteY32" fmla="*/ 9670 h 10073"/>
                        <a:gd name="connsiteX33" fmla="*/ 5857 w 10000"/>
                        <a:gd name="connsiteY33" fmla="*/ 9325 h 10073"/>
                        <a:gd name="connsiteX34" fmla="*/ 5857 w 10000"/>
                        <a:gd name="connsiteY34" fmla="*/ 7257 h 10073"/>
                        <a:gd name="connsiteX35" fmla="*/ 4571 w 10000"/>
                        <a:gd name="connsiteY35" fmla="*/ 5532 h 10073"/>
                        <a:gd name="connsiteX36" fmla="*/ 1643 w 10000"/>
                        <a:gd name="connsiteY36" fmla="*/ 9728 h 10073"/>
                        <a:gd name="connsiteX37" fmla="*/ 1429 w 10000"/>
                        <a:gd name="connsiteY37" fmla="*/ 9901 h 10073"/>
                        <a:gd name="connsiteX38" fmla="*/ 1214 w 10000"/>
                        <a:gd name="connsiteY38" fmla="*/ 9958 h 10073"/>
                        <a:gd name="connsiteX39" fmla="*/ 929 w 10000"/>
                        <a:gd name="connsiteY39" fmla="*/ 10073 h 10073"/>
                        <a:gd name="connsiteX40" fmla="*/ 643 w 10000"/>
                        <a:gd name="connsiteY40" fmla="*/ 10073 h 10073"/>
                        <a:gd name="connsiteX41" fmla="*/ 429 w 10000"/>
                        <a:gd name="connsiteY41" fmla="*/ 9958 h 10073"/>
                        <a:gd name="connsiteX42" fmla="*/ 286 w 10000"/>
                        <a:gd name="connsiteY42" fmla="*/ 9843 h 10073"/>
                        <a:gd name="connsiteX43" fmla="*/ 71 w 10000"/>
                        <a:gd name="connsiteY43" fmla="*/ 9670 h 10073"/>
                        <a:gd name="connsiteX44" fmla="*/ 0 w 10000"/>
                        <a:gd name="connsiteY44" fmla="*/ 9441 h 10073"/>
                        <a:gd name="connsiteX45" fmla="*/ 71 w 10000"/>
                        <a:gd name="connsiteY45" fmla="*/ 9269 h 10073"/>
                        <a:gd name="connsiteX46" fmla="*/ 71 w 10000"/>
                        <a:gd name="connsiteY46" fmla="*/ 9038 h 10073"/>
                        <a:gd name="connsiteX47" fmla="*/ 5071 w 10000"/>
                        <a:gd name="connsiteY47" fmla="*/ 2142 h 10073"/>
                        <a:gd name="connsiteX48" fmla="*/ 5786 w 10000"/>
                        <a:gd name="connsiteY48" fmla="*/ 1280 h 10073"/>
                        <a:gd name="connsiteX49" fmla="*/ 4286 w 10000"/>
                        <a:gd name="connsiteY49" fmla="*/ 1970 h 10073"/>
                        <a:gd name="connsiteX50" fmla="*/ 3286 w 10000"/>
                        <a:gd name="connsiteY50" fmla="*/ 3464 h 10073"/>
                        <a:gd name="connsiteX51" fmla="*/ 3071 w 10000"/>
                        <a:gd name="connsiteY51" fmla="*/ 3636 h 10073"/>
                        <a:gd name="connsiteX52" fmla="*/ 2857 w 10000"/>
                        <a:gd name="connsiteY52" fmla="*/ 3693 h 10073"/>
                        <a:gd name="connsiteX53" fmla="*/ 2643 w 10000"/>
                        <a:gd name="connsiteY53" fmla="*/ 3693 h 10073"/>
                        <a:gd name="connsiteX54" fmla="*/ 2357 w 10000"/>
                        <a:gd name="connsiteY54" fmla="*/ 3693 h 10073"/>
                        <a:gd name="connsiteX55" fmla="*/ 2214 w 10000"/>
                        <a:gd name="connsiteY55" fmla="*/ 3521 h 10073"/>
                        <a:gd name="connsiteX56" fmla="*/ 2071 w 10000"/>
                        <a:gd name="connsiteY56" fmla="*/ 3406 h 10073"/>
                        <a:gd name="connsiteX57" fmla="*/ 2071 w 10000"/>
                        <a:gd name="connsiteY57" fmla="*/ 3176 h 10073"/>
                        <a:gd name="connsiteX58" fmla="*/ 2214 w 10000"/>
                        <a:gd name="connsiteY58" fmla="*/ 3003 h 10073"/>
                        <a:gd name="connsiteX59" fmla="*/ 3357 w 10000"/>
                        <a:gd name="connsiteY59" fmla="*/ 1394 h 10073"/>
                        <a:gd name="connsiteX60" fmla="*/ 3429 w 10000"/>
                        <a:gd name="connsiteY60" fmla="*/ 1280 h 10073"/>
                        <a:gd name="connsiteX61" fmla="*/ 3571 w 10000"/>
                        <a:gd name="connsiteY61" fmla="*/ 1222 h 10073"/>
                        <a:gd name="connsiteX62" fmla="*/ 3643 w 10000"/>
                        <a:gd name="connsiteY62" fmla="*/ 1164 h 10073"/>
                        <a:gd name="connsiteX63" fmla="*/ 5929 w 10000"/>
                        <a:gd name="connsiteY6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643 w 10000"/>
                        <a:gd name="connsiteY52" fmla="*/ 3693 h 10073"/>
                        <a:gd name="connsiteX53" fmla="*/ 2357 w 10000"/>
                        <a:gd name="connsiteY53" fmla="*/ 3693 h 10073"/>
                        <a:gd name="connsiteX54" fmla="*/ 2214 w 10000"/>
                        <a:gd name="connsiteY54" fmla="*/ 3521 h 10073"/>
                        <a:gd name="connsiteX55" fmla="*/ 2071 w 10000"/>
                        <a:gd name="connsiteY55" fmla="*/ 3406 h 10073"/>
                        <a:gd name="connsiteX56" fmla="*/ 2071 w 10000"/>
                        <a:gd name="connsiteY56" fmla="*/ 3176 h 10073"/>
                        <a:gd name="connsiteX57" fmla="*/ 2214 w 10000"/>
                        <a:gd name="connsiteY57" fmla="*/ 3003 h 10073"/>
                        <a:gd name="connsiteX58" fmla="*/ 3357 w 10000"/>
                        <a:gd name="connsiteY58" fmla="*/ 1394 h 10073"/>
                        <a:gd name="connsiteX59" fmla="*/ 3429 w 10000"/>
                        <a:gd name="connsiteY59" fmla="*/ 1280 h 10073"/>
                        <a:gd name="connsiteX60" fmla="*/ 3571 w 10000"/>
                        <a:gd name="connsiteY60" fmla="*/ 1222 h 10073"/>
                        <a:gd name="connsiteX61" fmla="*/ 3643 w 10000"/>
                        <a:gd name="connsiteY61" fmla="*/ 1164 h 10073"/>
                        <a:gd name="connsiteX62" fmla="*/ 5929 w 10000"/>
                        <a:gd name="connsiteY62"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643 w 10000"/>
                        <a:gd name="connsiteY52" fmla="*/ 3693 h 10073"/>
                        <a:gd name="connsiteX53" fmla="*/ 2357 w 10000"/>
                        <a:gd name="connsiteY53" fmla="*/ 3693 h 10073"/>
                        <a:gd name="connsiteX54" fmla="*/ 2214 w 10000"/>
                        <a:gd name="connsiteY54" fmla="*/ 3521 h 10073"/>
                        <a:gd name="connsiteX55" fmla="*/ 2071 w 10000"/>
                        <a:gd name="connsiteY55" fmla="*/ 3406 h 10073"/>
                        <a:gd name="connsiteX56" fmla="*/ 2071 w 10000"/>
                        <a:gd name="connsiteY56" fmla="*/ 3176 h 10073"/>
                        <a:gd name="connsiteX57" fmla="*/ 2214 w 10000"/>
                        <a:gd name="connsiteY57" fmla="*/ 3003 h 10073"/>
                        <a:gd name="connsiteX58" fmla="*/ 3357 w 10000"/>
                        <a:gd name="connsiteY58" fmla="*/ 1394 h 10073"/>
                        <a:gd name="connsiteX59" fmla="*/ 3429 w 10000"/>
                        <a:gd name="connsiteY59" fmla="*/ 1280 h 10073"/>
                        <a:gd name="connsiteX60" fmla="*/ 3571 w 10000"/>
                        <a:gd name="connsiteY60" fmla="*/ 1222 h 10073"/>
                        <a:gd name="connsiteX61" fmla="*/ 3643 w 10000"/>
                        <a:gd name="connsiteY61" fmla="*/ 1164 h 10073"/>
                        <a:gd name="connsiteX62" fmla="*/ 5929 w 10000"/>
                        <a:gd name="connsiteY62"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643 w 10000"/>
                        <a:gd name="connsiteY52" fmla="*/ 3693 h 10073"/>
                        <a:gd name="connsiteX53" fmla="*/ 2357 w 10000"/>
                        <a:gd name="connsiteY53" fmla="*/ 3693 h 10073"/>
                        <a:gd name="connsiteX54" fmla="*/ 2214 w 10000"/>
                        <a:gd name="connsiteY54" fmla="*/ 3521 h 10073"/>
                        <a:gd name="connsiteX55" fmla="*/ 2071 w 10000"/>
                        <a:gd name="connsiteY55" fmla="*/ 3406 h 10073"/>
                        <a:gd name="connsiteX56" fmla="*/ 2071 w 10000"/>
                        <a:gd name="connsiteY56" fmla="*/ 3176 h 10073"/>
                        <a:gd name="connsiteX57" fmla="*/ 2214 w 10000"/>
                        <a:gd name="connsiteY57" fmla="*/ 3003 h 10073"/>
                        <a:gd name="connsiteX58" fmla="*/ 3357 w 10000"/>
                        <a:gd name="connsiteY58" fmla="*/ 1394 h 10073"/>
                        <a:gd name="connsiteX59" fmla="*/ 3429 w 10000"/>
                        <a:gd name="connsiteY59" fmla="*/ 1280 h 10073"/>
                        <a:gd name="connsiteX60" fmla="*/ 3571 w 10000"/>
                        <a:gd name="connsiteY60" fmla="*/ 1222 h 10073"/>
                        <a:gd name="connsiteX61" fmla="*/ 3643 w 10000"/>
                        <a:gd name="connsiteY61" fmla="*/ 1164 h 10073"/>
                        <a:gd name="connsiteX62" fmla="*/ 5929 w 10000"/>
                        <a:gd name="connsiteY62"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643 w 10000"/>
                        <a:gd name="connsiteY52" fmla="*/ 3693 h 10073"/>
                        <a:gd name="connsiteX53" fmla="*/ 2357 w 10000"/>
                        <a:gd name="connsiteY53" fmla="*/ 3693 h 10073"/>
                        <a:gd name="connsiteX54" fmla="*/ 2214 w 10000"/>
                        <a:gd name="connsiteY54" fmla="*/ 3521 h 10073"/>
                        <a:gd name="connsiteX55" fmla="*/ 2071 w 10000"/>
                        <a:gd name="connsiteY55" fmla="*/ 3406 h 10073"/>
                        <a:gd name="connsiteX56" fmla="*/ 2071 w 10000"/>
                        <a:gd name="connsiteY56" fmla="*/ 3176 h 10073"/>
                        <a:gd name="connsiteX57" fmla="*/ 2214 w 10000"/>
                        <a:gd name="connsiteY57" fmla="*/ 3003 h 10073"/>
                        <a:gd name="connsiteX58" fmla="*/ 3357 w 10000"/>
                        <a:gd name="connsiteY58" fmla="*/ 1394 h 10073"/>
                        <a:gd name="connsiteX59" fmla="*/ 3429 w 10000"/>
                        <a:gd name="connsiteY59" fmla="*/ 1280 h 10073"/>
                        <a:gd name="connsiteX60" fmla="*/ 3571 w 10000"/>
                        <a:gd name="connsiteY60" fmla="*/ 1222 h 10073"/>
                        <a:gd name="connsiteX61" fmla="*/ 3643 w 10000"/>
                        <a:gd name="connsiteY61" fmla="*/ 1164 h 10073"/>
                        <a:gd name="connsiteX62" fmla="*/ 5929 w 10000"/>
                        <a:gd name="connsiteY62"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643 w 10000"/>
                        <a:gd name="connsiteY52" fmla="*/ 3693 h 10073"/>
                        <a:gd name="connsiteX53" fmla="*/ 2357 w 10000"/>
                        <a:gd name="connsiteY53" fmla="*/ 3693 h 10073"/>
                        <a:gd name="connsiteX54" fmla="*/ 2214 w 10000"/>
                        <a:gd name="connsiteY54" fmla="*/ 3521 h 10073"/>
                        <a:gd name="connsiteX55" fmla="*/ 2071 w 10000"/>
                        <a:gd name="connsiteY55" fmla="*/ 3406 h 10073"/>
                        <a:gd name="connsiteX56" fmla="*/ 2071 w 10000"/>
                        <a:gd name="connsiteY56" fmla="*/ 3176 h 10073"/>
                        <a:gd name="connsiteX57" fmla="*/ 2214 w 10000"/>
                        <a:gd name="connsiteY57" fmla="*/ 3003 h 10073"/>
                        <a:gd name="connsiteX58" fmla="*/ 3357 w 10000"/>
                        <a:gd name="connsiteY58" fmla="*/ 1394 h 10073"/>
                        <a:gd name="connsiteX59" fmla="*/ 3571 w 10000"/>
                        <a:gd name="connsiteY59" fmla="*/ 1222 h 10073"/>
                        <a:gd name="connsiteX60" fmla="*/ 3643 w 10000"/>
                        <a:gd name="connsiteY60" fmla="*/ 1164 h 10073"/>
                        <a:gd name="connsiteX61" fmla="*/ 5929 w 10000"/>
                        <a:gd name="connsiteY61"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643 w 10000"/>
                        <a:gd name="connsiteY52" fmla="*/ 3693 h 10073"/>
                        <a:gd name="connsiteX53" fmla="*/ 2357 w 10000"/>
                        <a:gd name="connsiteY53" fmla="*/ 3693 h 10073"/>
                        <a:gd name="connsiteX54" fmla="*/ 2214 w 10000"/>
                        <a:gd name="connsiteY54" fmla="*/ 3521 h 10073"/>
                        <a:gd name="connsiteX55" fmla="*/ 2071 w 10000"/>
                        <a:gd name="connsiteY55" fmla="*/ 3406 h 10073"/>
                        <a:gd name="connsiteX56" fmla="*/ 2071 w 10000"/>
                        <a:gd name="connsiteY56" fmla="*/ 3176 h 10073"/>
                        <a:gd name="connsiteX57" fmla="*/ 2214 w 10000"/>
                        <a:gd name="connsiteY57" fmla="*/ 3003 h 10073"/>
                        <a:gd name="connsiteX58" fmla="*/ 3357 w 10000"/>
                        <a:gd name="connsiteY58" fmla="*/ 1394 h 10073"/>
                        <a:gd name="connsiteX59" fmla="*/ 3643 w 10000"/>
                        <a:gd name="connsiteY59" fmla="*/ 1164 h 10073"/>
                        <a:gd name="connsiteX60" fmla="*/ 5929 w 10000"/>
                        <a:gd name="connsiteY60"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643 w 10000"/>
                        <a:gd name="connsiteY52" fmla="*/ 3693 h 10073"/>
                        <a:gd name="connsiteX53" fmla="*/ 2357 w 10000"/>
                        <a:gd name="connsiteY53" fmla="*/ 3693 h 10073"/>
                        <a:gd name="connsiteX54" fmla="*/ 2214 w 10000"/>
                        <a:gd name="connsiteY54" fmla="*/ 3521 h 10073"/>
                        <a:gd name="connsiteX55" fmla="*/ 2071 w 10000"/>
                        <a:gd name="connsiteY55" fmla="*/ 3406 h 10073"/>
                        <a:gd name="connsiteX56" fmla="*/ 2071 w 10000"/>
                        <a:gd name="connsiteY56" fmla="*/ 3176 h 10073"/>
                        <a:gd name="connsiteX57" fmla="*/ 2214 w 10000"/>
                        <a:gd name="connsiteY57" fmla="*/ 3003 h 10073"/>
                        <a:gd name="connsiteX58" fmla="*/ 3411 w 10000"/>
                        <a:gd name="connsiteY58" fmla="*/ 1315 h 10073"/>
                        <a:gd name="connsiteX59" fmla="*/ 3643 w 10000"/>
                        <a:gd name="connsiteY59" fmla="*/ 1164 h 10073"/>
                        <a:gd name="connsiteX60" fmla="*/ 5929 w 10000"/>
                        <a:gd name="connsiteY60"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643 w 10000"/>
                        <a:gd name="connsiteY52" fmla="*/ 3693 h 10073"/>
                        <a:gd name="connsiteX53" fmla="*/ 2357 w 10000"/>
                        <a:gd name="connsiteY53" fmla="*/ 3693 h 10073"/>
                        <a:gd name="connsiteX54" fmla="*/ 2214 w 10000"/>
                        <a:gd name="connsiteY54" fmla="*/ 3521 h 10073"/>
                        <a:gd name="connsiteX55" fmla="*/ 2071 w 10000"/>
                        <a:gd name="connsiteY55" fmla="*/ 3406 h 10073"/>
                        <a:gd name="connsiteX56" fmla="*/ 2071 w 10000"/>
                        <a:gd name="connsiteY56" fmla="*/ 3176 h 10073"/>
                        <a:gd name="connsiteX57" fmla="*/ 2214 w 10000"/>
                        <a:gd name="connsiteY57" fmla="*/ 3003 h 10073"/>
                        <a:gd name="connsiteX58" fmla="*/ 3411 w 10000"/>
                        <a:gd name="connsiteY58" fmla="*/ 1315 h 10073"/>
                        <a:gd name="connsiteX59" fmla="*/ 5929 w 10000"/>
                        <a:gd name="connsiteY59"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643 w 10000"/>
                        <a:gd name="connsiteY52" fmla="*/ 3693 h 10073"/>
                        <a:gd name="connsiteX53" fmla="*/ 2357 w 10000"/>
                        <a:gd name="connsiteY53" fmla="*/ 3693 h 10073"/>
                        <a:gd name="connsiteX54" fmla="*/ 2071 w 10000"/>
                        <a:gd name="connsiteY54" fmla="*/ 3406 h 10073"/>
                        <a:gd name="connsiteX55" fmla="*/ 2071 w 10000"/>
                        <a:gd name="connsiteY55" fmla="*/ 3176 h 10073"/>
                        <a:gd name="connsiteX56" fmla="*/ 2214 w 10000"/>
                        <a:gd name="connsiteY56" fmla="*/ 3003 h 10073"/>
                        <a:gd name="connsiteX57" fmla="*/ 3411 w 10000"/>
                        <a:gd name="connsiteY57" fmla="*/ 1315 h 10073"/>
                        <a:gd name="connsiteX58" fmla="*/ 5929 w 10000"/>
                        <a:gd name="connsiteY58"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643 w 10000"/>
                        <a:gd name="connsiteY52" fmla="*/ 3693 h 10073"/>
                        <a:gd name="connsiteX53" fmla="*/ 2357 w 10000"/>
                        <a:gd name="connsiteY53" fmla="*/ 3693 h 10073"/>
                        <a:gd name="connsiteX54" fmla="*/ 2071 w 10000"/>
                        <a:gd name="connsiteY54" fmla="*/ 3176 h 10073"/>
                        <a:gd name="connsiteX55" fmla="*/ 2214 w 10000"/>
                        <a:gd name="connsiteY55" fmla="*/ 3003 h 10073"/>
                        <a:gd name="connsiteX56" fmla="*/ 3411 w 10000"/>
                        <a:gd name="connsiteY56" fmla="*/ 1315 h 10073"/>
                        <a:gd name="connsiteX57" fmla="*/ 5929 w 10000"/>
                        <a:gd name="connsiteY57"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643 w 10000"/>
                        <a:gd name="connsiteY52" fmla="*/ 3693 h 10073"/>
                        <a:gd name="connsiteX53" fmla="*/ 2357 w 10000"/>
                        <a:gd name="connsiteY53" fmla="*/ 3693 h 10073"/>
                        <a:gd name="connsiteX54" fmla="*/ 2214 w 10000"/>
                        <a:gd name="connsiteY54" fmla="*/ 3003 h 10073"/>
                        <a:gd name="connsiteX55" fmla="*/ 3411 w 10000"/>
                        <a:gd name="connsiteY55" fmla="*/ 1315 h 10073"/>
                        <a:gd name="connsiteX56" fmla="*/ 5929 w 10000"/>
                        <a:gd name="connsiteY56"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357 w 10000"/>
                        <a:gd name="connsiteY52" fmla="*/ 3693 h 10073"/>
                        <a:gd name="connsiteX53" fmla="*/ 2214 w 10000"/>
                        <a:gd name="connsiteY53" fmla="*/ 3003 h 10073"/>
                        <a:gd name="connsiteX54" fmla="*/ 3411 w 10000"/>
                        <a:gd name="connsiteY54" fmla="*/ 1315 h 10073"/>
                        <a:gd name="connsiteX55" fmla="*/ 5929 w 10000"/>
                        <a:gd name="connsiteY55"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357 w 10000"/>
                        <a:gd name="connsiteY51" fmla="*/ 3693 h 10073"/>
                        <a:gd name="connsiteX52" fmla="*/ 2214 w 10000"/>
                        <a:gd name="connsiteY52" fmla="*/ 3003 h 10073"/>
                        <a:gd name="connsiteX53" fmla="*/ 3411 w 10000"/>
                        <a:gd name="connsiteY53" fmla="*/ 1315 h 10073"/>
                        <a:gd name="connsiteX54" fmla="*/ 5929 w 10000"/>
                        <a:gd name="connsiteY54"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2357 w 10000"/>
                        <a:gd name="connsiteY50" fmla="*/ 3693 h 10073"/>
                        <a:gd name="connsiteX51" fmla="*/ 2214 w 10000"/>
                        <a:gd name="connsiteY51" fmla="*/ 3003 h 10073"/>
                        <a:gd name="connsiteX52" fmla="*/ 3411 w 10000"/>
                        <a:gd name="connsiteY52" fmla="*/ 1315 h 10073"/>
                        <a:gd name="connsiteX53" fmla="*/ 5929 w 10000"/>
                        <a:gd name="connsiteY5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2357 w 10000"/>
                        <a:gd name="connsiteY50" fmla="*/ 3693 h 10073"/>
                        <a:gd name="connsiteX51" fmla="*/ 2214 w 10000"/>
                        <a:gd name="connsiteY51" fmla="*/ 3003 h 10073"/>
                        <a:gd name="connsiteX52" fmla="*/ 3411 w 10000"/>
                        <a:gd name="connsiteY52" fmla="*/ 1315 h 10073"/>
                        <a:gd name="connsiteX53" fmla="*/ 5929 w 10000"/>
                        <a:gd name="connsiteY5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2357 w 10000"/>
                        <a:gd name="connsiteY50" fmla="*/ 3693 h 10073"/>
                        <a:gd name="connsiteX51" fmla="*/ 2214 w 10000"/>
                        <a:gd name="connsiteY51" fmla="*/ 3003 h 10073"/>
                        <a:gd name="connsiteX52" fmla="*/ 3411 w 10000"/>
                        <a:gd name="connsiteY52" fmla="*/ 1315 h 10073"/>
                        <a:gd name="connsiteX53" fmla="*/ 5929 w 10000"/>
                        <a:gd name="connsiteY5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2357 w 10000"/>
                        <a:gd name="connsiteY50" fmla="*/ 3693 h 10073"/>
                        <a:gd name="connsiteX51" fmla="*/ 2214 w 10000"/>
                        <a:gd name="connsiteY51" fmla="*/ 3003 h 10073"/>
                        <a:gd name="connsiteX52" fmla="*/ 3411 w 10000"/>
                        <a:gd name="connsiteY52" fmla="*/ 1315 h 10073"/>
                        <a:gd name="connsiteX53" fmla="*/ 5929 w 10000"/>
                        <a:gd name="connsiteY5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2357 w 10000"/>
                        <a:gd name="connsiteY50" fmla="*/ 3693 h 10073"/>
                        <a:gd name="connsiteX51" fmla="*/ 2214 w 10000"/>
                        <a:gd name="connsiteY51" fmla="*/ 3003 h 10073"/>
                        <a:gd name="connsiteX52" fmla="*/ 3411 w 10000"/>
                        <a:gd name="connsiteY52" fmla="*/ 1315 h 10073"/>
                        <a:gd name="connsiteX53" fmla="*/ 5929 w 10000"/>
                        <a:gd name="connsiteY5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2357 w 10000"/>
                        <a:gd name="connsiteY50" fmla="*/ 3693 h 10073"/>
                        <a:gd name="connsiteX51" fmla="*/ 2214 w 10000"/>
                        <a:gd name="connsiteY51" fmla="*/ 3003 h 10073"/>
                        <a:gd name="connsiteX52" fmla="*/ 3411 w 10000"/>
                        <a:gd name="connsiteY52" fmla="*/ 1315 h 10073"/>
                        <a:gd name="connsiteX53" fmla="*/ 5929 w 10000"/>
                        <a:gd name="connsiteY5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2357 w 10000"/>
                        <a:gd name="connsiteY50" fmla="*/ 3693 h 10073"/>
                        <a:gd name="connsiteX51" fmla="*/ 2214 w 10000"/>
                        <a:gd name="connsiteY51" fmla="*/ 3003 h 10073"/>
                        <a:gd name="connsiteX52" fmla="*/ 3411 w 10000"/>
                        <a:gd name="connsiteY52" fmla="*/ 1315 h 10073"/>
                        <a:gd name="connsiteX53" fmla="*/ 5929 w 10000"/>
                        <a:gd name="connsiteY5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2357 w 10000"/>
                        <a:gd name="connsiteY50" fmla="*/ 3693 h 10073"/>
                        <a:gd name="connsiteX51" fmla="*/ 2214 w 10000"/>
                        <a:gd name="connsiteY51" fmla="*/ 3003 h 10073"/>
                        <a:gd name="connsiteX52" fmla="*/ 3411 w 10000"/>
                        <a:gd name="connsiteY52" fmla="*/ 1315 h 10073"/>
                        <a:gd name="connsiteX53" fmla="*/ 5929 w 10000"/>
                        <a:gd name="connsiteY5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2357 w 10000"/>
                        <a:gd name="connsiteY50" fmla="*/ 3693 h 10073"/>
                        <a:gd name="connsiteX51" fmla="*/ 2214 w 10000"/>
                        <a:gd name="connsiteY51" fmla="*/ 3003 h 10073"/>
                        <a:gd name="connsiteX52" fmla="*/ 3411 w 10000"/>
                        <a:gd name="connsiteY52" fmla="*/ 1315 h 10073"/>
                        <a:gd name="connsiteX53" fmla="*/ 5929 w 10000"/>
                        <a:gd name="connsiteY5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2357 w 10000"/>
                        <a:gd name="connsiteY50" fmla="*/ 3693 h 10073"/>
                        <a:gd name="connsiteX51" fmla="*/ 2214 w 10000"/>
                        <a:gd name="connsiteY51" fmla="*/ 3003 h 10073"/>
                        <a:gd name="connsiteX52" fmla="*/ 3411 w 10000"/>
                        <a:gd name="connsiteY52" fmla="*/ 1315 h 10073"/>
                        <a:gd name="connsiteX53" fmla="*/ 5929 w 10000"/>
                        <a:gd name="connsiteY5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2357 w 10000"/>
                        <a:gd name="connsiteY50" fmla="*/ 3693 h 10073"/>
                        <a:gd name="connsiteX51" fmla="*/ 2214 w 10000"/>
                        <a:gd name="connsiteY51" fmla="*/ 3003 h 10073"/>
                        <a:gd name="connsiteX52" fmla="*/ 3411 w 10000"/>
                        <a:gd name="connsiteY52" fmla="*/ 1315 h 10073"/>
                        <a:gd name="connsiteX53" fmla="*/ 5929 w 10000"/>
                        <a:gd name="connsiteY5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571 w 10000"/>
                        <a:gd name="connsiteY17" fmla="*/ 3234 h 10073"/>
                        <a:gd name="connsiteX18" fmla="*/ 7571 w 10000"/>
                        <a:gd name="connsiteY18" fmla="*/ 2315 h 10073"/>
                        <a:gd name="connsiteX19" fmla="*/ 5857 w 10000"/>
                        <a:gd name="connsiteY19" fmla="*/ 4728 h 10073"/>
                        <a:gd name="connsiteX20" fmla="*/ 7286 w 10000"/>
                        <a:gd name="connsiteY20" fmla="*/ 6740 h 10073"/>
                        <a:gd name="connsiteX21" fmla="*/ 7429 w 10000"/>
                        <a:gd name="connsiteY21" fmla="*/ 6854 h 10073"/>
                        <a:gd name="connsiteX22" fmla="*/ 7500 w 10000"/>
                        <a:gd name="connsiteY22" fmla="*/ 7084 h 10073"/>
                        <a:gd name="connsiteX23" fmla="*/ 7500 w 10000"/>
                        <a:gd name="connsiteY23" fmla="*/ 9325 h 10073"/>
                        <a:gd name="connsiteX24" fmla="*/ 7429 w 10000"/>
                        <a:gd name="connsiteY24" fmla="*/ 9670 h 10073"/>
                        <a:gd name="connsiteX25" fmla="*/ 7214 w 10000"/>
                        <a:gd name="connsiteY25" fmla="*/ 9901 h 10073"/>
                        <a:gd name="connsiteX26" fmla="*/ 7000 w 10000"/>
                        <a:gd name="connsiteY26" fmla="*/ 9958 h 10073"/>
                        <a:gd name="connsiteX27" fmla="*/ 6643 w 10000"/>
                        <a:gd name="connsiteY27" fmla="*/ 10073 h 10073"/>
                        <a:gd name="connsiteX28" fmla="*/ 6357 w 10000"/>
                        <a:gd name="connsiteY28" fmla="*/ 9958 h 10073"/>
                        <a:gd name="connsiteX29" fmla="*/ 6071 w 10000"/>
                        <a:gd name="connsiteY29" fmla="*/ 9901 h 10073"/>
                        <a:gd name="connsiteX30" fmla="*/ 5857 w 10000"/>
                        <a:gd name="connsiteY30" fmla="*/ 9670 h 10073"/>
                        <a:gd name="connsiteX31" fmla="*/ 5857 w 10000"/>
                        <a:gd name="connsiteY31" fmla="*/ 9325 h 10073"/>
                        <a:gd name="connsiteX32" fmla="*/ 5857 w 10000"/>
                        <a:gd name="connsiteY32" fmla="*/ 7257 h 10073"/>
                        <a:gd name="connsiteX33" fmla="*/ 4571 w 10000"/>
                        <a:gd name="connsiteY33" fmla="*/ 5532 h 10073"/>
                        <a:gd name="connsiteX34" fmla="*/ 1643 w 10000"/>
                        <a:gd name="connsiteY34" fmla="*/ 9728 h 10073"/>
                        <a:gd name="connsiteX35" fmla="*/ 1429 w 10000"/>
                        <a:gd name="connsiteY35" fmla="*/ 9901 h 10073"/>
                        <a:gd name="connsiteX36" fmla="*/ 1214 w 10000"/>
                        <a:gd name="connsiteY36" fmla="*/ 9958 h 10073"/>
                        <a:gd name="connsiteX37" fmla="*/ 929 w 10000"/>
                        <a:gd name="connsiteY37" fmla="*/ 10073 h 10073"/>
                        <a:gd name="connsiteX38" fmla="*/ 643 w 10000"/>
                        <a:gd name="connsiteY38" fmla="*/ 10073 h 10073"/>
                        <a:gd name="connsiteX39" fmla="*/ 429 w 10000"/>
                        <a:gd name="connsiteY39" fmla="*/ 9958 h 10073"/>
                        <a:gd name="connsiteX40" fmla="*/ 286 w 10000"/>
                        <a:gd name="connsiteY40" fmla="*/ 9843 h 10073"/>
                        <a:gd name="connsiteX41" fmla="*/ 71 w 10000"/>
                        <a:gd name="connsiteY41" fmla="*/ 9670 h 10073"/>
                        <a:gd name="connsiteX42" fmla="*/ 0 w 10000"/>
                        <a:gd name="connsiteY42" fmla="*/ 9441 h 10073"/>
                        <a:gd name="connsiteX43" fmla="*/ 71 w 10000"/>
                        <a:gd name="connsiteY43" fmla="*/ 9269 h 10073"/>
                        <a:gd name="connsiteX44" fmla="*/ 71 w 10000"/>
                        <a:gd name="connsiteY44" fmla="*/ 9038 h 10073"/>
                        <a:gd name="connsiteX45" fmla="*/ 5071 w 10000"/>
                        <a:gd name="connsiteY45" fmla="*/ 2142 h 10073"/>
                        <a:gd name="connsiteX46" fmla="*/ 5786 w 10000"/>
                        <a:gd name="connsiteY46" fmla="*/ 1280 h 10073"/>
                        <a:gd name="connsiteX47" fmla="*/ 4286 w 10000"/>
                        <a:gd name="connsiteY47" fmla="*/ 1970 h 10073"/>
                        <a:gd name="connsiteX48" fmla="*/ 3286 w 10000"/>
                        <a:gd name="connsiteY48" fmla="*/ 3464 h 10073"/>
                        <a:gd name="connsiteX49" fmla="*/ 2357 w 10000"/>
                        <a:gd name="connsiteY49" fmla="*/ 3693 h 10073"/>
                        <a:gd name="connsiteX50" fmla="*/ 2214 w 10000"/>
                        <a:gd name="connsiteY50" fmla="*/ 3003 h 10073"/>
                        <a:gd name="connsiteX51" fmla="*/ 3411 w 10000"/>
                        <a:gd name="connsiteY51" fmla="*/ 1315 h 10073"/>
                        <a:gd name="connsiteX52" fmla="*/ 5929 w 10000"/>
                        <a:gd name="connsiteY52"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571 w 10000"/>
                        <a:gd name="connsiteY16" fmla="*/ 3234 h 10073"/>
                        <a:gd name="connsiteX17" fmla="*/ 7571 w 10000"/>
                        <a:gd name="connsiteY17" fmla="*/ 2315 h 10073"/>
                        <a:gd name="connsiteX18" fmla="*/ 5857 w 10000"/>
                        <a:gd name="connsiteY18" fmla="*/ 4728 h 10073"/>
                        <a:gd name="connsiteX19" fmla="*/ 7286 w 10000"/>
                        <a:gd name="connsiteY19" fmla="*/ 6740 h 10073"/>
                        <a:gd name="connsiteX20" fmla="*/ 7429 w 10000"/>
                        <a:gd name="connsiteY20" fmla="*/ 6854 h 10073"/>
                        <a:gd name="connsiteX21" fmla="*/ 7500 w 10000"/>
                        <a:gd name="connsiteY21" fmla="*/ 7084 h 10073"/>
                        <a:gd name="connsiteX22" fmla="*/ 7500 w 10000"/>
                        <a:gd name="connsiteY22" fmla="*/ 9325 h 10073"/>
                        <a:gd name="connsiteX23" fmla="*/ 7429 w 10000"/>
                        <a:gd name="connsiteY23" fmla="*/ 9670 h 10073"/>
                        <a:gd name="connsiteX24" fmla="*/ 7214 w 10000"/>
                        <a:gd name="connsiteY24" fmla="*/ 9901 h 10073"/>
                        <a:gd name="connsiteX25" fmla="*/ 7000 w 10000"/>
                        <a:gd name="connsiteY25" fmla="*/ 9958 h 10073"/>
                        <a:gd name="connsiteX26" fmla="*/ 6643 w 10000"/>
                        <a:gd name="connsiteY26" fmla="*/ 10073 h 10073"/>
                        <a:gd name="connsiteX27" fmla="*/ 6357 w 10000"/>
                        <a:gd name="connsiteY27" fmla="*/ 9958 h 10073"/>
                        <a:gd name="connsiteX28" fmla="*/ 6071 w 10000"/>
                        <a:gd name="connsiteY28" fmla="*/ 9901 h 10073"/>
                        <a:gd name="connsiteX29" fmla="*/ 5857 w 10000"/>
                        <a:gd name="connsiteY29" fmla="*/ 9670 h 10073"/>
                        <a:gd name="connsiteX30" fmla="*/ 5857 w 10000"/>
                        <a:gd name="connsiteY30" fmla="*/ 9325 h 10073"/>
                        <a:gd name="connsiteX31" fmla="*/ 5857 w 10000"/>
                        <a:gd name="connsiteY31" fmla="*/ 7257 h 10073"/>
                        <a:gd name="connsiteX32" fmla="*/ 4571 w 10000"/>
                        <a:gd name="connsiteY32" fmla="*/ 5532 h 10073"/>
                        <a:gd name="connsiteX33" fmla="*/ 1643 w 10000"/>
                        <a:gd name="connsiteY33" fmla="*/ 9728 h 10073"/>
                        <a:gd name="connsiteX34" fmla="*/ 1429 w 10000"/>
                        <a:gd name="connsiteY34" fmla="*/ 9901 h 10073"/>
                        <a:gd name="connsiteX35" fmla="*/ 1214 w 10000"/>
                        <a:gd name="connsiteY35" fmla="*/ 9958 h 10073"/>
                        <a:gd name="connsiteX36" fmla="*/ 929 w 10000"/>
                        <a:gd name="connsiteY36" fmla="*/ 10073 h 10073"/>
                        <a:gd name="connsiteX37" fmla="*/ 643 w 10000"/>
                        <a:gd name="connsiteY37" fmla="*/ 10073 h 10073"/>
                        <a:gd name="connsiteX38" fmla="*/ 429 w 10000"/>
                        <a:gd name="connsiteY38" fmla="*/ 9958 h 10073"/>
                        <a:gd name="connsiteX39" fmla="*/ 286 w 10000"/>
                        <a:gd name="connsiteY39" fmla="*/ 9843 h 10073"/>
                        <a:gd name="connsiteX40" fmla="*/ 71 w 10000"/>
                        <a:gd name="connsiteY40" fmla="*/ 9670 h 10073"/>
                        <a:gd name="connsiteX41" fmla="*/ 0 w 10000"/>
                        <a:gd name="connsiteY41" fmla="*/ 9441 h 10073"/>
                        <a:gd name="connsiteX42" fmla="*/ 71 w 10000"/>
                        <a:gd name="connsiteY42" fmla="*/ 9269 h 10073"/>
                        <a:gd name="connsiteX43" fmla="*/ 71 w 10000"/>
                        <a:gd name="connsiteY43" fmla="*/ 9038 h 10073"/>
                        <a:gd name="connsiteX44" fmla="*/ 5071 w 10000"/>
                        <a:gd name="connsiteY44" fmla="*/ 2142 h 10073"/>
                        <a:gd name="connsiteX45" fmla="*/ 5786 w 10000"/>
                        <a:gd name="connsiteY45" fmla="*/ 1280 h 10073"/>
                        <a:gd name="connsiteX46" fmla="*/ 4286 w 10000"/>
                        <a:gd name="connsiteY46" fmla="*/ 1970 h 10073"/>
                        <a:gd name="connsiteX47" fmla="*/ 3286 w 10000"/>
                        <a:gd name="connsiteY47" fmla="*/ 3464 h 10073"/>
                        <a:gd name="connsiteX48" fmla="*/ 2357 w 10000"/>
                        <a:gd name="connsiteY48" fmla="*/ 3693 h 10073"/>
                        <a:gd name="connsiteX49" fmla="*/ 2214 w 10000"/>
                        <a:gd name="connsiteY49" fmla="*/ 3003 h 10073"/>
                        <a:gd name="connsiteX50" fmla="*/ 3411 w 10000"/>
                        <a:gd name="connsiteY50" fmla="*/ 1315 h 10073"/>
                        <a:gd name="connsiteX51" fmla="*/ 5929 w 10000"/>
                        <a:gd name="connsiteY51"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571 w 10000"/>
                        <a:gd name="connsiteY15" fmla="*/ 3234 h 10073"/>
                        <a:gd name="connsiteX16" fmla="*/ 7571 w 10000"/>
                        <a:gd name="connsiteY16" fmla="*/ 2315 h 10073"/>
                        <a:gd name="connsiteX17" fmla="*/ 5857 w 10000"/>
                        <a:gd name="connsiteY17" fmla="*/ 4728 h 10073"/>
                        <a:gd name="connsiteX18" fmla="*/ 7286 w 10000"/>
                        <a:gd name="connsiteY18" fmla="*/ 6740 h 10073"/>
                        <a:gd name="connsiteX19" fmla="*/ 7429 w 10000"/>
                        <a:gd name="connsiteY19" fmla="*/ 6854 h 10073"/>
                        <a:gd name="connsiteX20" fmla="*/ 7500 w 10000"/>
                        <a:gd name="connsiteY20" fmla="*/ 7084 h 10073"/>
                        <a:gd name="connsiteX21" fmla="*/ 7500 w 10000"/>
                        <a:gd name="connsiteY21" fmla="*/ 9325 h 10073"/>
                        <a:gd name="connsiteX22" fmla="*/ 7429 w 10000"/>
                        <a:gd name="connsiteY22" fmla="*/ 9670 h 10073"/>
                        <a:gd name="connsiteX23" fmla="*/ 7214 w 10000"/>
                        <a:gd name="connsiteY23" fmla="*/ 9901 h 10073"/>
                        <a:gd name="connsiteX24" fmla="*/ 7000 w 10000"/>
                        <a:gd name="connsiteY24" fmla="*/ 9958 h 10073"/>
                        <a:gd name="connsiteX25" fmla="*/ 6643 w 10000"/>
                        <a:gd name="connsiteY25" fmla="*/ 10073 h 10073"/>
                        <a:gd name="connsiteX26" fmla="*/ 6357 w 10000"/>
                        <a:gd name="connsiteY26" fmla="*/ 9958 h 10073"/>
                        <a:gd name="connsiteX27" fmla="*/ 6071 w 10000"/>
                        <a:gd name="connsiteY27" fmla="*/ 9901 h 10073"/>
                        <a:gd name="connsiteX28" fmla="*/ 5857 w 10000"/>
                        <a:gd name="connsiteY28" fmla="*/ 9670 h 10073"/>
                        <a:gd name="connsiteX29" fmla="*/ 5857 w 10000"/>
                        <a:gd name="connsiteY29" fmla="*/ 9325 h 10073"/>
                        <a:gd name="connsiteX30" fmla="*/ 5857 w 10000"/>
                        <a:gd name="connsiteY30" fmla="*/ 7257 h 10073"/>
                        <a:gd name="connsiteX31" fmla="*/ 4571 w 10000"/>
                        <a:gd name="connsiteY31" fmla="*/ 5532 h 10073"/>
                        <a:gd name="connsiteX32" fmla="*/ 1643 w 10000"/>
                        <a:gd name="connsiteY32" fmla="*/ 9728 h 10073"/>
                        <a:gd name="connsiteX33" fmla="*/ 1429 w 10000"/>
                        <a:gd name="connsiteY33" fmla="*/ 9901 h 10073"/>
                        <a:gd name="connsiteX34" fmla="*/ 1214 w 10000"/>
                        <a:gd name="connsiteY34" fmla="*/ 9958 h 10073"/>
                        <a:gd name="connsiteX35" fmla="*/ 929 w 10000"/>
                        <a:gd name="connsiteY35" fmla="*/ 10073 h 10073"/>
                        <a:gd name="connsiteX36" fmla="*/ 643 w 10000"/>
                        <a:gd name="connsiteY36" fmla="*/ 10073 h 10073"/>
                        <a:gd name="connsiteX37" fmla="*/ 429 w 10000"/>
                        <a:gd name="connsiteY37" fmla="*/ 9958 h 10073"/>
                        <a:gd name="connsiteX38" fmla="*/ 286 w 10000"/>
                        <a:gd name="connsiteY38" fmla="*/ 9843 h 10073"/>
                        <a:gd name="connsiteX39" fmla="*/ 71 w 10000"/>
                        <a:gd name="connsiteY39" fmla="*/ 9670 h 10073"/>
                        <a:gd name="connsiteX40" fmla="*/ 0 w 10000"/>
                        <a:gd name="connsiteY40" fmla="*/ 9441 h 10073"/>
                        <a:gd name="connsiteX41" fmla="*/ 71 w 10000"/>
                        <a:gd name="connsiteY41" fmla="*/ 9269 h 10073"/>
                        <a:gd name="connsiteX42" fmla="*/ 71 w 10000"/>
                        <a:gd name="connsiteY42" fmla="*/ 9038 h 10073"/>
                        <a:gd name="connsiteX43" fmla="*/ 5071 w 10000"/>
                        <a:gd name="connsiteY43" fmla="*/ 2142 h 10073"/>
                        <a:gd name="connsiteX44" fmla="*/ 5786 w 10000"/>
                        <a:gd name="connsiteY44" fmla="*/ 1280 h 10073"/>
                        <a:gd name="connsiteX45" fmla="*/ 4286 w 10000"/>
                        <a:gd name="connsiteY45" fmla="*/ 1970 h 10073"/>
                        <a:gd name="connsiteX46" fmla="*/ 3286 w 10000"/>
                        <a:gd name="connsiteY46" fmla="*/ 3464 h 10073"/>
                        <a:gd name="connsiteX47" fmla="*/ 2357 w 10000"/>
                        <a:gd name="connsiteY47" fmla="*/ 3693 h 10073"/>
                        <a:gd name="connsiteX48" fmla="*/ 2214 w 10000"/>
                        <a:gd name="connsiteY48" fmla="*/ 3003 h 10073"/>
                        <a:gd name="connsiteX49" fmla="*/ 3411 w 10000"/>
                        <a:gd name="connsiteY49" fmla="*/ 1315 h 10073"/>
                        <a:gd name="connsiteX50" fmla="*/ 5929 w 10000"/>
                        <a:gd name="connsiteY50"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214 w 10000"/>
                        <a:gd name="connsiteY11" fmla="*/ 5303 h 10073"/>
                        <a:gd name="connsiteX12" fmla="*/ 9000 w 10000"/>
                        <a:gd name="connsiteY12" fmla="*/ 5245 h 10073"/>
                        <a:gd name="connsiteX13" fmla="*/ 8857 w 10000"/>
                        <a:gd name="connsiteY13" fmla="*/ 5073 h 10073"/>
                        <a:gd name="connsiteX14" fmla="*/ 7571 w 10000"/>
                        <a:gd name="connsiteY14" fmla="*/ 3234 h 10073"/>
                        <a:gd name="connsiteX15" fmla="*/ 7571 w 10000"/>
                        <a:gd name="connsiteY15" fmla="*/ 2315 h 10073"/>
                        <a:gd name="connsiteX16" fmla="*/ 5857 w 10000"/>
                        <a:gd name="connsiteY16" fmla="*/ 4728 h 10073"/>
                        <a:gd name="connsiteX17" fmla="*/ 7286 w 10000"/>
                        <a:gd name="connsiteY17" fmla="*/ 6740 h 10073"/>
                        <a:gd name="connsiteX18" fmla="*/ 7429 w 10000"/>
                        <a:gd name="connsiteY18" fmla="*/ 6854 h 10073"/>
                        <a:gd name="connsiteX19" fmla="*/ 7500 w 10000"/>
                        <a:gd name="connsiteY19" fmla="*/ 7084 h 10073"/>
                        <a:gd name="connsiteX20" fmla="*/ 7500 w 10000"/>
                        <a:gd name="connsiteY20" fmla="*/ 9325 h 10073"/>
                        <a:gd name="connsiteX21" fmla="*/ 7429 w 10000"/>
                        <a:gd name="connsiteY21" fmla="*/ 9670 h 10073"/>
                        <a:gd name="connsiteX22" fmla="*/ 7214 w 10000"/>
                        <a:gd name="connsiteY22" fmla="*/ 9901 h 10073"/>
                        <a:gd name="connsiteX23" fmla="*/ 7000 w 10000"/>
                        <a:gd name="connsiteY23" fmla="*/ 9958 h 10073"/>
                        <a:gd name="connsiteX24" fmla="*/ 6643 w 10000"/>
                        <a:gd name="connsiteY24" fmla="*/ 10073 h 10073"/>
                        <a:gd name="connsiteX25" fmla="*/ 6357 w 10000"/>
                        <a:gd name="connsiteY25" fmla="*/ 9958 h 10073"/>
                        <a:gd name="connsiteX26" fmla="*/ 6071 w 10000"/>
                        <a:gd name="connsiteY26" fmla="*/ 9901 h 10073"/>
                        <a:gd name="connsiteX27" fmla="*/ 5857 w 10000"/>
                        <a:gd name="connsiteY27" fmla="*/ 9670 h 10073"/>
                        <a:gd name="connsiteX28" fmla="*/ 5857 w 10000"/>
                        <a:gd name="connsiteY28" fmla="*/ 9325 h 10073"/>
                        <a:gd name="connsiteX29" fmla="*/ 5857 w 10000"/>
                        <a:gd name="connsiteY29" fmla="*/ 7257 h 10073"/>
                        <a:gd name="connsiteX30" fmla="*/ 4571 w 10000"/>
                        <a:gd name="connsiteY30" fmla="*/ 5532 h 10073"/>
                        <a:gd name="connsiteX31" fmla="*/ 1643 w 10000"/>
                        <a:gd name="connsiteY31" fmla="*/ 9728 h 10073"/>
                        <a:gd name="connsiteX32" fmla="*/ 1429 w 10000"/>
                        <a:gd name="connsiteY32" fmla="*/ 9901 h 10073"/>
                        <a:gd name="connsiteX33" fmla="*/ 1214 w 10000"/>
                        <a:gd name="connsiteY33" fmla="*/ 9958 h 10073"/>
                        <a:gd name="connsiteX34" fmla="*/ 929 w 10000"/>
                        <a:gd name="connsiteY34" fmla="*/ 10073 h 10073"/>
                        <a:gd name="connsiteX35" fmla="*/ 643 w 10000"/>
                        <a:gd name="connsiteY35" fmla="*/ 10073 h 10073"/>
                        <a:gd name="connsiteX36" fmla="*/ 429 w 10000"/>
                        <a:gd name="connsiteY36" fmla="*/ 9958 h 10073"/>
                        <a:gd name="connsiteX37" fmla="*/ 286 w 10000"/>
                        <a:gd name="connsiteY37" fmla="*/ 9843 h 10073"/>
                        <a:gd name="connsiteX38" fmla="*/ 71 w 10000"/>
                        <a:gd name="connsiteY38" fmla="*/ 9670 h 10073"/>
                        <a:gd name="connsiteX39" fmla="*/ 0 w 10000"/>
                        <a:gd name="connsiteY39" fmla="*/ 9441 h 10073"/>
                        <a:gd name="connsiteX40" fmla="*/ 71 w 10000"/>
                        <a:gd name="connsiteY40" fmla="*/ 9269 h 10073"/>
                        <a:gd name="connsiteX41" fmla="*/ 71 w 10000"/>
                        <a:gd name="connsiteY41" fmla="*/ 9038 h 10073"/>
                        <a:gd name="connsiteX42" fmla="*/ 5071 w 10000"/>
                        <a:gd name="connsiteY42" fmla="*/ 2142 h 10073"/>
                        <a:gd name="connsiteX43" fmla="*/ 5786 w 10000"/>
                        <a:gd name="connsiteY43" fmla="*/ 1280 h 10073"/>
                        <a:gd name="connsiteX44" fmla="*/ 4286 w 10000"/>
                        <a:gd name="connsiteY44" fmla="*/ 1970 h 10073"/>
                        <a:gd name="connsiteX45" fmla="*/ 3286 w 10000"/>
                        <a:gd name="connsiteY45" fmla="*/ 3464 h 10073"/>
                        <a:gd name="connsiteX46" fmla="*/ 2357 w 10000"/>
                        <a:gd name="connsiteY46" fmla="*/ 3693 h 10073"/>
                        <a:gd name="connsiteX47" fmla="*/ 2214 w 10000"/>
                        <a:gd name="connsiteY47" fmla="*/ 3003 h 10073"/>
                        <a:gd name="connsiteX48" fmla="*/ 3411 w 10000"/>
                        <a:gd name="connsiteY48" fmla="*/ 1315 h 10073"/>
                        <a:gd name="connsiteX49" fmla="*/ 5929 w 10000"/>
                        <a:gd name="connsiteY49"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714 w 10000"/>
                        <a:gd name="connsiteY9" fmla="*/ 5245 h 10073"/>
                        <a:gd name="connsiteX10" fmla="*/ 9214 w 10000"/>
                        <a:gd name="connsiteY10" fmla="*/ 5303 h 10073"/>
                        <a:gd name="connsiteX11" fmla="*/ 9000 w 10000"/>
                        <a:gd name="connsiteY11" fmla="*/ 5245 h 10073"/>
                        <a:gd name="connsiteX12" fmla="*/ 8857 w 10000"/>
                        <a:gd name="connsiteY12" fmla="*/ 5073 h 10073"/>
                        <a:gd name="connsiteX13" fmla="*/ 7571 w 10000"/>
                        <a:gd name="connsiteY13" fmla="*/ 3234 h 10073"/>
                        <a:gd name="connsiteX14" fmla="*/ 7571 w 10000"/>
                        <a:gd name="connsiteY14" fmla="*/ 2315 h 10073"/>
                        <a:gd name="connsiteX15" fmla="*/ 5857 w 10000"/>
                        <a:gd name="connsiteY15" fmla="*/ 4728 h 10073"/>
                        <a:gd name="connsiteX16" fmla="*/ 7286 w 10000"/>
                        <a:gd name="connsiteY16" fmla="*/ 6740 h 10073"/>
                        <a:gd name="connsiteX17" fmla="*/ 7429 w 10000"/>
                        <a:gd name="connsiteY17" fmla="*/ 6854 h 10073"/>
                        <a:gd name="connsiteX18" fmla="*/ 7500 w 10000"/>
                        <a:gd name="connsiteY18" fmla="*/ 7084 h 10073"/>
                        <a:gd name="connsiteX19" fmla="*/ 7500 w 10000"/>
                        <a:gd name="connsiteY19" fmla="*/ 9325 h 10073"/>
                        <a:gd name="connsiteX20" fmla="*/ 7429 w 10000"/>
                        <a:gd name="connsiteY20" fmla="*/ 9670 h 10073"/>
                        <a:gd name="connsiteX21" fmla="*/ 7214 w 10000"/>
                        <a:gd name="connsiteY21" fmla="*/ 9901 h 10073"/>
                        <a:gd name="connsiteX22" fmla="*/ 7000 w 10000"/>
                        <a:gd name="connsiteY22" fmla="*/ 9958 h 10073"/>
                        <a:gd name="connsiteX23" fmla="*/ 6643 w 10000"/>
                        <a:gd name="connsiteY23" fmla="*/ 10073 h 10073"/>
                        <a:gd name="connsiteX24" fmla="*/ 6357 w 10000"/>
                        <a:gd name="connsiteY24" fmla="*/ 9958 h 10073"/>
                        <a:gd name="connsiteX25" fmla="*/ 6071 w 10000"/>
                        <a:gd name="connsiteY25" fmla="*/ 9901 h 10073"/>
                        <a:gd name="connsiteX26" fmla="*/ 5857 w 10000"/>
                        <a:gd name="connsiteY26" fmla="*/ 9670 h 10073"/>
                        <a:gd name="connsiteX27" fmla="*/ 5857 w 10000"/>
                        <a:gd name="connsiteY27" fmla="*/ 9325 h 10073"/>
                        <a:gd name="connsiteX28" fmla="*/ 5857 w 10000"/>
                        <a:gd name="connsiteY28" fmla="*/ 7257 h 10073"/>
                        <a:gd name="connsiteX29" fmla="*/ 4571 w 10000"/>
                        <a:gd name="connsiteY29" fmla="*/ 5532 h 10073"/>
                        <a:gd name="connsiteX30" fmla="*/ 1643 w 10000"/>
                        <a:gd name="connsiteY30" fmla="*/ 9728 h 10073"/>
                        <a:gd name="connsiteX31" fmla="*/ 1429 w 10000"/>
                        <a:gd name="connsiteY31" fmla="*/ 9901 h 10073"/>
                        <a:gd name="connsiteX32" fmla="*/ 1214 w 10000"/>
                        <a:gd name="connsiteY32" fmla="*/ 9958 h 10073"/>
                        <a:gd name="connsiteX33" fmla="*/ 929 w 10000"/>
                        <a:gd name="connsiteY33" fmla="*/ 10073 h 10073"/>
                        <a:gd name="connsiteX34" fmla="*/ 643 w 10000"/>
                        <a:gd name="connsiteY34" fmla="*/ 10073 h 10073"/>
                        <a:gd name="connsiteX35" fmla="*/ 429 w 10000"/>
                        <a:gd name="connsiteY35" fmla="*/ 9958 h 10073"/>
                        <a:gd name="connsiteX36" fmla="*/ 286 w 10000"/>
                        <a:gd name="connsiteY36" fmla="*/ 9843 h 10073"/>
                        <a:gd name="connsiteX37" fmla="*/ 71 w 10000"/>
                        <a:gd name="connsiteY37" fmla="*/ 9670 h 10073"/>
                        <a:gd name="connsiteX38" fmla="*/ 0 w 10000"/>
                        <a:gd name="connsiteY38" fmla="*/ 9441 h 10073"/>
                        <a:gd name="connsiteX39" fmla="*/ 71 w 10000"/>
                        <a:gd name="connsiteY39" fmla="*/ 9269 h 10073"/>
                        <a:gd name="connsiteX40" fmla="*/ 71 w 10000"/>
                        <a:gd name="connsiteY40" fmla="*/ 9038 h 10073"/>
                        <a:gd name="connsiteX41" fmla="*/ 5071 w 10000"/>
                        <a:gd name="connsiteY41" fmla="*/ 2142 h 10073"/>
                        <a:gd name="connsiteX42" fmla="*/ 5786 w 10000"/>
                        <a:gd name="connsiteY42" fmla="*/ 1280 h 10073"/>
                        <a:gd name="connsiteX43" fmla="*/ 4286 w 10000"/>
                        <a:gd name="connsiteY43" fmla="*/ 1970 h 10073"/>
                        <a:gd name="connsiteX44" fmla="*/ 3286 w 10000"/>
                        <a:gd name="connsiteY44" fmla="*/ 3464 h 10073"/>
                        <a:gd name="connsiteX45" fmla="*/ 2357 w 10000"/>
                        <a:gd name="connsiteY45" fmla="*/ 3693 h 10073"/>
                        <a:gd name="connsiteX46" fmla="*/ 2214 w 10000"/>
                        <a:gd name="connsiteY46" fmla="*/ 3003 h 10073"/>
                        <a:gd name="connsiteX47" fmla="*/ 3411 w 10000"/>
                        <a:gd name="connsiteY47" fmla="*/ 1315 h 10073"/>
                        <a:gd name="connsiteX48" fmla="*/ 5929 w 10000"/>
                        <a:gd name="connsiteY48"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9714 w 10000"/>
                        <a:gd name="connsiteY8" fmla="*/ 5245 h 10073"/>
                        <a:gd name="connsiteX9" fmla="*/ 9214 w 10000"/>
                        <a:gd name="connsiteY9" fmla="*/ 5303 h 10073"/>
                        <a:gd name="connsiteX10" fmla="*/ 9000 w 10000"/>
                        <a:gd name="connsiteY10" fmla="*/ 5245 h 10073"/>
                        <a:gd name="connsiteX11" fmla="*/ 8857 w 10000"/>
                        <a:gd name="connsiteY11" fmla="*/ 5073 h 10073"/>
                        <a:gd name="connsiteX12" fmla="*/ 7571 w 10000"/>
                        <a:gd name="connsiteY12" fmla="*/ 3234 h 10073"/>
                        <a:gd name="connsiteX13" fmla="*/ 7571 w 10000"/>
                        <a:gd name="connsiteY13" fmla="*/ 2315 h 10073"/>
                        <a:gd name="connsiteX14" fmla="*/ 5857 w 10000"/>
                        <a:gd name="connsiteY14" fmla="*/ 4728 h 10073"/>
                        <a:gd name="connsiteX15" fmla="*/ 7286 w 10000"/>
                        <a:gd name="connsiteY15" fmla="*/ 6740 h 10073"/>
                        <a:gd name="connsiteX16" fmla="*/ 7429 w 10000"/>
                        <a:gd name="connsiteY16" fmla="*/ 6854 h 10073"/>
                        <a:gd name="connsiteX17" fmla="*/ 7500 w 10000"/>
                        <a:gd name="connsiteY17" fmla="*/ 7084 h 10073"/>
                        <a:gd name="connsiteX18" fmla="*/ 7500 w 10000"/>
                        <a:gd name="connsiteY18" fmla="*/ 9325 h 10073"/>
                        <a:gd name="connsiteX19" fmla="*/ 7429 w 10000"/>
                        <a:gd name="connsiteY19" fmla="*/ 9670 h 10073"/>
                        <a:gd name="connsiteX20" fmla="*/ 7214 w 10000"/>
                        <a:gd name="connsiteY20" fmla="*/ 9901 h 10073"/>
                        <a:gd name="connsiteX21" fmla="*/ 7000 w 10000"/>
                        <a:gd name="connsiteY21" fmla="*/ 9958 h 10073"/>
                        <a:gd name="connsiteX22" fmla="*/ 6643 w 10000"/>
                        <a:gd name="connsiteY22" fmla="*/ 10073 h 10073"/>
                        <a:gd name="connsiteX23" fmla="*/ 6357 w 10000"/>
                        <a:gd name="connsiteY23" fmla="*/ 9958 h 10073"/>
                        <a:gd name="connsiteX24" fmla="*/ 6071 w 10000"/>
                        <a:gd name="connsiteY24" fmla="*/ 9901 h 10073"/>
                        <a:gd name="connsiteX25" fmla="*/ 5857 w 10000"/>
                        <a:gd name="connsiteY25" fmla="*/ 9670 h 10073"/>
                        <a:gd name="connsiteX26" fmla="*/ 5857 w 10000"/>
                        <a:gd name="connsiteY26" fmla="*/ 9325 h 10073"/>
                        <a:gd name="connsiteX27" fmla="*/ 5857 w 10000"/>
                        <a:gd name="connsiteY27" fmla="*/ 7257 h 10073"/>
                        <a:gd name="connsiteX28" fmla="*/ 4571 w 10000"/>
                        <a:gd name="connsiteY28" fmla="*/ 5532 h 10073"/>
                        <a:gd name="connsiteX29" fmla="*/ 1643 w 10000"/>
                        <a:gd name="connsiteY29" fmla="*/ 9728 h 10073"/>
                        <a:gd name="connsiteX30" fmla="*/ 1429 w 10000"/>
                        <a:gd name="connsiteY30" fmla="*/ 9901 h 10073"/>
                        <a:gd name="connsiteX31" fmla="*/ 1214 w 10000"/>
                        <a:gd name="connsiteY31" fmla="*/ 9958 h 10073"/>
                        <a:gd name="connsiteX32" fmla="*/ 929 w 10000"/>
                        <a:gd name="connsiteY32" fmla="*/ 10073 h 10073"/>
                        <a:gd name="connsiteX33" fmla="*/ 643 w 10000"/>
                        <a:gd name="connsiteY33" fmla="*/ 10073 h 10073"/>
                        <a:gd name="connsiteX34" fmla="*/ 429 w 10000"/>
                        <a:gd name="connsiteY34" fmla="*/ 9958 h 10073"/>
                        <a:gd name="connsiteX35" fmla="*/ 286 w 10000"/>
                        <a:gd name="connsiteY35" fmla="*/ 9843 h 10073"/>
                        <a:gd name="connsiteX36" fmla="*/ 71 w 10000"/>
                        <a:gd name="connsiteY36" fmla="*/ 9670 h 10073"/>
                        <a:gd name="connsiteX37" fmla="*/ 0 w 10000"/>
                        <a:gd name="connsiteY37" fmla="*/ 9441 h 10073"/>
                        <a:gd name="connsiteX38" fmla="*/ 71 w 10000"/>
                        <a:gd name="connsiteY38" fmla="*/ 9269 h 10073"/>
                        <a:gd name="connsiteX39" fmla="*/ 71 w 10000"/>
                        <a:gd name="connsiteY39" fmla="*/ 9038 h 10073"/>
                        <a:gd name="connsiteX40" fmla="*/ 5071 w 10000"/>
                        <a:gd name="connsiteY40" fmla="*/ 2142 h 10073"/>
                        <a:gd name="connsiteX41" fmla="*/ 5786 w 10000"/>
                        <a:gd name="connsiteY41" fmla="*/ 1280 h 10073"/>
                        <a:gd name="connsiteX42" fmla="*/ 4286 w 10000"/>
                        <a:gd name="connsiteY42" fmla="*/ 1970 h 10073"/>
                        <a:gd name="connsiteX43" fmla="*/ 3286 w 10000"/>
                        <a:gd name="connsiteY43" fmla="*/ 3464 h 10073"/>
                        <a:gd name="connsiteX44" fmla="*/ 2357 w 10000"/>
                        <a:gd name="connsiteY44" fmla="*/ 3693 h 10073"/>
                        <a:gd name="connsiteX45" fmla="*/ 2214 w 10000"/>
                        <a:gd name="connsiteY45" fmla="*/ 3003 h 10073"/>
                        <a:gd name="connsiteX46" fmla="*/ 3411 w 10000"/>
                        <a:gd name="connsiteY46" fmla="*/ 1315 h 10073"/>
                        <a:gd name="connsiteX47" fmla="*/ 5929 w 10000"/>
                        <a:gd name="connsiteY47" fmla="*/ 73 h 10073"/>
                        <a:gd name="connsiteX0" fmla="*/ 5929 w 9973"/>
                        <a:gd name="connsiteY0" fmla="*/ 73 h 10073"/>
                        <a:gd name="connsiteX1" fmla="*/ 6643 w 9973"/>
                        <a:gd name="connsiteY1" fmla="*/ 73 h 10073"/>
                        <a:gd name="connsiteX2" fmla="*/ 6643 w 9973"/>
                        <a:gd name="connsiteY2" fmla="*/ 73 h 10073"/>
                        <a:gd name="connsiteX3" fmla="*/ 8643 w 9973"/>
                        <a:gd name="connsiteY3" fmla="*/ 992 h 10073"/>
                        <a:gd name="connsiteX4" fmla="*/ 8857 w 9973"/>
                        <a:gd name="connsiteY4" fmla="*/ 1394 h 10073"/>
                        <a:gd name="connsiteX5" fmla="*/ 8857 w 9973"/>
                        <a:gd name="connsiteY5" fmla="*/ 3061 h 10073"/>
                        <a:gd name="connsiteX6" fmla="*/ 9929 w 9973"/>
                        <a:gd name="connsiteY6" fmla="*/ 4613 h 10073"/>
                        <a:gd name="connsiteX7" fmla="*/ 9714 w 9973"/>
                        <a:gd name="connsiteY7" fmla="*/ 5245 h 10073"/>
                        <a:gd name="connsiteX8" fmla="*/ 9214 w 9973"/>
                        <a:gd name="connsiteY8" fmla="*/ 5303 h 10073"/>
                        <a:gd name="connsiteX9" fmla="*/ 9000 w 9973"/>
                        <a:gd name="connsiteY9" fmla="*/ 5245 h 10073"/>
                        <a:gd name="connsiteX10" fmla="*/ 8857 w 9973"/>
                        <a:gd name="connsiteY10" fmla="*/ 5073 h 10073"/>
                        <a:gd name="connsiteX11" fmla="*/ 7571 w 9973"/>
                        <a:gd name="connsiteY11" fmla="*/ 3234 h 10073"/>
                        <a:gd name="connsiteX12" fmla="*/ 7571 w 9973"/>
                        <a:gd name="connsiteY12" fmla="*/ 2315 h 10073"/>
                        <a:gd name="connsiteX13" fmla="*/ 5857 w 9973"/>
                        <a:gd name="connsiteY13" fmla="*/ 4728 h 10073"/>
                        <a:gd name="connsiteX14" fmla="*/ 7286 w 9973"/>
                        <a:gd name="connsiteY14" fmla="*/ 6740 h 10073"/>
                        <a:gd name="connsiteX15" fmla="*/ 7429 w 9973"/>
                        <a:gd name="connsiteY15" fmla="*/ 6854 h 10073"/>
                        <a:gd name="connsiteX16" fmla="*/ 7500 w 9973"/>
                        <a:gd name="connsiteY16" fmla="*/ 7084 h 10073"/>
                        <a:gd name="connsiteX17" fmla="*/ 7500 w 9973"/>
                        <a:gd name="connsiteY17" fmla="*/ 9325 h 10073"/>
                        <a:gd name="connsiteX18" fmla="*/ 7429 w 9973"/>
                        <a:gd name="connsiteY18" fmla="*/ 9670 h 10073"/>
                        <a:gd name="connsiteX19" fmla="*/ 7214 w 9973"/>
                        <a:gd name="connsiteY19" fmla="*/ 9901 h 10073"/>
                        <a:gd name="connsiteX20" fmla="*/ 7000 w 9973"/>
                        <a:gd name="connsiteY20" fmla="*/ 9958 h 10073"/>
                        <a:gd name="connsiteX21" fmla="*/ 6643 w 9973"/>
                        <a:gd name="connsiteY21" fmla="*/ 10073 h 10073"/>
                        <a:gd name="connsiteX22" fmla="*/ 6357 w 9973"/>
                        <a:gd name="connsiteY22" fmla="*/ 9958 h 10073"/>
                        <a:gd name="connsiteX23" fmla="*/ 6071 w 9973"/>
                        <a:gd name="connsiteY23" fmla="*/ 9901 h 10073"/>
                        <a:gd name="connsiteX24" fmla="*/ 5857 w 9973"/>
                        <a:gd name="connsiteY24" fmla="*/ 9670 h 10073"/>
                        <a:gd name="connsiteX25" fmla="*/ 5857 w 9973"/>
                        <a:gd name="connsiteY25" fmla="*/ 9325 h 10073"/>
                        <a:gd name="connsiteX26" fmla="*/ 5857 w 9973"/>
                        <a:gd name="connsiteY26" fmla="*/ 7257 h 10073"/>
                        <a:gd name="connsiteX27" fmla="*/ 4571 w 9973"/>
                        <a:gd name="connsiteY27" fmla="*/ 5532 h 10073"/>
                        <a:gd name="connsiteX28" fmla="*/ 1643 w 9973"/>
                        <a:gd name="connsiteY28" fmla="*/ 9728 h 10073"/>
                        <a:gd name="connsiteX29" fmla="*/ 1429 w 9973"/>
                        <a:gd name="connsiteY29" fmla="*/ 9901 h 10073"/>
                        <a:gd name="connsiteX30" fmla="*/ 1214 w 9973"/>
                        <a:gd name="connsiteY30" fmla="*/ 9958 h 10073"/>
                        <a:gd name="connsiteX31" fmla="*/ 929 w 9973"/>
                        <a:gd name="connsiteY31" fmla="*/ 10073 h 10073"/>
                        <a:gd name="connsiteX32" fmla="*/ 643 w 9973"/>
                        <a:gd name="connsiteY32" fmla="*/ 10073 h 10073"/>
                        <a:gd name="connsiteX33" fmla="*/ 429 w 9973"/>
                        <a:gd name="connsiteY33" fmla="*/ 9958 h 10073"/>
                        <a:gd name="connsiteX34" fmla="*/ 286 w 9973"/>
                        <a:gd name="connsiteY34" fmla="*/ 9843 h 10073"/>
                        <a:gd name="connsiteX35" fmla="*/ 71 w 9973"/>
                        <a:gd name="connsiteY35" fmla="*/ 9670 h 10073"/>
                        <a:gd name="connsiteX36" fmla="*/ 0 w 9973"/>
                        <a:gd name="connsiteY36" fmla="*/ 9441 h 10073"/>
                        <a:gd name="connsiteX37" fmla="*/ 71 w 9973"/>
                        <a:gd name="connsiteY37" fmla="*/ 9269 h 10073"/>
                        <a:gd name="connsiteX38" fmla="*/ 71 w 9973"/>
                        <a:gd name="connsiteY38" fmla="*/ 9038 h 10073"/>
                        <a:gd name="connsiteX39" fmla="*/ 5071 w 9973"/>
                        <a:gd name="connsiteY39" fmla="*/ 2142 h 10073"/>
                        <a:gd name="connsiteX40" fmla="*/ 5786 w 9973"/>
                        <a:gd name="connsiteY40" fmla="*/ 1280 h 10073"/>
                        <a:gd name="connsiteX41" fmla="*/ 4286 w 9973"/>
                        <a:gd name="connsiteY41" fmla="*/ 1970 h 10073"/>
                        <a:gd name="connsiteX42" fmla="*/ 3286 w 9973"/>
                        <a:gd name="connsiteY42" fmla="*/ 3464 h 10073"/>
                        <a:gd name="connsiteX43" fmla="*/ 2357 w 9973"/>
                        <a:gd name="connsiteY43" fmla="*/ 3693 h 10073"/>
                        <a:gd name="connsiteX44" fmla="*/ 2214 w 9973"/>
                        <a:gd name="connsiteY44" fmla="*/ 3003 h 10073"/>
                        <a:gd name="connsiteX45" fmla="*/ 3411 w 9973"/>
                        <a:gd name="connsiteY45" fmla="*/ 1315 h 10073"/>
                        <a:gd name="connsiteX46" fmla="*/ 5929 w 9973"/>
                        <a:gd name="connsiteY46" fmla="*/ 73 h 10073"/>
                        <a:gd name="connsiteX0" fmla="*/ 5945 w 10000"/>
                        <a:gd name="connsiteY0" fmla="*/ 72 h 10000"/>
                        <a:gd name="connsiteX1" fmla="*/ 6661 w 10000"/>
                        <a:gd name="connsiteY1" fmla="*/ 72 h 10000"/>
                        <a:gd name="connsiteX2" fmla="*/ 6661 w 10000"/>
                        <a:gd name="connsiteY2" fmla="*/ 72 h 10000"/>
                        <a:gd name="connsiteX3" fmla="*/ 8666 w 10000"/>
                        <a:gd name="connsiteY3" fmla="*/ 985 h 10000"/>
                        <a:gd name="connsiteX4" fmla="*/ 8881 w 10000"/>
                        <a:gd name="connsiteY4" fmla="*/ 1384 h 10000"/>
                        <a:gd name="connsiteX5" fmla="*/ 8881 w 10000"/>
                        <a:gd name="connsiteY5" fmla="*/ 3039 h 10000"/>
                        <a:gd name="connsiteX6" fmla="*/ 9956 w 10000"/>
                        <a:gd name="connsiteY6" fmla="*/ 4580 h 10000"/>
                        <a:gd name="connsiteX7" fmla="*/ 9740 w 10000"/>
                        <a:gd name="connsiteY7" fmla="*/ 5207 h 10000"/>
                        <a:gd name="connsiteX8" fmla="*/ 9024 w 10000"/>
                        <a:gd name="connsiteY8" fmla="*/ 5207 h 10000"/>
                        <a:gd name="connsiteX9" fmla="*/ 8881 w 10000"/>
                        <a:gd name="connsiteY9" fmla="*/ 5036 h 10000"/>
                        <a:gd name="connsiteX10" fmla="*/ 7591 w 10000"/>
                        <a:gd name="connsiteY10" fmla="*/ 3211 h 10000"/>
                        <a:gd name="connsiteX11" fmla="*/ 7591 w 10000"/>
                        <a:gd name="connsiteY11" fmla="*/ 2298 h 10000"/>
                        <a:gd name="connsiteX12" fmla="*/ 5873 w 10000"/>
                        <a:gd name="connsiteY12" fmla="*/ 4694 h 10000"/>
                        <a:gd name="connsiteX13" fmla="*/ 7306 w 10000"/>
                        <a:gd name="connsiteY13" fmla="*/ 6691 h 10000"/>
                        <a:gd name="connsiteX14" fmla="*/ 7449 w 10000"/>
                        <a:gd name="connsiteY14" fmla="*/ 6804 h 10000"/>
                        <a:gd name="connsiteX15" fmla="*/ 7520 w 10000"/>
                        <a:gd name="connsiteY15" fmla="*/ 7033 h 10000"/>
                        <a:gd name="connsiteX16" fmla="*/ 7520 w 10000"/>
                        <a:gd name="connsiteY16" fmla="*/ 9257 h 10000"/>
                        <a:gd name="connsiteX17" fmla="*/ 7449 w 10000"/>
                        <a:gd name="connsiteY17" fmla="*/ 9600 h 10000"/>
                        <a:gd name="connsiteX18" fmla="*/ 7234 w 10000"/>
                        <a:gd name="connsiteY18" fmla="*/ 9829 h 10000"/>
                        <a:gd name="connsiteX19" fmla="*/ 7019 w 10000"/>
                        <a:gd name="connsiteY19" fmla="*/ 9886 h 10000"/>
                        <a:gd name="connsiteX20" fmla="*/ 6661 w 10000"/>
                        <a:gd name="connsiteY20" fmla="*/ 10000 h 10000"/>
                        <a:gd name="connsiteX21" fmla="*/ 6374 w 10000"/>
                        <a:gd name="connsiteY21" fmla="*/ 9886 h 10000"/>
                        <a:gd name="connsiteX22" fmla="*/ 6087 w 10000"/>
                        <a:gd name="connsiteY22" fmla="*/ 9829 h 10000"/>
                        <a:gd name="connsiteX23" fmla="*/ 5873 w 10000"/>
                        <a:gd name="connsiteY23" fmla="*/ 9600 h 10000"/>
                        <a:gd name="connsiteX24" fmla="*/ 5873 w 10000"/>
                        <a:gd name="connsiteY24" fmla="*/ 9257 h 10000"/>
                        <a:gd name="connsiteX25" fmla="*/ 5873 w 10000"/>
                        <a:gd name="connsiteY25" fmla="*/ 7204 h 10000"/>
                        <a:gd name="connsiteX26" fmla="*/ 4583 w 10000"/>
                        <a:gd name="connsiteY26" fmla="*/ 5492 h 10000"/>
                        <a:gd name="connsiteX27" fmla="*/ 1647 w 10000"/>
                        <a:gd name="connsiteY27" fmla="*/ 9658 h 10000"/>
                        <a:gd name="connsiteX28" fmla="*/ 1433 w 10000"/>
                        <a:gd name="connsiteY28" fmla="*/ 9829 h 10000"/>
                        <a:gd name="connsiteX29" fmla="*/ 1217 w 10000"/>
                        <a:gd name="connsiteY29" fmla="*/ 9886 h 10000"/>
                        <a:gd name="connsiteX30" fmla="*/ 932 w 10000"/>
                        <a:gd name="connsiteY30" fmla="*/ 10000 h 10000"/>
                        <a:gd name="connsiteX31" fmla="*/ 645 w 10000"/>
                        <a:gd name="connsiteY31" fmla="*/ 10000 h 10000"/>
                        <a:gd name="connsiteX32" fmla="*/ 430 w 10000"/>
                        <a:gd name="connsiteY32" fmla="*/ 9886 h 10000"/>
                        <a:gd name="connsiteX33" fmla="*/ 287 w 10000"/>
                        <a:gd name="connsiteY33" fmla="*/ 9772 h 10000"/>
                        <a:gd name="connsiteX34" fmla="*/ 71 w 10000"/>
                        <a:gd name="connsiteY34" fmla="*/ 9600 h 10000"/>
                        <a:gd name="connsiteX35" fmla="*/ 0 w 10000"/>
                        <a:gd name="connsiteY35" fmla="*/ 9373 h 10000"/>
                        <a:gd name="connsiteX36" fmla="*/ 71 w 10000"/>
                        <a:gd name="connsiteY36" fmla="*/ 9202 h 10000"/>
                        <a:gd name="connsiteX37" fmla="*/ 71 w 10000"/>
                        <a:gd name="connsiteY37" fmla="*/ 8973 h 10000"/>
                        <a:gd name="connsiteX38" fmla="*/ 5085 w 10000"/>
                        <a:gd name="connsiteY38" fmla="*/ 2126 h 10000"/>
                        <a:gd name="connsiteX39" fmla="*/ 5802 w 10000"/>
                        <a:gd name="connsiteY39" fmla="*/ 1271 h 10000"/>
                        <a:gd name="connsiteX40" fmla="*/ 4298 w 10000"/>
                        <a:gd name="connsiteY40" fmla="*/ 1956 h 10000"/>
                        <a:gd name="connsiteX41" fmla="*/ 3295 w 10000"/>
                        <a:gd name="connsiteY41" fmla="*/ 3439 h 10000"/>
                        <a:gd name="connsiteX42" fmla="*/ 2363 w 10000"/>
                        <a:gd name="connsiteY42" fmla="*/ 3666 h 10000"/>
                        <a:gd name="connsiteX43" fmla="*/ 2220 w 10000"/>
                        <a:gd name="connsiteY43" fmla="*/ 2981 h 10000"/>
                        <a:gd name="connsiteX44" fmla="*/ 3420 w 10000"/>
                        <a:gd name="connsiteY44" fmla="*/ 1305 h 10000"/>
                        <a:gd name="connsiteX45" fmla="*/ 5945 w 10000"/>
                        <a:gd name="connsiteY45" fmla="*/ 72 h 10000"/>
                        <a:gd name="connsiteX0" fmla="*/ 5945 w 10000"/>
                        <a:gd name="connsiteY0" fmla="*/ 72 h 10000"/>
                        <a:gd name="connsiteX1" fmla="*/ 6661 w 10000"/>
                        <a:gd name="connsiteY1" fmla="*/ 72 h 10000"/>
                        <a:gd name="connsiteX2" fmla="*/ 6661 w 10000"/>
                        <a:gd name="connsiteY2" fmla="*/ 72 h 10000"/>
                        <a:gd name="connsiteX3" fmla="*/ 8666 w 10000"/>
                        <a:gd name="connsiteY3" fmla="*/ 985 h 10000"/>
                        <a:gd name="connsiteX4" fmla="*/ 8881 w 10000"/>
                        <a:gd name="connsiteY4" fmla="*/ 1384 h 10000"/>
                        <a:gd name="connsiteX5" fmla="*/ 8881 w 10000"/>
                        <a:gd name="connsiteY5" fmla="*/ 3039 h 10000"/>
                        <a:gd name="connsiteX6" fmla="*/ 9956 w 10000"/>
                        <a:gd name="connsiteY6" fmla="*/ 4580 h 10000"/>
                        <a:gd name="connsiteX7" fmla="*/ 9740 w 10000"/>
                        <a:gd name="connsiteY7" fmla="*/ 5207 h 10000"/>
                        <a:gd name="connsiteX8" fmla="*/ 8881 w 10000"/>
                        <a:gd name="connsiteY8" fmla="*/ 5036 h 10000"/>
                        <a:gd name="connsiteX9" fmla="*/ 7591 w 10000"/>
                        <a:gd name="connsiteY9" fmla="*/ 3211 h 10000"/>
                        <a:gd name="connsiteX10" fmla="*/ 7591 w 10000"/>
                        <a:gd name="connsiteY10" fmla="*/ 2298 h 10000"/>
                        <a:gd name="connsiteX11" fmla="*/ 5873 w 10000"/>
                        <a:gd name="connsiteY11" fmla="*/ 4694 h 10000"/>
                        <a:gd name="connsiteX12" fmla="*/ 7306 w 10000"/>
                        <a:gd name="connsiteY12" fmla="*/ 6691 h 10000"/>
                        <a:gd name="connsiteX13" fmla="*/ 7449 w 10000"/>
                        <a:gd name="connsiteY13" fmla="*/ 6804 h 10000"/>
                        <a:gd name="connsiteX14" fmla="*/ 7520 w 10000"/>
                        <a:gd name="connsiteY14" fmla="*/ 7033 h 10000"/>
                        <a:gd name="connsiteX15" fmla="*/ 7520 w 10000"/>
                        <a:gd name="connsiteY15" fmla="*/ 9257 h 10000"/>
                        <a:gd name="connsiteX16" fmla="*/ 7449 w 10000"/>
                        <a:gd name="connsiteY16" fmla="*/ 9600 h 10000"/>
                        <a:gd name="connsiteX17" fmla="*/ 7234 w 10000"/>
                        <a:gd name="connsiteY17" fmla="*/ 9829 h 10000"/>
                        <a:gd name="connsiteX18" fmla="*/ 7019 w 10000"/>
                        <a:gd name="connsiteY18" fmla="*/ 9886 h 10000"/>
                        <a:gd name="connsiteX19" fmla="*/ 6661 w 10000"/>
                        <a:gd name="connsiteY19" fmla="*/ 10000 h 10000"/>
                        <a:gd name="connsiteX20" fmla="*/ 6374 w 10000"/>
                        <a:gd name="connsiteY20" fmla="*/ 9886 h 10000"/>
                        <a:gd name="connsiteX21" fmla="*/ 6087 w 10000"/>
                        <a:gd name="connsiteY21" fmla="*/ 9829 h 10000"/>
                        <a:gd name="connsiteX22" fmla="*/ 5873 w 10000"/>
                        <a:gd name="connsiteY22" fmla="*/ 9600 h 10000"/>
                        <a:gd name="connsiteX23" fmla="*/ 5873 w 10000"/>
                        <a:gd name="connsiteY23" fmla="*/ 9257 h 10000"/>
                        <a:gd name="connsiteX24" fmla="*/ 5873 w 10000"/>
                        <a:gd name="connsiteY24" fmla="*/ 7204 h 10000"/>
                        <a:gd name="connsiteX25" fmla="*/ 4583 w 10000"/>
                        <a:gd name="connsiteY25" fmla="*/ 5492 h 10000"/>
                        <a:gd name="connsiteX26" fmla="*/ 1647 w 10000"/>
                        <a:gd name="connsiteY26" fmla="*/ 9658 h 10000"/>
                        <a:gd name="connsiteX27" fmla="*/ 1433 w 10000"/>
                        <a:gd name="connsiteY27" fmla="*/ 9829 h 10000"/>
                        <a:gd name="connsiteX28" fmla="*/ 1217 w 10000"/>
                        <a:gd name="connsiteY28" fmla="*/ 9886 h 10000"/>
                        <a:gd name="connsiteX29" fmla="*/ 932 w 10000"/>
                        <a:gd name="connsiteY29" fmla="*/ 10000 h 10000"/>
                        <a:gd name="connsiteX30" fmla="*/ 645 w 10000"/>
                        <a:gd name="connsiteY30" fmla="*/ 10000 h 10000"/>
                        <a:gd name="connsiteX31" fmla="*/ 430 w 10000"/>
                        <a:gd name="connsiteY31" fmla="*/ 9886 h 10000"/>
                        <a:gd name="connsiteX32" fmla="*/ 287 w 10000"/>
                        <a:gd name="connsiteY32" fmla="*/ 9772 h 10000"/>
                        <a:gd name="connsiteX33" fmla="*/ 71 w 10000"/>
                        <a:gd name="connsiteY33" fmla="*/ 9600 h 10000"/>
                        <a:gd name="connsiteX34" fmla="*/ 0 w 10000"/>
                        <a:gd name="connsiteY34" fmla="*/ 9373 h 10000"/>
                        <a:gd name="connsiteX35" fmla="*/ 71 w 10000"/>
                        <a:gd name="connsiteY35" fmla="*/ 9202 h 10000"/>
                        <a:gd name="connsiteX36" fmla="*/ 71 w 10000"/>
                        <a:gd name="connsiteY36" fmla="*/ 8973 h 10000"/>
                        <a:gd name="connsiteX37" fmla="*/ 5085 w 10000"/>
                        <a:gd name="connsiteY37" fmla="*/ 2126 h 10000"/>
                        <a:gd name="connsiteX38" fmla="*/ 5802 w 10000"/>
                        <a:gd name="connsiteY38" fmla="*/ 1271 h 10000"/>
                        <a:gd name="connsiteX39" fmla="*/ 4298 w 10000"/>
                        <a:gd name="connsiteY39" fmla="*/ 1956 h 10000"/>
                        <a:gd name="connsiteX40" fmla="*/ 3295 w 10000"/>
                        <a:gd name="connsiteY40" fmla="*/ 3439 h 10000"/>
                        <a:gd name="connsiteX41" fmla="*/ 2363 w 10000"/>
                        <a:gd name="connsiteY41" fmla="*/ 3666 h 10000"/>
                        <a:gd name="connsiteX42" fmla="*/ 2220 w 10000"/>
                        <a:gd name="connsiteY42" fmla="*/ 2981 h 10000"/>
                        <a:gd name="connsiteX43" fmla="*/ 3420 w 10000"/>
                        <a:gd name="connsiteY43" fmla="*/ 1305 h 10000"/>
                        <a:gd name="connsiteX44" fmla="*/ 5945 w 10000"/>
                        <a:gd name="connsiteY44" fmla="*/ 72 h 10000"/>
                        <a:gd name="connsiteX0" fmla="*/ 5945 w 10000"/>
                        <a:gd name="connsiteY0" fmla="*/ 72 h 10000"/>
                        <a:gd name="connsiteX1" fmla="*/ 6661 w 10000"/>
                        <a:gd name="connsiteY1" fmla="*/ 72 h 10000"/>
                        <a:gd name="connsiteX2" fmla="*/ 6661 w 10000"/>
                        <a:gd name="connsiteY2" fmla="*/ 72 h 10000"/>
                        <a:gd name="connsiteX3" fmla="*/ 8666 w 10000"/>
                        <a:gd name="connsiteY3" fmla="*/ 985 h 10000"/>
                        <a:gd name="connsiteX4" fmla="*/ 8881 w 10000"/>
                        <a:gd name="connsiteY4" fmla="*/ 1384 h 10000"/>
                        <a:gd name="connsiteX5" fmla="*/ 8881 w 10000"/>
                        <a:gd name="connsiteY5" fmla="*/ 3039 h 10000"/>
                        <a:gd name="connsiteX6" fmla="*/ 9956 w 10000"/>
                        <a:gd name="connsiteY6" fmla="*/ 4580 h 10000"/>
                        <a:gd name="connsiteX7" fmla="*/ 9740 w 10000"/>
                        <a:gd name="connsiteY7" fmla="*/ 5207 h 10000"/>
                        <a:gd name="connsiteX8" fmla="*/ 8881 w 10000"/>
                        <a:gd name="connsiteY8" fmla="*/ 5036 h 10000"/>
                        <a:gd name="connsiteX9" fmla="*/ 7591 w 10000"/>
                        <a:gd name="connsiteY9" fmla="*/ 3211 h 10000"/>
                        <a:gd name="connsiteX10" fmla="*/ 7591 w 10000"/>
                        <a:gd name="connsiteY10" fmla="*/ 2298 h 10000"/>
                        <a:gd name="connsiteX11" fmla="*/ 5873 w 10000"/>
                        <a:gd name="connsiteY11" fmla="*/ 4694 h 10000"/>
                        <a:gd name="connsiteX12" fmla="*/ 7306 w 10000"/>
                        <a:gd name="connsiteY12" fmla="*/ 6691 h 10000"/>
                        <a:gd name="connsiteX13" fmla="*/ 7449 w 10000"/>
                        <a:gd name="connsiteY13" fmla="*/ 6804 h 10000"/>
                        <a:gd name="connsiteX14" fmla="*/ 7520 w 10000"/>
                        <a:gd name="connsiteY14" fmla="*/ 7033 h 10000"/>
                        <a:gd name="connsiteX15" fmla="*/ 7520 w 10000"/>
                        <a:gd name="connsiteY15" fmla="*/ 9257 h 10000"/>
                        <a:gd name="connsiteX16" fmla="*/ 7449 w 10000"/>
                        <a:gd name="connsiteY16" fmla="*/ 9600 h 10000"/>
                        <a:gd name="connsiteX17" fmla="*/ 7234 w 10000"/>
                        <a:gd name="connsiteY17" fmla="*/ 9829 h 10000"/>
                        <a:gd name="connsiteX18" fmla="*/ 7019 w 10000"/>
                        <a:gd name="connsiteY18" fmla="*/ 9886 h 10000"/>
                        <a:gd name="connsiteX19" fmla="*/ 6661 w 10000"/>
                        <a:gd name="connsiteY19" fmla="*/ 10000 h 10000"/>
                        <a:gd name="connsiteX20" fmla="*/ 6374 w 10000"/>
                        <a:gd name="connsiteY20" fmla="*/ 9886 h 10000"/>
                        <a:gd name="connsiteX21" fmla="*/ 6087 w 10000"/>
                        <a:gd name="connsiteY21" fmla="*/ 9829 h 10000"/>
                        <a:gd name="connsiteX22" fmla="*/ 5873 w 10000"/>
                        <a:gd name="connsiteY22" fmla="*/ 9600 h 10000"/>
                        <a:gd name="connsiteX23" fmla="*/ 5873 w 10000"/>
                        <a:gd name="connsiteY23" fmla="*/ 9257 h 10000"/>
                        <a:gd name="connsiteX24" fmla="*/ 5873 w 10000"/>
                        <a:gd name="connsiteY24" fmla="*/ 7204 h 10000"/>
                        <a:gd name="connsiteX25" fmla="*/ 4583 w 10000"/>
                        <a:gd name="connsiteY25" fmla="*/ 5492 h 10000"/>
                        <a:gd name="connsiteX26" fmla="*/ 1647 w 10000"/>
                        <a:gd name="connsiteY26" fmla="*/ 9658 h 10000"/>
                        <a:gd name="connsiteX27" fmla="*/ 1433 w 10000"/>
                        <a:gd name="connsiteY27" fmla="*/ 9829 h 10000"/>
                        <a:gd name="connsiteX28" fmla="*/ 1217 w 10000"/>
                        <a:gd name="connsiteY28" fmla="*/ 9886 h 10000"/>
                        <a:gd name="connsiteX29" fmla="*/ 932 w 10000"/>
                        <a:gd name="connsiteY29" fmla="*/ 10000 h 10000"/>
                        <a:gd name="connsiteX30" fmla="*/ 645 w 10000"/>
                        <a:gd name="connsiteY30" fmla="*/ 10000 h 10000"/>
                        <a:gd name="connsiteX31" fmla="*/ 430 w 10000"/>
                        <a:gd name="connsiteY31" fmla="*/ 9886 h 10000"/>
                        <a:gd name="connsiteX32" fmla="*/ 287 w 10000"/>
                        <a:gd name="connsiteY32" fmla="*/ 9772 h 10000"/>
                        <a:gd name="connsiteX33" fmla="*/ 71 w 10000"/>
                        <a:gd name="connsiteY33" fmla="*/ 9600 h 10000"/>
                        <a:gd name="connsiteX34" fmla="*/ 0 w 10000"/>
                        <a:gd name="connsiteY34" fmla="*/ 9373 h 10000"/>
                        <a:gd name="connsiteX35" fmla="*/ 71 w 10000"/>
                        <a:gd name="connsiteY35" fmla="*/ 9202 h 10000"/>
                        <a:gd name="connsiteX36" fmla="*/ 71 w 10000"/>
                        <a:gd name="connsiteY36" fmla="*/ 8973 h 10000"/>
                        <a:gd name="connsiteX37" fmla="*/ 5085 w 10000"/>
                        <a:gd name="connsiteY37" fmla="*/ 2126 h 10000"/>
                        <a:gd name="connsiteX38" fmla="*/ 5802 w 10000"/>
                        <a:gd name="connsiteY38" fmla="*/ 1271 h 10000"/>
                        <a:gd name="connsiteX39" fmla="*/ 4298 w 10000"/>
                        <a:gd name="connsiteY39" fmla="*/ 1956 h 10000"/>
                        <a:gd name="connsiteX40" fmla="*/ 3295 w 10000"/>
                        <a:gd name="connsiteY40" fmla="*/ 3439 h 10000"/>
                        <a:gd name="connsiteX41" fmla="*/ 2363 w 10000"/>
                        <a:gd name="connsiteY41" fmla="*/ 3666 h 10000"/>
                        <a:gd name="connsiteX42" fmla="*/ 2220 w 10000"/>
                        <a:gd name="connsiteY42" fmla="*/ 2981 h 10000"/>
                        <a:gd name="connsiteX43" fmla="*/ 3420 w 10000"/>
                        <a:gd name="connsiteY43" fmla="*/ 1305 h 10000"/>
                        <a:gd name="connsiteX44" fmla="*/ 5945 w 10000"/>
                        <a:gd name="connsiteY44" fmla="*/ 72 h 10000"/>
                        <a:gd name="connsiteX0" fmla="*/ 5945 w 10000"/>
                        <a:gd name="connsiteY0" fmla="*/ 72 h 10000"/>
                        <a:gd name="connsiteX1" fmla="*/ 6661 w 10000"/>
                        <a:gd name="connsiteY1" fmla="*/ 72 h 10000"/>
                        <a:gd name="connsiteX2" fmla="*/ 6661 w 10000"/>
                        <a:gd name="connsiteY2" fmla="*/ 72 h 10000"/>
                        <a:gd name="connsiteX3" fmla="*/ 8666 w 10000"/>
                        <a:gd name="connsiteY3" fmla="*/ 985 h 10000"/>
                        <a:gd name="connsiteX4" fmla="*/ 8881 w 10000"/>
                        <a:gd name="connsiteY4" fmla="*/ 1384 h 10000"/>
                        <a:gd name="connsiteX5" fmla="*/ 8881 w 10000"/>
                        <a:gd name="connsiteY5" fmla="*/ 3039 h 10000"/>
                        <a:gd name="connsiteX6" fmla="*/ 9956 w 10000"/>
                        <a:gd name="connsiteY6" fmla="*/ 4580 h 10000"/>
                        <a:gd name="connsiteX7" fmla="*/ 9740 w 10000"/>
                        <a:gd name="connsiteY7" fmla="*/ 5207 h 10000"/>
                        <a:gd name="connsiteX8" fmla="*/ 8881 w 10000"/>
                        <a:gd name="connsiteY8" fmla="*/ 5036 h 10000"/>
                        <a:gd name="connsiteX9" fmla="*/ 7591 w 10000"/>
                        <a:gd name="connsiteY9" fmla="*/ 3211 h 10000"/>
                        <a:gd name="connsiteX10" fmla="*/ 7591 w 10000"/>
                        <a:gd name="connsiteY10" fmla="*/ 2298 h 10000"/>
                        <a:gd name="connsiteX11" fmla="*/ 5873 w 10000"/>
                        <a:gd name="connsiteY11" fmla="*/ 4694 h 10000"/>
                        <a:gd name="connsiteX12" fmla="*/ 7306 w 10000"/>
                        <a:gd name="connsiteY12" fmla="*/ 6691 h 10000"/>
                        <a:gd name="connsiteX13" fmla="*/ 7449 w 10000"/>
                        <a:gd name="connsiteY13" fmla="*/ 6804 h 10000"/>
                        <a:gd name="connsiteX14" fmla="*/ 7520 w 10000"/>
                        <a:gd name="connsiteY14" fmla="*/ 7033 h 10000"/>
                        <a:gd name="connsiteX15" fmla="*/ 7520 w 10000"/>
                        <a:gd name="connsiteY15" fmla="*/ 9257 h 10000"/>
                        <a:gd name="connsiteX16" fmla="*/ 7449 w 10000"/>
                        <a:gd name="connsiteY16" fmla="*/ 9600 h 10000"/>
                        <a:gd name="connsiteX17" fmla="*/ 7234 w 10000"/>
                        <a:gd name="connsiteY17" fmla="*/ 9829 h 10000"/>
                        <a:gd name="connsiteX18" fmla="*/ 7019 w 10000"/>
                        <a:gd name="connsiteY18" fmla="*/ 9886 h 10000"/>
                        <a:gd name="connsiteX19" fmla="*/ 6661 w 10000"/>
                        <a:gd name="connsiteY19" fmla="*/ 10000 h 10000"/>
                        <a:gd name="connsiteX20" fmla="*/ 6374 w 10000"/>
                        <a:gd name="connsiteY20" fmla="*/ 9886 h 10000"/>
                        <a:gd name="connsiteX21" fmla="*/ 6087 w 10000"/>
                        <a:gd name="connsiteY21" fmla="*/ 9829 h 10000"/>
                        <a:gd name="connsiteX22" fmla="*/ 5873 w 10000"/>
                        <a:gd name="connsiteY22" fmla="*/ 9600 h 10000"/>
                        <a:gd name="connsiteX23" fmla="*/ 5873 w 10000"/>
                        <a:gd name="connsiteY23" fmla="*/ 9257 h 10000"/>
                        <a:gd name="connsiteX24" fmla="*/ 5873 w 10000"/>
                        <a:gd name="connsiteY24" fmla="*/ 7204 h 10000"/>
                        <a:gd name="connsiteX25" fmla="*/ 4583 w 10000"/>
                        <a:gd name="connsiteY25" fmla="*/ 5492 h 10000"/>
                        <a:gd name="connsiteX26" fmla="*/ 1647 w 10000"/>
                        <a:gd name="connsiteY26" fmla="*/ 9658 h 10000"/>
                        <a:gd name="connsiteX27" fmla="*/ 1433 w 10000"/>
                        <a:gd name="connsiteY27" fmla="*/ 9829 h 10000"/>
                        <a:gd name="connsiteX28" fmla="*/ 1217 w 10000"/>
                        <a:gd name="connsiteY28" fmla="*/ 9886 h 10000"/>
                        <a:gd name="connsiteX29" fmla="*/ 932 w 10000"/>
                        <a:gd name="connsiteY29" fmla="*/ 10000 h 10000"/>
                        <a:gd name="connsiteX30" fmla="*/ 645 w 10000"/>
                        <a:gd name="connsiteY30" fmla="*/ 10000 h 10000"/>
                        <a:gd name="connsiteX31" fmla="*/ 430 w 10000"/>
                        <a:gd name="connsiteY31" fmla="*/ 9886 h 10000"/>
                        <a:gd name="connsiteX32" fmla="*/ 287 w 10000"/>
                        <a:gd name="connsiteY32" fmla="*/ 9772 h 10000"/>
                        <a:gd name="connsiteX33" fmla="*/ 71 w 10000"/>
                        <a:gd name="connsiteY33" fmla="*/ 9600 h 10000"/>
                        <a:gd name="connsiteX34" fmla="*/ 0 w 10000"/>
                        <a:gd name="connsiteY34" fmla="*/ 9373 h 10000"/>
                        <a:gd name="connsiteX35" fmla="*/ 71 w 10000"/>
                        <a:gd name="connsiteY35" fmla="*/ 9202 h 10000"/>
                        <a:gd name="connsiteX36" fmla="*/ 71 w 10000"/>
                        <a:gd name="connsiteY36" fmla="*/ 8973 h 10000"/>
                        <a:gd name="connsiteX37" fmla="*/ 5085 w 10000"/>
                        <a:gd name="connsiteY37" fmla="*/ 2126 h 10000"/>
                        <a:gd name="connsiteX38" fmla="*/ 5802 w 10000"/>
                        <a:gd name="connsiteY38" fmla="*/ 1271 h 10000"/>
                        <a:gd name="connsiteX39" fmla="*/ 4298 w 10000"/>
                        <a:gd name="connsiteY39" fmla="*/ 1956 h 10000"/>
                        <a:gd name="connsiteX40" fmla="*/ 3295 w 10000"/>
                        <a:gd name="connsiteY40" fmla="*/ 3439 h 10000"/>
                        <a:gd name="connsiteX41" fmla="*/ 2363 w 10000"/>
                        <a:gd name="connsiteY41" fmla="*/ 3666 h 10000"/>
                        <a:gd name="connsiteX42" fmla="*/ 2220 w 10000"/>
                        <a:gd name="connsiteY42" fmla="*/ 2981 h 10000"/>
                        <a:gd name="connsiteX43" fmla="*/ 3420 w 10000"/>
                        <a:gd name="connsiteY43" fmla="*/ 1305 h 10000"/>
                        <a:gd name="connsiteX44" fmla="*/ 5945 w 10000"/>
                        <a:gd name="connsiteY44" fmla="*/ 72 h 10000"/>
                        <a:gd name="connsiteX0" fmla="*/ 5945 w 10007"/>
                        <a:gd name="connsiteY0" fmla="*/ 72 h 10000"/>
                        <a:gd name="connsiteX1" fmla="*/ 6661 w 10007"/>
                        <a:gd name="connsiteY1" fmla="*/ 72 h 10000"/>
                        <a:gd name="connsiteX2" fmla="*/ 6661 w 10007"/>
                        <a:gd name="connsiteY2" fmla="*/ 72 h 10000"/>
                        <a:gd name="connsiteX3" fmla="*/ 8666 w 10007"/>
                        <a:gd name="connsiteY3" fmla="*/ 985 h 10000"/>
                        <a:gd name="connsiteX4" fmla="*/ 8881 w 10007"/>
                        <a:gd name="connsiteY4" fmla="*/ 1384 h 10000"/>
                        <a:gd name="connsiteX5" fmla="*/ 8881 w 10007"/>
                        <a:gd name="connsiteY5" fmla="*/ 3039 h 10000"/>
                        <a:gd name="connsiteX6" fmla="*/ 9956 w 10007"/>
                        <a:gd name="connsiteY6" fmla="*/ 4580 h 10000"/>
                        <a:gd name="connsiteX7" fmla="*/ 9740 w 10007"/>
                        <a:gd name="connsiteY7" fmla="*/ 5207 h 10000"/>
                        <a:gd name="connsiteX8" fmla="*/ 8881 w 10007"/>
                        <a:gd name="connsiteY8" fmla="*/ 5036 h 10000"/>
                        <a:gd name="connsiteX9" fmla="*/ 7591 w 10007"/>
                        <a:gd name="connsiteY9" fmla="*/ 3211 h 10000"/>
                        <a:gd name="connsiteX10" fmla="*/ 7591 w 10007"/>
                        <a:gd name="connsiteY10" fmla="*/ 2298 h 10000"/>
                        <a:gd name="connsiteX11" fmla="*/ 5873 w 10007"/>
                        <a:gd name="connsiteY11" fmla="*/ 4694 h 10000"/>
                        <a:gd name="connsiteX12" fmla="*/ 7306 w 10007"/>
                        <a:gd name="connsiteY12" fmla="*/ 6691 h 10000"/>
                        <a:gd name="connsiteX13" fmla="*/ 7449 w 10007"/>
                        <a:gd name="connsiteY13" fmla="*/ 6804 h 10000"/>
                        <a:gd name="connsiteX14" fmla="*/ 7520 w 10007"/>
                        <a:gd name="connsiteY14" fmla="*/ 7033 h 10000"/>
                        <a:gd name="connsiteX15" fmla="*/ 7520 w 10007"/>
                        <a:gd name="connsiteY15" fmla="*/ 9257 h 10000"/>
                        <a:gd name="connsiteX16" fmla="*/ 7449 w 10007"/>
                        <a:gd name="connsiteY16" fmla="*/ 9600 h 10000"/>
                        <a:gd name="connsiteX17" fmla="*/ 7234 w 10007"/>
                        <a:gd name="connsiteY17" fmla="*/ 9829 h 10000"/>
                        <a:gd name="connsiteX18" fmla="*/ 7019 w 10007"/>
                        <a:gd name="connsiteY18" fmla="*/ 9886 h 10000"/>
                        <a:gd name="connsiteX19" fmla="*/ 6661 w 10007"/>
                        <a:gd name="connsiteY19" fmla="*/ 10000 h 10000"/>
                        <a:gd name="connsiteX20" fmla="*/ 6374 w 10007"/>
                        <a:gd name="connsiteY20" fmla="*/ 9886 h 10000"/>
                        <a:gd name="connsiteX21" fmla="*/ 6087 w 10007"/>
                        <a:gd name="connsiteY21" fmla="*/ 9829 h 10000"/>
                        <a:gd name="connsiteX22" fmla="*/ 5873 w 10007"/>
                        <a:gd name="connsiteY22" fmla="*/ 9600 h 10000"/>
                        <a:gd name="connsiteX23" fmla="*/ 5873 w 10007"/>
                        <a:gd name="connsiteY23" fmla="*/ 9257 h 10000"/>
                        <a:gd name="connsiteX24" fmla="*/ 5873 w 10007"/>
                        <a:gd name="connsiteY24" fmla="*/ 7204 h 10000"/>
                        <a:gd name="connsiteX25" fmla="*/ 4583 w 10007"/>
                        <a:gd name="connsiteY25" fmla="*/ 5492 h 10000"/>
                        <a:gd name="connsiteX26" fmla="*/ 1647 w 10007"/>
                        <a:gd name="connsiteY26" fmla="*/ 9658 h 10000"/>
                        <a:gd name="connsiteX27" fmla="*/ 1433 w 10007"/>
                        <a:gd name="connsiteY27" fmla="*/ 9829 h 10000"/>
                        <a:gd name="connsiteX28" fmla="*/ 1217 w 10007"/>
                        <a:gd name="connsiteY28" fmla="*/ 9886 h 10000"/>
                        <a:gd name="connsiteX29" fmla="*/ 932 w 10007"/>
                        <a:gd name="connsiteY29" fmla="*/ 10000 h 10000"/>
                        <a:gd name="connsiteX30" fmla="*/ 645 w 10007"/>
                        <a:gd name="connsiteY30" fmla="*/ 10000 h 10000"/>
                        <a:gd name="connsiteX31" fmla="*/ 430 w 10007"/>
                        <a:gd name="connsiteY31" fmla="*/ 9886 h 10000"/>
                        <a:gd name="connsiteX32" fmla="*/ 287 w 10007"/>
                        <a:gd name="connsiteY32" fmla="*/ 9772 h 10000"/>
                        <a:gd name="connsiteX33" fmla="*/ 71 w 10007"/>
                        <a:gd name="connsiteY33" fmla="*/ 9600 h 10000"/>
                        <a:gd name="connsiteX34" fmla="*/ 0 w 10007"/>
                        <a:gd name="connsiteY34" fmla="*/ 9373 h 10000"/>
                        <a:gd name="connsiteX35" fmla="*/ 71 w 10007"/>
                        <a:gd name="connsiteY35" fmla="*/ 9202 h 10000"/>
                        <a:gd name="connsiteX36" fmla="*/ 71 w 10007"/>
                        <a:gd name="connsiteY36" fmla="*/ 8973 h 10000"/>
                        <a:gd name="connsiteX37" fmla="*/ 5085 w 10007"/>
                        <a:gd name="connsiteY37" fmla="*/ 2126 h 10000"/>
                        <a:gd name="connsiteX38" fmla="*/ 5802 w 10007"/>
                        <a:gd name="connsiteY38" fmla="*/ 1271 h 10000"/>
                        <a:gd name="connsiteX39" fmla="*/ 4298 w 10007"/>
                        <a:gd name="connsiteY39" fmla="*/ 1956 h 10000"/>
                        <a:gd name="connsiteX40" fmla="*/ 3295 w 10007"/>
                        <a:gd name="connsiteY40" fmla="*/ 3439 h 10000"/>
                        <a:gd name="connsiteX41" fmla="*/ 2363 w 10007"/>
                        <a:gd name="connsiteY41" fmla="*/ 3666 h 10000"/>
                        <a:gd name="connsiteX42" fmla="*/ 2220 w 10007"/>
                        <a:gd name="connsiteY42" fmla="*/ 2981 h 10000"/>
                        <a:gd name="connsiteX43" fmla="*/ 3420 w 10007"/>
                        <a:gd name="connsiteY43" fmla="*/ 1305 h 10000"/>
                        <a:gd name="connsiteX44" fmla="*/ 5945 w 10007"/>
                        <a:gd name="connsiteY44" fmla="*/ 72 h 10000"/>
                        <a:gd name="connsiteX0" fmla="*/ 5945 w 10022"/>
                        <a:gd name="connsiteY0" fmla="*/ 72 h 10000"/>
                        <a:gd name="connsiteX1" fmla="*/ 6661 w 10022"/>
                        <a:gd name="connsiteY1" fmla="*/ 72 h 10000"/>
                        <a:gd name="connsiteX2" fmla="*/ 6661 w 10022"/>
                        <a:gd name="connsiteY2" fmla="*/ 72 h 10000"/>
                        <a:gd name="connsiteX3" fmla="*/ 8666 w 10022"/>
                        <a:gd name="connsiteY3" fmla="*/ 985 h 10000"/>
                        <a:gd name="connsiteX4" fmla="*/ 8881 w 10022"/>
                        <a:gd name="connsiteY4" fmla="*/ 1384 h 10000"/>
                        <a:gd name="connsiteX5" fmla="*/ 8881 w 10022"/>
                        <a:gd name="connsiteY5" fmla="*/ 3039 h 10000"/>
                        <a:gd name="connsiteX6" fmla="*/ 9956 w 10022"/>
                        <a:gd name="connsiteY6" fmla="*/ 4580 h 10000"/>
                        <a:gd name="connsiteX7" fmla="*/ 9740 w 10022"/>
                        <a:gd name="connsiteY7" fmla="*/ 5207 h 10000"/>
                        <a:gd name="connsiteX8" fmla="*/ 8881 w 10022"/>
                        <a:gd name="connsiteY8" fmla="*/ 5036 h 10000"/>
                        <a:gd name="connsiteX9" fmla="*/ 7591 w 10022"/>
                        <a:gd name="connsiteY9" fmla="*/ 3211 h 10000"/>
                        <a:gd name="connsiteX10" fmla="*/ 7591 w 10022"/>
                        <a:gd name="connsiteY10" fmla="*/ 2298 h 10000"/>
                        <a:gd name="connsiteX11" fmla="*/ 5873 w 10022"/>
                        <a:gd name="connsiteY11" fmla="*/ 4694 h 10000"/>
                        <a:gd name="connsiteX12" fmla="*/ 7306 w 10022"/>
                        <a:gd name="connsiteY12" fmla="*/ 6691 h 10000"/>
                        <a:gd name="connsiteX13" fmla="*/ 7449 w 10022"/>
                        <a:gd name="connsiteY13" fmla="*/ 6804 h 10000"/>
                        <a:gd name="connsiteX14" fmla="*/ 7520 w 10022"/>
                        <a:gd name="connsiteY14" fmla="*/ 7033 h 10000"/>
                        <a:gd name="connsiteX15" fmla="*/ 7520 w 10022"/>
                        <a:gd name="connsiteY15" fmla="*/ 9257 h 10000"/>
                        <a:gd name="connsiteX16" fmla="*/ 7449 w 10022"/>
                        <a:gd name="connsiteY16" fmla="*/ 9600 h 10000"/>
                        <a:gd name="connsiteX17" fmla="*/ 7234 w 10022"/>
                        <a:gd name="connsiteY17" fmla="*/ 9829 h 10000"/>
                        <a:gd name="connsiteX18" fmla="*/ 7019 w 10022"/>
                        <a:gd name="connsiteY18" fmla="*/ 9886 h 10000"/>
                        <a:gd name="connsiteX19" fmla="*/ 6661 w 10022"/>
                        <a:gd name="connsiteY19" fmla="*/ 10000 h 10000"/>
                        <a:gd name="connsiteX20" fmla="*/ 6374 w 10022"/>
                        <a:gd name="connsiteY20" fmla="*/ 9886 h 10000"/>
                        <a:gd name="connsiteX21" fmla="*/ 6087 w 10022"/>
                        <a:gd name="connsiteY21" fmla="*/ 9829 h 10000"/>
                        <a:gd name="connsiteX22" fmla="*/ 5873 w 10022"/>
                        <a:gd name="connsiteY22" fmla="*/ 9600 h 10000"/>
                        <a:gd name="connsiteX23" fmla="*/ 5873 w 10022"/>
                        <a:gd name="connsiteY23" fmla="*/ 9257 h 10000"/>
                        <a:gd name="connsiteX24" fmla="*/ 5873 w 10022"/>
                        <a:gd name="connsiteY24" fmla="*/ 7204 h 10000"/>
                        <a:gd name="connsiteX25" fmla="*/ 4583 w 10022"/>
                        <a:gd name="connsiteY25" fmla="*/ 5492 h 10000"/>
                        <a:gd name="connsiteX26" fmla="*/ 1647 w 10022"/>
                        <a:gd name="connsiteY26" fmla="*/ 9658 h 10000"/>
                        <a:gd name="connsiteX27" fmla="*/ 1433 w 10022"/>
                        <a:gd name="connsiteY27" fmla="*/ 9829 h 10000"/>
                        <a:gd name="connsiteX28" fmla="*/ 1217 w 10022"/>
                        <a:gd name="connsiteY28" fmla="*/ 9886 h 10000"/>
                        <a:gd name="connsiteX29" fmla="*/ 932 w 10022"/>
                        <a:gd name="connsiteY29" fmla="*/ 10000 h 10000"/>
                        <a:gd name="connsiteX30" fmla="*/ 645 w 10022"/>
                        <a:gd name="connsiteY30" fmla="*/ 10000 h 10000"/>
                        <a:gd name="connsiteX31" fmla="*/ 430 w 10022"/>
                        <a:gd name="connsiteY31" fmla="*/ 9886 h 10000"/>
                        <a:gd name="connsiteX32" fmla="*/ 287 w 10022"/>
                        <a:gd name="connsiteY32" fmla="*/ 9772 h 10000"/>
                        <a:gd name="connsiteX33" fmla="*/ 71 w 10022"/>
                        <a:gd name="connsiteY33" fmla="*/ 9600 h 10000"/>
                        <a:gd name="connsiteX34" fmla="*/ 0 w 10022"/>
                        <a:gd name="connsiteY34" fmla="*/ 9373 h 10000"/>
                        <a:gd name="connsiteX35" fmla="*/ 71 w 10022"/>
                        <a:gd name="connsiteY35" fmla="*/ 9202 h 10000"/>
                        <a:gd name="connsiteX36" fmla="*/ 71 w 10022"/>
                        <a:gd name="connsiteY36" fmla="*/ 8973 h 10000"/>
                        <a:gd name="connsiteX37" fmla="*/ 5085 w 10022"/>
                        <a:gd name="connsiteY37" fmla="*/ 2126 h 10000"/>
                        <a:gd name="connsiteX38" fmla="*/ 5802 w 10022"/>
                        <a:gd name="connsiteY38" fmla="*/ 1271 h 10000"/>
                        <a:gd name="connsiteX39" fmla="*/ 4298 w 10022"/>
                        <a:gd name="connsiteY39" fmla="*/ 1956 h 10000"/>
                        <a:gd name="connsiteX40" fmla="*/ 3295 w 10022"/>
                        <a:gd name="connsiteY40" fmla="*/ 3439 h 10000"/>
                        <a:gd name="connsiteX41" fmla="*/ 2363 w 10022"/>
                        <a:gd name="connsiteY41" fmla="*/ 3666 h 10000"/>
                        <a:gd name="connsiteX42" fmla="*/ 2220 w 10022"/>
                        <a:gd name="connsiteY42" fmla="*/ 2981 h 10000"/>
                        <a:gd name="connsiteX43" fmla="*/ 3420 w 10022"/>
                        <a:gd name="connsiteY43" fmla="*/ 1305 h 10000"/>
                        <a:gd name="connsiteX44" fmla="*/ 5945 w 10022"/>
                        <a:gd name="connsiteY44" fmla="*/ 72 h 10000"/>
                        <a:gd name="connsiteX0" fmla="*/ 5945 w 10022"/>
                        <a:gd name="connsiteY0" fmla="*/ 72 h 10000"/>
                        <a:gd name="connsiteX1" fmla="*/ 6661 w 10022"/>
                        <a:gd name="connsiteY1" fmla="*/ 72 h 10000"/>
                        <a:gd name="connsiteX2" fmla="*/ 6661 w 10022"/>
                        <a:gd name="connsiteY2" fmla="*/ 72 h 10000"/>
                        <a:gd name="connsiteX3" fmla="*/ 8666 w 10022"/>
                        <a:gd name="connsiteY3" fmla="*/ 985 h 10000"/>
                        <a:gd name="connsiteX4" fmla="*/ 8881 w 10022"/>
                        <a:gd name="connsiteY4" fmla="*/ 1384 h 10000"/>
                        <a:gd name="connsiteX5" fmla="*/ 8881 w 10022"/>
                        <a:gd name="connsiteY5" fmla="*/ 3039 h 10000"/>
                        <a:gd name="connsiteX6" fmla="*/ 9956 w 10022"/>
                        <a:gd name="connsiteY6" fmla="*/ 4580 h 10000"/>
                        <a:gd name="connsiteX7" fmla="*/ 9740 w 10022"/>
                        <a:gd name="connsiteY7" fmla="*/ 5207 h 10000"/>
                        <a:gd name="connsiteX8" fmla="*/ 8881 w 10022"/>
                        <a:gd name="connsiteY8" fmla="*/ 5036 h 10000"/>
                        <a:gd name="connsiteX9" fmla="*/ 7591 w 10022"/>
                        <a:gd name="connsiteY9" fmla="*/ 3211 h 10000"/>
                        <a:gd name="connsiteX10" fmla="*/ 7591 w 10022"/>
                        <a:gd name="connsiteY10" fmla="*/ 2298 h 10000"/>
                        <a:gd name="connsiteX11" fmla="*/ 5873 w 10022"/>
                        <a:gd name="connsiteY11" fmla="*/ 4694 h 10000"/>
                        <a:gd name="connsiteX12" fmla="*/ 7306 w 10022"/>
                        <a:gd name="connsiteY12" fmla="*/ 6691 h 10000"/>
                        <a:gd name="connsiteX13" fmla="*/ 7449 w 10022"/>
                        <a:gd name="connsiteY13" fmla="*/ 6804 h 10000"/>
                        <a:gd name="connsiteX14" fmla="*/ 7520 w 10022"/>
                        <a:gd name="connsiteY14" fmla="*/ 7033 h 10000"/>
                        <a:gd name="connsiteX15" fmla="*/ 7520 w 10022"/>
                        <a:gd name="connsiteY15" fmla="*/ 9257 h 10000"/>
                        <a:gd name="connsiteX16" fmla="*/ 7449 w 10022"/>
                        <a:gd name="connsiteY16" fmla="*/ 9600 h 10000"/>
                        <a:gd name="connsiteX17" fmla="*/ 7234 w 10022"/>
                        <a:gd name="connsiteY17" fmla="*/ 9829 h 10000"/>
                        <a:gd name="connsiteX18" fmla="*/ 7019 w 10022"/>
                        <a:gd name="connsiteY18" fmla="*/ 9886 h 10000"/>
                        <a:gd name="connsiteX19" fmla="*/ 6661 w 10022"/>
                        <a:gd name="connsiteY19" fmla="*/ 10000 h 10000"/>
                        <a:gd name="connsiteX20" fmla="*/ 6374 w 10022"/>
                        <a:gd name="connsiteY20" fmla="*/ 9886 h 10000"/>
                        <a:gd name="connsiteX21" fmla="*/ 6087 w 10022"/>
                        <a:gd name="connsiteY21" fmla="*/ 9829 h 10000"/>
                        <a:gd name="connsiteX22" fmla="*/ 5873 w 10022"/>
                        <a:gd name="connsiteY22" fmla="*/ 9600 h 10000"/>
                        <a:gd name="connsiteX23" fmla="*/ 5873 w 10022"/>
                        <a:gd name="connsiteY23" fmla="*/ 9257 h 10000"/>
                        <a:gd name="connsiteX24" fmla="*/ 5873 w 10022"/>
                        <a:gd name="connsiteY24" fmla="*/ 7204 h 10000"/>
                        <a:gd name="connsiteX25" fmla="*/ 4583 w 10022"/>
                        <a:gd name="connsiteY25" fmla="*/ 5492 h 10000"/>
                        <a:gd name="connsiteX26" fmla="*/ 1647 w 10022"/>
                        <a:gd name="connsiteY26" fmla="*/ 9658 h 10000"/>
                        <a:gd name="connsiteX27" fmla="*/ 1433 w 10022"/>
                        <a:gd name="connsiteY27" fmla="*/ 9829 h 10000"/>
                        <a:gd name="connsiteX28" fmla="*/ 1217 w 10022"/>
                        <a:gd name="connsiteY28" fmla="*/ 9886 h 10000"/>
                        <a:gd name="connsiteX29" fmla="*/ 932 w 10022"/>
                        <a:gd name="connsiteY29" fmla="*/ 10000 h 10000"/>
                        <a:gd name="connsiteX30" fmla="*/ 645 w 10022"/>
                        <a:gd name="connsiteY30" fmla="*/ 10000 h 10000"/>
                        <a:gd name="connsiteX31" fmla="*/ 430 w 10022"/>
                        <a:gd name="connsiteY31" fmla="*/ 9886 h 10000"/>
                        <a:gd name="connsiteX32" fmla="*/ 287 w 10022"/>
                        <a:gd name="connsiteY32" fmla="*/ 9772 h 10000"/>
                        <a:gd name="connsiteX33" fmla="*/ 71 w 10022"/>
                        <a:gd name="connsiteY33" fmla="*/ 9600 h 10000"/>
                        <a:gd name="connsiteX34" fmla="*/ 0 w 10022"/>
                        <a:gd name="connsiteY34" fmla="*/ 9373 h 10000"/>
                        <a:gd name="connsiteX35" fmla="*/ 71 w 10022"/>
                        <a:gd name="connsiteY35" fmla="*/ 9202 h 10000"/>
                        <a:gd name="connsiteX36" fmla="*/ 71 w 10022"/>
                        <a:gd name="connsiteY36" fmla="*/ 8973 h 10000"/>
                        <a:gd name="connsiteX37" fmla="*/ 5085 w 10022"/>
                        <a:gd name="connsiteY37" fmla="*/ 2126 h 10000"/>
                        <a:gd name="connsiteX38" fmla="*/ 5802 w 10022"/>
                        <a:gd name="connsiteY38" fmla="*/ 1271 h 10000"/>
                        <a:gd name="connsiteX39" fmla="*/ 4298 w 10022"/>
                        <a:gd name="connsiteY39" fmla="*/ 1956 h 10000"/>
                        <a:gd name="connsiteX40" fmla="*/ 3295 w 10022"/>
                        <a:gd name="connsiteY40" fmla="*/ 3439 h 10000"/>
                        <a:gd name="connsiteX41" fmla="*/ 2363 w 10022"/>
                        <a:gd name="connsiteY41" fmla="*/ 3666 h 10000"/>
                        <a:gd name="connsiteX42" fmla="*/ 2220 w 10022"/>
                        <a:gd name="connsiteY42" fmla="*/ 2981 h 10000"/>
                        <a:gd name="connsiteX43" fmla="*/ 3420 w 10022"/>
                        <a:gd name="connsiteY43" fmla="*/ 1305 h 10000"/>
                        <a:gd name="connsiteX44" fmla="*/ 5945 w 10022"/>
                        <a:gd name="connsiteY44"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306 w 10026"/>
                        <a:gd name="connsiteY12" fmla="*/ 6691 h 10000"/>
                        <a:gd name="connsiteX13" fmla="*/ 7449 w 10026"/>
                        <a:gd name="connsiteY13" fmla="*/ 6804 h 10000"/>
                        <a:gd name="connsiteX14" fmla="*/ 7520 w 10026"/>
                        <a:gd name="connsiteY14" fmla="*/ 7033 h 10000"/>
                        <a:gd name="connsiteX15" fmla="*/ 7520 w 10026"/>
                        <a:gd name="connsiteY15" fmla="*/ 9257 h 10000"/>
                        <a:gd name="connsiteX16" fmla="*/ 7449 w 10026"/>
                        <a:gd name="connsiteY16" fmla="*/ 9600 h 10000"/>
                        <a:gd name="connsiteX17" fmla="*/ 7234 w 10026"/>
                        <a:gd name="connsiteY17" fmla="*/ 9829 h 10000"/>
                        <a:gd name="connsiteX18" fmla="*/ 7019 w 10026"/>
                        <a:gd name="connsiteY18" fmla="*/ 9886 h 10000"/>
                        <a:gd name="connsiteX19" fmla="*/ 6661 w 10026"/>
                        <a:gd name="connsiteY19" fmla="*/ 10000 h 10000"/>
                        <a:gd name="connsiteX20" fmla="*/ 6374 w 10026"/>
                        <a:gd name="connsiteY20" fmla="*/ 9886 h 10000"/>
                        <a:gd name="connsiteX21" fmla="*/ 6087 w 10026"/>
                        <a:gd name="connsiteY21" fmla="*/ 9829 h 10000"/>
                        <a:gd name="connsiteX22" fmla="*/ 5873 w 10026"/>
                        <a:gd name="connsiteY22" fmla="*/ 9600 h 10000"/>
                        <a:gd name="connsiteX23" fmla="*/ 5873 w 10026"/>
                        <a:gd name="connsiteY23" fmla="*/ 9257 h 10000"/>
                        <a:gd name="connsiteX24" fmla="*/ 5873 w 10026"/>
                        <a:gd name="connsiteY24" fmla="*/ 7204 h 10000"/>
                        <a:gd name="connsiteX25" fmla="*/ 4583 w 10026"/>
                        <a:gd name="connsiteY25" fmla="*/ 5492 h 10000"/>
                        <a:gd name="connsiteX26" fmla="*/ 1647 w 10026"/>
                        <a:gd name="connsiteY26" fmla="*/ 9658 h 10000"/>
                        <a:gd name="connsiteX27" fmla="*/ 1433 w 10026"/>
                        <a:gd name="connsiteY27" fmla="*/ 9829 h 10000"/>
                        <a:gd name="connsiteX28" fmla="*/ 1217 w 10026"/>
                        <a:gd name="connsiteY28" fmla="*/ 9886 h 10000"/>
                        <a:gd name="connsiteX29" fmla="*/ 932 w 10026"/>
                        <a:gd name="connsiteY29" fmla="*/ 10000 h 10000"/>
                        <a:gd name="connsiteX30" fmla="*/ 645 w 10026"/>
                        <a:gd name="connsiteY30" fmla="*/ 10000 h 10000"/>
                        <a:gd name="connsiteX31" fmla="*/ 430 w 10026"/>
                        <a:gd name="connsiteY31" fmla="*/ 9886 h 10000"/>
                        <a:gd name="connsiteX32" fmla="*/ 287 w 10026"/>
                        <a:gd name="connsiteY32" fmla="*/ 9772 h 10000"/>
                        <a:gd name="connsiteX33" fmla="*/ 71 w 10026"/>
                        <a:gd name="connsiteY33" fmla="*/ 9600 h 10000"/>
                        <a:gd name="connsiteX34" fmla="*/ 0 w 10026"/>
                        <a:gd name="connsiteY34" fmla="*/ 9373 h 10000"/>
                        <a:gd name="connsiteX35" fmla="*/ 71 w 10026"/>
                        <a:gd name="connsiteY35" fmla="*/ 9202 h 10000"/>
                        <a:gd name="connsiteX36" fmla="*/ 71 w 10026"/>
                        <a:gd name="connsiteY36" fmla="*/ 8973 h 10000"/>
                        <a:gd name="connsiteX37" fmla="*/ 5085 w 10026"/>
                        <a:gd name="connsiteY37" fmla="*/ 2126 h 10000"/>
                        <a:gd name="connsiteX38" fmla="*/ 5802 w 10026"/>
                        <a:gd name="connsiteY38" fmla="*/ 1271 h 10000"/>
                        <a:gd name="connsiteX39" fmla="*/ 4298 w 10026"/>
                        <a:gd name="connsiteY39" fmla="*/ 1956 h 10000"/>
                        <a:gd name="connsiteX40" fmla="*/ 3295 w 10026"/>
                        <a:gd name="connsiteY40" fmla="*/ 3439 h 10000"/>
                        <a:gd name="connsiteX41" fmla="*/ 2363 w 10026"/>
                        <a:gd name="connsiteY41" fmla="*/ 3666 h 10000"/>
                        <a:gd name="connsiteX42" fmla="*/ 2220 w 10026"/>
                        <a:gd name="connsiteY42" fmla="*/ 2981 h 10000"/>
                        <a:gd name="connsiteX43" fmla="*/ 3420 w 10026"/>
                        <a:gd name="connsiteY43" fmla="*/ 1305 h 10000"/>
                        <a:gd name="connsiteX44" fmla="*/ 5945 w 10026"/>
                        <a:gd name="connsiteY44"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306 w 10026"/>
                        <a:gd name="connsiteY12" fmla="*/ 6691 h 10000"/>
                        <a:gd name="connsiteX13" fmla="*/ 7449 w 10026"/>
                        <a:gd name="connsiteY13" fmla="*/ 6804 h 10000"/>
                        <a:gd name="connsiteX14" fmla="*/ 7520 w 10026"/>
                        <a:gd name="connsiteY14" fmla="*/ 7033 h 10000"/>
                        <a:gd name="connsiteX15" fmla="*/ 7520 w 10026"/>
                        <a:gd name="connsiteY15" fmla="*/ 9257 h 10000"/>
                        <a:gd name="connsiteX16" fmla="*/ 7449 w 10026"/>
                        <a:gd name="connsiteY16" fmla="*/ 9600 h 10000"/>
                        <a:gd name="connsiteX17" fmla="*/ 7234 w 10026"/>
                        <a:gd name="connsiteY17" fmla="*/ 9829 h 10000"/>
                        <a:gd name="connsiteX18" fmla="*/ 7019 w 10026"/>
                        <a:gd name="connsiteY18" fmla="*/ 9886 h 10000"/>
                        <a:gd name="connsiteX19" fmla="*/ 6661 w 10026"/>
                        <a:gd name="connsiteY19" fmla="*/ 10000 h 10000"/>
                        <a:gd name="connsiteX20" fmla="*/ 6374 w 10026"/>
                        <a:gd name="connsiteY20" fmla="*/ 9886 h 10000"/>
                        <a:gd name="connsiteX21" fmla="*/ 6087 w 10026"/>
                        <a:gd name="connsiteY21" fmla="*/ 9829 h 10000"/>
                        <a:gd name="connsiteX22" fmla="*/ 5873 w 10026"/>
                        <a:gd name="connsiteY22" fmla="*/ 9600 h 10000"/>
                        <a:gd name="connsiteX23" fmla="*/ 5873 w 10026"/>
                        <a:gd name="connsiteY23" fmla="*/ 9257 h 10000"/>
                        <a:gd name="connsiteX24" fmla="*/ 5873 w 10026"/>
                        <a:gd name="connsiteY24" fmla="*/ 7204 h 10000"/>
                        <a:gd name="connsiteX25" fmla="*/ 4583 w 10026"/>
                        <a:gd name="connsiteY25" fmla="*/ 5492 h 10000"/>
                        <a:gd name="connsiteX26" fmla="*/ 1647 w 10026"/>
                        <a:gd name="connsiteY26" fmla="*/ 9658 h 10000"/>
                        <a:gd name="connsiteX27" fmla="*/ 1433 w 10026"/>
                        <a:gd name="connsiteY27" fmla="*/ 9829 h 10000"/>
                        <a:gd name="connsiteX28" fmla="*/ 1217 w 10026"/>
                        <a:gd name="connsiteY28" fmla="*/ 9886 h 10000"/>
                        <a:gd name="connsiteX29" fmla="*/ 932 w 10026"/>
                        <a:gd name="connsiteY29" fmla="*/ 10000 h 10000"/>
                        <a:gd name="connsiteX30" fmla="*/ 645 w 10026"/>
                        <a:gd name="connsiteY30" fmla="*/ 10000 h 10000"/>
                        <a:gd name="connsiteX31" fmla="*/ 430 w 10026"/>
                        <a:gd name="connsiteY31" fmla="*/ 9886 h 10000"/>
                        <a:gd name="connsiteX32" fmla="*/ 287 w 10026"/>
                        <a:gd name="connsiteY32" fmla="*/ 9772 h 10000"/>
                        <a:gd name="connsiteX33" fmla="*/ 71 w 10026"/>
                        <a:gd name="connsiteY33" fmla="*/ 9600 h 10000"/>
                        <a:gd name="connsiteX34" fmla="*/ 0 w 10026"/>
                        <a:gd name="connsiteY34" fmla="*/ 9373 h 10000"/>
                        <a:gd name="connsiteX35" fmla="*/ 71 w 10026"/>
                        <a:gd name="connsiteY35" fmla="*/ 9202 h 10000"/>
                        <a:gd name="connsiteX36" fmla="*/ 71 w 10026"/>
                        <a:gd name="connsiteY36" fmla="*/ 8973 h 10000"/>
                        <a:gd name="connsiteX37" fmla="*/ 5085 w 10026"/>
                        <a:gd name="connsiteY37" fmla="*/ 2126 h 10000"/>
                        <a:gd name="connsiteX38" fmla="*/ 5802 w 10026"/>
                        <a:gd name="connsiteY38" fmla="*/ 1271 h 10000"/>
                        <a:gd name="connsiteX39" fmla="*/ 4298 w 10026"/>
                        <a:gd name="connsiteY39" fmla="*/ 1956 h 10000"/>
                        <a:gd name="connsiteX40" fmla="*/ 3295 w 10026"/>
                        <a:gd name="connsiteY40" fmla="*/ 3439 h 10000"/>
                        <a:gd name="connsiteX41" fmla="*/ 2363 w 10026"/>
                        <a:gd name="connsiteY41" fmla="*/ 3666 h 10000"/>
                        <a:gd name="connsiteX42" fmla="*/ 2220 w 10026"/>
                        <a:gd name="connsiteY42" fmla="*/ 2981 h 10000"/>
                        <a:gd name="connsiteX43" fmla="*/ 3420 w 10026"/>
                        <a:gd name="connsiteY43" fmla="*/ 1305 h 10000"/>
                        <a:gd name="connsiteX44" fmla="*/ 5945 w 10026"/>
                        <a:gd name="connsiteY44"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306 w 10026"/>
                        <a:gd name="connsiteY12" fmla="*/ 6691 h 10000"/>
                        <a:gd name="connsiteX13" fmla="*/ 7449 w 10026"/>
                        <a:gd name="connsiteY13" fmla="*/ 6804 h 10000"/>
                        <a:gd name="connsiteX14" fmla="*/ 7520 w 10026"/>
                        <a:gd name="connsiteY14" fmla="*/ 7033 h 10000"/>
                        <a:gd name="connsiteX15" fmla="*/ 7520 w 10026"/>
                        <a:gd name="connsiteY15" fmla="*/ 9257 h 10000"/>
                        <a:gd name="connsiteX16" fmla="*/ 7449 w 10026"/>
                        <a:gd name="connsiteY16" fmla="*/ 9600 h 10000"/>
                        <a:gd name="connsiteX17" fmla="*/ 7234 w 10026"/>
                        <a:gd name="connsiteY17" fmla="*/ 9829 h 10000"/>
                        <a:gd name="connsiteX18" fmla="*/ 7019 w 10026"/>
                        <a:gd name="connsiteY18" fmla="*/ 9886 h 10000"/>
                        <a:gd name="connsiteX19" fmla="*/ 6661 w 10026"/>
                        <a:gd name="connsiteY19" fmla="*/ 10000 h 10000"/>
                        <a:gd name="connsiteX20" fmla="*/ 6374 w 10026"/>
                        <a:gd name="connsiteY20" fmla="*/ 9886 h 10000"/>
                        <a:gd name="connsiteX21" fmla="*/ 6087 w 10026"/>
                        <a:gd name="connsiteY21" fmla="*/ 9829 h 10000"/>
                        <a:gd name="connsiteX22" fmla="*/ 5873 w 10026"/>
                        <a:gd name="connsiteY22" fmla="*/ 9600 h 10000"/>
                        <a:gd name="connsiteX23" fmla="*/ 5873 w 10026"/>
                        <a:gd name="connsiteY23" fmla="*/ 9257 h 10000"/>
                        <a:gd name="connsiteX24" fmla="*/ 5873 w 10026"/>
                        <a:gd name="connsiteY24" fmla="*/ 7204 h 10000"/>
                        <a:gd name="connsiteX25" fmla="*/ 4583 w 10026"/>
                        <a:gd name="connsiteY25" fmla="*/ 5492 h 10000"/>
                        <a:gd name="connsiteX26" fmla="*/ 1647 w 10026"/>
                        <a:gd name="connsiteY26" fmla="*/ 9658 h 10000"/>
                        <a:gd name="connsiteX27" fmla="*/ 1433 w 10026"/>
                        <a:gd name="connsiteY27" fmla="*/ 9829 h 10000"/>
                        <a:gd name="connsiteX28" fmla="*/ 1217 w 10026"/>
                        <a:gd name="connsiteY28" fmla="*/ 9886 h 10000"/>
                        <a:gd name="connsiteX29" fmla="*/ 932 w 10026"/>
                        <a:gd name="connsiteY29" fmla="*/ 10000 h 10000"/>
                        <a:gd name="connsiteX30" fmla="*/ 645 w 10026"/>
                        <a:gd name="connsiteY30" fmla="*/ 10000 h 10000"/>
                        <a:gd name="connsiteX31" fmla="*/ 430 w 10026"/>
                        <a:gd name="connsiteY31" fmla="*/ 9886 h 10000"/>
                        <a:gd name="connsiteX32" fmla="*/ 287 w 10026"/>
                        <a:gd name="connsiteY32" fmla="*/ 9772 h 10000"/>
                        <a:gd name="connsiteX33" fmla="*/ 71 w 10026"/>
                        <a:gd name="connsiteY33" fmla="*/ 9600 h 10000"/>
                        <a:gd name="connsiteX34" fmla="*/ 0 w 10026"/>
                        <a:gd name="connsiteY34" fmla="*/ 9373 h 10000"/>
                        <a:gd name="connsiteX35" fmla="*/ 71 w 10026"/>
                        <a:gd name="connsiteY35" fmla="*/ 9202 h 10000"/>
                        <a:gd name="connsiteX36" fmla="*/ 71 w 10026"/>
                        <a:gd name="connsiteY36" fmla="*/ 8973 h 10000"/>
                        <a:gd name="connsiteX37" fmla="*/ 5085 w 10026"/>
                        <a:gd name="connsiteY37" fmla="*/ 2126 h 10000"/>
                        <a:gd name="connsiteX38" fmla="*/ 5802 w 10026"/>
                        <a:gd name="connsiteY38" fmla="*/ 1271 h 10000"/>
                        <a:gd name="connsiteX39" fmla="*/ 4298 w 10026"/>
                        <a:gd name="connsiteY39" fmla="*/ 1956 h 10000"/>
                        <a:gd name="connsiteX40" fmla="*/ 3295 w 10026"/>
                        <a:gd name="connsiteY40" fmla="*/ 3439 h 10000"/>
                        <a:gd name="connsiteX41" fmla="*/ 2363 w 10026"/>
                        <a:gd name="connsiteY41" fmla="*/ 3666 h 10000"/>
                        <a:gd name="connsiteX42" fmla="*/ 2220 w 10026"/>
                        <a:gd name="connsiteY42" fmla="*/ 2981 h 10000"/>
                        <a:gd name="connsiteX43" fmla="*/ 3420 w 10026"/>
                        <a:gd name="connsiteY43" fmla="*/ 1305 h 10000"/>
                        <a:gd name="connsiteX44" fmla="*/ 5945 w 10026"/>
                        <a:gd name="connsiteY44"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306 w 10026"/>
                        <a:gd name="connsiteY12" fmla="*/ 6691 h 10000"/>
                        <a:gd name="connsiteX13" fmla="*/ 7449 w 10026"/>
                        <a:gd name="connsiteY13" fmla="*/ 6804 h 10000"/>
                        <a:gd name="connsiteX14" fmla="*/ 7520 w 10026"/>
                        <a:gd name="connsiteY14" fmla="*/ 7033 h 10000"/>
                        <a:gd name="connsiteX15" fmla="*/ 7520 w 10026"/>
                        <a:gd name="connsiteY15" fmla="*/ 9257 h 10000"/>
                        <a:gd name="connsiteX16" fmla="*/ 7449 w 10026"/>
                        <a:gd name="connsiteY16" fmla="*/ 9600 h 10000"/>
                        <a:gd name="connsiteX17" fmla="*/ 7234 w 10026"/>
                        <a:gd name="connsiteY17" fmla="*/ 9829 h 10000"/>
                        <a:gd name="connsiteX18" fmla="*/ 7019 w 10026"/>
                        <a:gd name="connsiteY18" fmla="*/ 9886 h 10000"/>
                        <a:gd name="connsiteX19" fmla="*/ 6661 w 10026"/>
                        <a:gd name="connsiteY19" fmla="*/ 10000 h 10000"/>
                        <a:gd name="connsiteX20" fmla="*/ 6374 w 10026"/>
                        <a:gd name="connsiteY20" fmla="*/ 9886 h 10000"/>
                        <a:gd name="connsiteX21" fmla="*/ 6087 w 10026"/>
                        <a:gd name="connsiteY21" fmla="*/ 9829 h 10000"/>
                        <a:gd name="connsiteX22" fmla="*/ 5873 w 10026"/>
                        <a:gd name="connsiteY22" fmla="*/ 9600 h 10000"/>
                        <a:gd name="connsiteX23" fmla="*/ 5873 w 10026"/>
                        <a:gd name="connsiteY23" fmla="*/ 9257 h 10000"/>
                        <a:gd name="connsiteX24" fmla="*/ 5873 w 10026"/>
                        <a:gd name="connsiteY24" fmla="*/ 7204 h 10000"/>
                        <a:gd name="connsiteX25" fmla="*/ 4583 w 10026"/>
                        <a:gd name="connsiteY25" fmla="*/ 5492 h 10000"/>
                        <a:gd name="connsiteX26" fmla="*/ 1647 w 10026"/>
                        <a:gd name="connsiteY26" fmla="*/ 9658 h 10000"/>
                        <a:gd name="connsiteX27" fmla="*/ 1433 w 10026"/>
                        <a:gd name="connsiteY27" fmla="*/ 9829 h 10000"/>
                        <a:gd name="connsiteX28" fmla="*/ 1217 w 10026"/>
                        <a:gd name="connsiteY28" fmla="*/ 9886 h 10000"/>
                        <a:gd name="connsiteX29" fmla="*/ 932 w 10026"/>
                        <a:gd name="connsiteY29" fmla="*/ 10000 h 10000"/>
                        <a:gd name="connsiteX30" fmla="*/ 645 w 10026"/>
                        <a:gd name="connsiteY30" fmla="*/ 10000 h 10000"/>
                        <a:gd name="connsiteX31" fmla="*/ 430 w 10026"/>
                        <a:gd name="connsiteY31" fmla="*/ 9886 h 10000"/>
                        <a:gd name="connsiteX32" fmla="*/ 287 w 10026"/>
                        <a:gd name="connsiteY32" fmla="*/ 9772 h 10000"/>
                        <a:gd name="connsiteX33" fmla="*/ 71 w 10026"/>
                        <a:gd name="connsiteY33" fmla="*/ 9600 h 10000"/>
                        <a:gd name="connsiteX34" fmla="*/ 0 w 10026"/>
                        <a:gd name="connsiteY34" fmla="*/ 9373 h 10000"/>
                        <a:gd name="connsiteX35" fmla="*/ 71 w 10026"/>
                        <a:gd name="connsiteY35" fmla="*/ 9202 h 10000"/>
                        <a:gd name="connsiteX36" fmla="*/ 71 w 10026"/>
                        <a:gd name="connsiteY36" fmla="*/ 8973 h 10000"/>
                        <a:gd name="connsiteX37" fmla="*/ 5085 w 10026"/>
                        <a:gd name="connsiteY37" fmla="*/ 2126 h 10000"/>
                        <a:gd name="connsiteX38" fmla="*/ 5802 w 10026"/>
                        <a:gd name="connsiteY38" fmla="*/ 1271 h 10000"/>
                        <a:gd name="connsiteX39" fmla="*/ 4298 w 10026"/>
                        <a:gd name="connsiteY39" fmla="*/ 1956 h 10000"/>
                        <a:gd name="connsiteX40" fmla="*/ 3295 w 10026"/>
                        <a:gd name="connsiteY40" fmla="*/ 3439 h 10000"/>
                        <a:gd name="connsiteX41" fmla="*/ 2363 w 10026"/>
                        <a:gd name="connsiteY41" fmla="*/ 3666 h 10000"/>
                        <a:gd name="connsiteX42" fmla="*/ 2220 w 10026"/>
                        <a:gd name="connsiteY42" fmla="*/ 2981 h 10000"/>
                        <a:gd name="connsiteX43" fmla="*/ 3420 w 10026"/>
                        <a:gd name="connsiteY43" fmla="*/ 1305 h 10000"/>
                        <a:gd name="connsiteX44" fmla="*/ 5945 w 10026"/>
                        <a:gd name="connsiteY44"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306 w 10026"/>
                        <a:gd name="connsiteY12" fmla="*/ 6691 h 10000"/>
                        <a:gd name="connsiteX13" fmla="*/ 7520 w 10026"/>
                        <a:gd name="connsiteY13" fmla="*/ 7033 h 10000"/>
                        <a:gd name="connsiteX14" fmla="*/ 7520 w 10026"/>
                        <a:gd name="connsiteY14" fmla="*/ 9257 h 10000"/>
                        <a:gd name="connsiteX15" fmla="*/ 7449 w 10026"/>
                        <a:gd name="connsiteY15" fmla="*/ 9600 h 10000"/>
                        <a:gd name="connsiteX16" fmla="*/ 7234 w 10026"/>
                        <a:gd name="connsiteY16" fmla="*/ 9829 h 10000"/>
                        <a:gd name="connsiteX17" fmla="*/ 7019 w 10026"/>
                        <a:gd name="connsiteY17" fmla="*/ 9886 h 10000"/>
                        <a:gd name="connsiteX18" fmla="*/ 6661 w 10026"/>
                        <a:gd name="connsiteY18" fmla="*/ 10000 h 10000"/>
                        <a:gd name="connsiteX19" fmla="*/ 6374 w 10026"/>
                        <a:gd name="connsiteY19" fmla="*/ 9886 h 10000"/>
                        <a:gd name="connsiteX20" fmla="*/ 6087 w 10026"/>
                        <a:gd name="connsiteY20" fmla="*/ 9829 h 10000"/>
                        <a:gd name="connsiteX21" fmla="*/ 5873 w 10026"/>
                        <a:gd name="connsiteY21" fmla="*/ 9600 h 10000"/>
                        <a:gd name="connsiteX22" fmla="*/ 5873 w 10026"/>
                        <a:gd name="connsiteY22" fmla="*/ 9257 h 10000"/>
                        <a:gd name="connsiteX23" fmla="*/ 5873 w 10026"/>
                        <a:gd name="connsiteY23" fmla="*/ 7204 h 10000"/>
                        <a:gd name="connsiteX24" fmla="*/ 4583 w 10026"/>
                        <a:gd name="connsiteY24" fmla="*/ 5492 h 10000"/>
                        <a:gd name="connsiteX25" fmla="*/ 1647 w 10026"/>
                        <a:gd name="connsiteY25" fmla="*/ 9658 h 10000"/>
                        <a:gd name="connsiteX26" fmla="*/ 1433 w 10026"/>
                        <a:gd name="connsiteY26" fmla="*/ 9829 h 10000"/>
                        <a:gd name="connsiteX27" fmla="*/ 1217 w 10026"/>
                        <a:gd name="connsiteY27" fmla="*/ 9886 h 10000"/>
                        <a:gd name="connsiteX28" fmla="*/ 932 w 10026"/>
                        <a:gd name="connsiteY28" fmla="*/ 10000 h 10000"/>
                        <a:gd name="connsiteX29" fmla="*/ 645 w 10026"/>
                        <a:gd name="connsiteY29" fmla="*/ 10000 h 10000"/>
                        <a:gd name="connsiteX30" fmla="*/ 430 w 10026"/>
                        <a:gd name="connsiteY30" fmla="*/ 9886 h 10000"/>
                        <a:gd name="connsiteX31" fmla="*/ 287 w 10026"/>
                        <a:gd name="connsiteY31" fmla="*/ 9772 h 10000"/>
                        <a:gd name="connsiteX32" fmla="*/ 71 w 10026"/>
                        <a:gd name="connsiteY32" fmla="*/ 9600 h 10000"/>
                        <a:gd name="connsiteX33" fmla="*/ 0 w 10026"/>
                        <a:gd name="connsiteY33" fmla="*/ 9373 h 10000"/>
                        <a:gd name="connsiteX34" fmla="*/ 71 w 10026"/>
                        <a:gd name="connsiteY34" fmla="*/ 9202 h 10000"/>
                        <a:gd name="connsiteX35" fmla="*/ 71 w 10026"/>
                        <a:gd name="connsiteY35" fmla="*/ 8973 h 10000"/>
                        <a:gd name="connsiteX36" fmla="*/ 5085 w 10026"/>
                        <a:gd name="connsiteY36" fmla="*/ 2126 h 10000"/>
                        <a:gd name="connsiteX37" fmla="*/ 5802 w 10026"/>
                        <a:gd name="connsiteY37" fmla="*/ 1271 h 10000"/>
                        <a:gd name="connsiteX38" fmla="*/ 4298 w 10026"/>
                        <a:gd name="connsiteY38" fmla="*/ 1956 h 10000"/>
                        <a:gd name="connsiteX39" fmla="*/ 3295 w 10026"/>
                        <a:gd name="connsiteY39" fmla="*/ 3439 h 10000"/>
                        <a:gd name="connsiteX40" fmla="*/ 2363 w 10026"/>
                        <a:gd name="connsiteY40" fmla="*/ 3666 h 10000"/>
                        <a:gd name="connsiteX41" fmla="*/ 2220 w 10026"/>
                        <a:gd name="connsiteY41" fmla="*/ 2981 h 10000"/>
                        <a:gd name="connsiteX42" fmla="*/ 3420 w 10026"/>
                        <a:gd name="connsiteY42" fmla="*/ 1305 h 10000"/>
                        <a:gd name="connsiteX43" fmla="*/ 5945 w 10026"/>
                        <a:gd name="connsiteY43"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7449 w 10026"/>
                        <a:gd name="connsiteY14" fmla="*/ 9600 h 10000"/>
                        <a:gd name="connsiteX15" fmla="*/ 7234 w 10026"/>
                        <a:gd name="connsiteY15" fmla="*/ 9829 h 10000"/>
                        <a:gd name="connsiteX16" fmla="*/ 7019 w 10026"/>
                        <a:gd name="connsiteY16" fmla="*/ 9886 h 10000"/>
                        <a:gd name="connsiteX17" fmla="*/ 6661 w 10026"/>
                        <a:gd name="connsiteY17" fmla="*/ 10000 h 10000"/>
                        <a:gd name="connsiteX18" fmla="*/ 6374 w 10026"/>
                        <a:gd name="connsiteY18" fmla="*/ 9886 h 10000"/>
                        <a:gd name="connsiteX19" fmla="*/ 6087 w 10026"/>
                        <a:gd name="connsiteY19" fmla="*/ 9829 h 10000"/>
                        <a:gd name="connsiteX20" fmla="*/ 5873 w 10026"/>
                        <a:gd name="connsiteY20" fmla="*/ 9600 h 10000"/>
                        <a:gd name="connsiteX21" fmla="*/ 5873 w 10026"/>
                        <a:gd name="connsiteY21" fmla="*/ 9257 h 10000"/>
                        <a:gd name="connsiteX22" fmla="*/ 5873 w 10026"/>
                        <a:gd name="connsiteY22" fmla="*/ 7204 h 10000"/>
                        <a:gd name="connsiteX23" fmla="*/ 4583 w 10026"/>
                        <a:gd name="connsiteY23" fmla="*/ 5492 h 10000"/>
                        <a:gd name="connsiteX24" fmla="*/ 1647 w 10026"/>
                        <a:gd name="connsiteY24" fmla="*/ 9658 h 10000"/>
                        <a:gd name="connsiteX25" fmla="*/ 1433 w 10026"/>
                        <a:gd name="connsiteY25" fmla="*/ 9829 h 10000"/>
                        <a:gd name="connsiteX26" fmla="*/ 1217 w 10026"/>
                        <a:gd name="connsiteY26" fmla="*/ 9886 h 10000"/>
                        <a:gd name="connsiteX27" fmla="*/ 932 w 10026"/>
                        <a:gd name="connsiteY27" fmla="*/ 10000 h 10000"/>
                        <a:gd name="connsiteX28" fmla="*/ 645 w 10026"/>
                        <a:gd name="connsiteY28" fmla="*/ 10000 h 10000"/>
                        <a:gd name="connsiteX29" fmla="*/ 430 w 10026"/>
                        <a:gd name="connsiteY29" fmla="*/ 9886 h 10000"/>
                        <a:gd name="connsiteX30" fmla="*/ 287 w 10026"/>
                        <a:gd name="connsiteY30" fmla="*/ 9772 h 10000"/>
                        <a:gd name="connsiteX31" fmla="*/ 71 w 10026"/>
                        <a:gd name="connsiteY31" fmla="*/ 9600 h 10000"/>
                        <a:gd name="connsiteX32" fmla="*/ 0 w 10026"/>
                        <a:gd name="connsiteY32" fmla="*/ 9373 h 10000"/>
                        <a:gd name="connsiteX33" fmla="*/ 71 w 10026"/>
                        <a:gd name="connsiteY33" fmla="*/ 9202 h 10000"/>
                        <a:gd name="connsiteX34" fmla="*/ 71 w 10026"/>
                        <a:gd name="connsiteY34" fmla="*/ 8973 h 10000"/>
                        <a:gd name="connsiteX35" fmla="*/ 5085 w 10026"/>
                        <a:gd name="connsiteY35" fmla="*/ 2126 h 10000"/>
                        <a:gd name="connsiteX36" fmla="*/ 5802 w 10026"/>
                        <a:gd name="connsiteY36" fmla="*/ 1271 h 10000"/>
                        <a:gd name="connsiteX37" fmla="*/ 4298 w 10026"/>
                        <a:gd name="connsiteY37" fmla="*/ 1956 h 10000"/>
                        <a:gd name="connsiteX38" fmla="*/ 3295 w 10026"/>
                        <a:gd name="connsiteY38" fmla="*/ 3439 h 10000"/>
                        <a:gd name="connsiteX39" fmla="*/ 2363 w 10026"/>
                        <a:gd name="connsiteY39" fmla="*/ 3666 h 10000"/>
                        <a:gd name="connsiteX40" fmla="*/ 2220 w 10026"/>
                        <a:gd name="connsiteY40" fmla="*/ 2981 h 10000"/>
                        <a:gd name="connsiteX41" fmla="*/ 3420 w 10026"/>
                        <a:gd name="connsiteY41" fmla="*/ 1305 h 10000"/>
                        <a:gd name="connsiteX42" fmla="*/ 5945 w 10026"/>
                        <a:gd name="connsiteY42"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7449 w 10026"/>
                        <a:gd name="connsiteY14" fmla="*/ 9600 h 10000"/>
                        <a:gd name="connsiteX15" fmla="*/ 7234 w 10026"/>
                        <a:gd name="connsiteY15" fmla="*/ 9829 h 10000"/>
                        <a:gd name="connsiteX16" fmla="*/ 7019 w 10026"/>
                        <a:gd name="connsiteY16" fmla="*/ 9886 h 10000"/>
                        <a:gd name="connsiteX17" fmla="*/ 6661 w 10026"/>
                        <a:gd name="connsiteY17" fmla="*/ 10000 h 10000"/>
                        <a:gd name="connsiteX18" fmla="*/ 6087 w 10026"/>
                        <a:gd name="connsiteY18" fmla="*/ 9829 h 10000"/>
                        <a:gd name="connsiteX19" fmla="*/ 5873 w 10026"/>
                        <a:gd name="connsiteY19" fmla="*/ 9600 h 10000"/>
                        <a:gd name="connsiteX20" fmla="*/ 5873 w 10026"/>
                        <a:gd name="connsiteY20" fmla="*/ 9257 h 10000"/>
                        <a:gd name="connsiteX21" fmla="*/ 5873 w 10026"/>
                        <a:gd name="connsiteY21" fmla="*/ 7204 h 10000"/>
                        <a:gd name="connsiteX22" fmla="*/ 4583 w 10026"/>
                        <a:gd name="connsiteY22" fmla="*/ 5492 h 10000"/>
                        <a:gd name="connsiteX23" fmla="*/ 1647 w 10026"/>
                        <a:gd name="connsiteY23" fmla="*/ 9658 h 10000"/>
                        <a:gd name="connsiteX24" fmla="*/ 1433 w 10026"/>
                        <a:gd name="connsiteY24" fmla="*/ 9829 h 10000"/>
                        <a:gd name="connsiteX25" fmla="*/ 1217 w 10026"/>
                        <a:gd name="connsiteY25" fmla="*/ 9886 h 10000"/>
                        <a:gd name="connsiteX26" fmla="*/ 932 w 10026"/>
                        <a:gd name="connsiteY26" fmla="*/ 10000 h 10000"/>
                        <a:gd name="connsiteX27" fmla="*/ 645 w 10026"/>
                        <a:gd name="connsiteY27" fmla="*/ 10000 h 10000"/>
                        <a:gd name="connsiteX28" fmla="*/ 430 w 10026"/>
                        <a:gd name="connsiteY28" fmla="*/ 9886 h 10000"/>
                        <a:gd name="connsiteX29" fmla="*/ 287 w 10026"/>
                        <a:gd name="connsiteY29" fmla="*/ 9772 h 10000"/>
                        <a:gd name="connsiteX30" fmla="*/ 71 w 10026"/>
                        <a:gd name="connsiteY30" fmla="*/ 9600 h 10000"/>
                        <a:gd name="connsiteX31" fmla="*/ 0 w 10026"/>
                        <a:gd name="connsiteY31" fmla="*/ 9373 h 10000"/>
                        <a:gd name="connsiteX32" fmla="*/ 71 w 10026"/>
                        <a:gd name="connsiteY32" fmla="*/ 9202 h 10000"/>
                        <a:gd name="connsiteX33" fmla="*/ 71 w 10026"/>
                        <a:gd name="connsiteY33" fmla="*/ 8973 h 10000"/>
                        <a:gd name="connsiteX34" fmla="*/ 5085 w 10026"/>
                        <a:gd name="connsiteY34" fmla="*/ 2126 h 10000"/>
                        <a:gd name="connsiteX35" fmla="*/ 5802 w 10026"/>
                        <a:gd name="connsiteY35" fmla="*/ 1271 h 10000"/>
                        <a:gd name="connsiteX36" fmla="*/ 4298 w 10026"/>
                        <a:gd name="connsiteY36" fmla="*/ 1956 h 10000"/>
                        <a:gd name="connsiteX37" fmla="*/ 3295 w 10026"/>
                        <a:gd name="connsiteY37" fmla="*/ 3439 h 10000"/>
                        <a:gd name="connsiteX38" fmla="*/ 2363 w 10026"/>
                        <a:gd name="connsiteY38" fmla="*/ 3666 h 10000"/>
                        <a:gd name="connsiteX39" fmla="*/ 2220 w 10026"/>
                        <a:gd name="connsiteY39" fmla="*/ 2981 h 10000"/>
                        <a:gd name="connsiteX40" fmla="*/ 3420 w 10026"/>
                        <a:gd name="connsiteY40" fmla="*/ 1305 h 10000"/>
                        <a:gd name="connsiteX41" fmla="*/ 5945 w 10026"/>
                        <a:gd name="connsiteY41"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7449 w 10026"/>
                        <a:gd name="connsiteY14" fmla="*/ 9600 h 10000"/>
                        <a:gd name="connsiteX15" fmla="*/ 7234 w 10026"/>
                        <a:gd name="connsiteY15" fmla="*/ 9829 h 10000"/>
                        <a:gd name="connsiteX16" fmla="*/ 7019 w 10026"/>
                        <a:gd name="connsiteY16" fmla="*/ 9886 h 10000"/>
                        <a:gd name="connsiteX17" fmla="*/ 6661 w 10026"/>
                        <a:gd name="connsiteY17" fmla="*/ 10000 h 10000"/>
                        <a:gd name="connsiteX18" fmla="*/ 5873 w 10026"/>
                        <a:gd name="connsiteY18" fmla="*/ 9600 h 10000"/>
                        <a:gd name="connsiteX19" fmla="*/ 5873 w 10026"/>
                        <a:gd name="connsiteY19" fmla="*/ 9257 h 10000"/>
                        <a:gd name="connsiteX20" fmla="*/ 5873 w 10026"/>
                        <a:gd name="connsiteY20" fmla="*/ 7204 h 10000"/>
                        <a:gd name="connsiteX21" fmla="*/ 4583 w 10026"/>
                        <a:gd name="connsiteY21" fmla="*/ 5492 h 10000"/>
                        <a:gd name="connsiteX22" fmla="*/ 1647 w 10026"/>
                        <a:gd name="connsiteY22" fmla="*/ 9658 h 10000"/>
                        <a:gd name="connsiteX23" fmla="*/ 1433 w 10026"/>
                        <a:gd name="connsiteY23" fmla="*/ 9829 h 10000"/>
                        <a:gd name="connsiteX24" fmla="*/ 1217 w 10026"/>
                        <a:gd name="connsiteY24" fmla="*/ 9886 h 10000"/>
                        <a:gd name="connsiteX25" fmla="*/ 932 w 10026"/>
                        <a:gd name="connsiteY25" fmla="*/ 10000 h 10000"/>
                        <a:gd name="connsiteX26" fmla="*/ 645 w 10026"/>
                        <a:gd name="connsiteY26" fmla="*/ 10000 h 10000"/>
                        <a:gd name="connsiteX27" fmla="*/ 430 w 10026"/>
                        <a:gd name="connsiteY27" fmla="*/ 9886 h 10000"/>
                        <a:gd name="connsiteX28" fmla="*/ 287 w 10026"/>
                        <a:gd name="connsiteY28" fmla="*/ 9772 h 10000"/>
                        <a:gd name="connsiteX29" fmla="*/ 71 w 10026"/>
                        <a:gd name="connsiteY29" fmla="*/ 9600 h 10000"/>
                        <a:gd name="connsiteX30" fmla="*/ 0 w 10026"/>
                        <a:gd name="connsiteY30" fmla="*/ 9373 h 10000"/>
                        <a:gd name="connsiteX31" fmla="*/ 71 w 10026"/>
                        <a:gd name="connsiteY31" fmla="*/ 9202 h 10000"/>
                        <a:gd name="connsiteX32" fmla="*/ 71 w 10026"/>
                        <a:gd name="connsiteY32" fmla="*/ 8973 h 10000"/>
                        <a:gd name="connsiteX33" fmla="*/ 5085 w 10026"/>
                        <a:gd name="connsiteY33" fmla="*/ 2126 h 10000"/>
                        <a:gd name="connsiteX34" fmla="*/ 5802 w 10026"/>
                        <a:gd name="connsiteY34" fmla="*/ 1271 h 10000"/>
                        <a:gd name="connsiteX35" fmla="*/ 4298 w 10026"/>
                        <a:gd name="connsiteY35" fmla="*/ 1956 h 10000"/>
                        <a:gd name="connsiteX36" fmla="*/ 3295 w 10026"/>
                        <a:gd name="connsiteY36" fmla="*/ 3439 h 10000"/>
                        <a:gd name="connsiteX37" fmla="*/ 2363 w 10026"/>
                        <a:gd name="connsiteY37" fmla="*/ 3666 h 10000"/>
                        <a:gd name="connsiteX38" fmla="*/ 2220 w 10026"/>
                        <a:gd name="connsiteY38" fmla="*/ 2981 h 10000"/>
                        <a:gd name="connsiteX39" fmla="*/ 3420 w 10026"/>
                        <a:gd name="connsiteY39" fmla="*/ 1305 h 10000"/>
                        <a:gd name="connsiteX40" fmla="*/ 5945 w 10026"/>
                        <a:gd name="connsiteY40"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7449 w 10026"/>
                        <a:gd name="connsiteY14" fmla="*/ 9600 h 10000"/>
                        <a:gd name="connsiteX15" fmla="*/ 7234 w 10026"/>
                        <a:gd name="connsiteY15" fmla="*/ 9829 h 10000"/>
                        <a:gd name="connsiteX16" fmla="*/ 6661 w 10026"/>
                        <a:gd name="connsiteY16" fmla="*/ 10000 h 10000"/>
                        <a:gd name="connsiteX17" fmla="*/ 5873 w 10026"/>
                        <a:gd name="connsiteY17" fmla="*/ 9600 h 10000"/>
                        <a:gd name="connsiteX18" fmla="*/ 5873 w 10026"/>
                        <a:gd name="connsiteY18" fmla="*/ 9257 h 10000"/>
                        <a:gd name="connsiteX19" fmla="*/ 5873 w 10026"/>
                        <a:gd name="connsiteY19" fmla="*/ 7204 h 10000"/>
                        <a:gd name="connsiteX20" fmla="*/ 4583 w 10026"/>
                        <a:gd name="connsiteY20" fmla="*/ 5492 h 10000"/>
                        <a:gd name="connsiteX21" fmla="*/ 1647 w 10026"/>
                        <a:gd name="connsiteY21" fmla="*/ 9658 h 10000"/>
                        <a:gd name="connsiteX22" fmla="*/ 1433 w 10026"/>
                        <a:gd name="connsiteY22" fmla="*/ 9829 h 10000"/>
                        <a:gd name="connsiteX23" fmla="*/ 1217 w 10026"/>
                        <a:gd name="connsiteY23" fmla="*/ 9886 h 10000"/>
                        <a:gd name="connsiteX24" fmla="*/ 932 w 10026"/>
                        <a:gd name="connsiteY24" fmla="*/ 10000 h 10000"/>
                        <a:gd name="connsiteX25" fmla="*/ 645 w 10026"/>
                        <a:gd name="connsiteY25" fmla="*/ 10000 h 10000"/>
                        <a:gd name="connsiteX26" fmla="*/ 430 w 10026"/>
                        <a:gd name="connsiteY26" fmla="*/ 9886 h 10000"/>
                        <a:gd name="connsiteX27" fmla="*/ 287 w 10026"/>
                        <a:gd name="connsiteY27" fmla="*/ 9772 h 10000"/>
                        <a:gd name="connsiteX28" fmla="*/ 71 w 10026"/>
                        <a:gd name="connsiteY28" fmla="*/ 9600 h 10000"/>
                        <a:gd name="connsiteX29" fmla="*/ 0 w 10026"/>
                        <a:gd name="connsiteY29" fmla="*/ 9373 h 10000"/>
                        <a:gd name="connsiteX30" fmla="*/ 71 w 10026"/>
                        <a:gd name="connsiteY30" fmla="*/ 9202 h 10000"/>
                        <a:gd name="connsiteX31" fmla="*/ 71 w 10026"/>
                        <a:gd name="connsiteY31" fmla="*/ 8973 h 10000"/>
                        <a:gd name="connsiteX32" fmla="*/ 5085 w 10026"/>
                        <a:gd name="connsiteY32" fmla="*/ 2126 h 10000"/>
                        <a:gd name="connsiteX33" fmla="*/ 5802 w 10026"/>
                        <a:gd name="connsiteY33" fmla="*/ 1271 h 10000"/>
                        <a:gd name="connsiteX34" fmla="*/ 4298 w 10026"/>
                        <a:gd name="connsiteY34" fmla="*/ 1956 h 10000"/>
                        <a:gd name="connsiteX35" fmla="*/ 3295 w 10026"/>
                        <a:gd name="connsiteY35" fmla="*/ 3439 h 10000"/>
                        <a:gd name="connsiteX36" fmla="*/ 2363 w 10026"/>
                        <a:gd name="connsiteY36" fmla="*/ 3666 h 10000"/>
                        <a:gd name="connsiteX37" fmla="*/ 2220 w 10026"/>
                        <a:gd name="connsiteY37" fmla="*/ 2981 h 10000"/>
                        <a:gd name="connsiteX38" fmla="*/ 3420 w 10026"/>
                        <a:gd name="connsiteY38" fmla="*/ 1305 h 10000"/>
                        <a:gd name="connsiteX39" fmla="*/ 5945 w 10026"/>
                        <a:gd name="connsiteY39"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7449 w 10026"/>
                        <a:gd name="connsiteY14" fmla="*/ 9600 h 10000"/>
                        <a:gd name="connsiteX15" fmla="*/ 6661 w 10026"/>
                        <a:gd name="connsiteY15" fmla="*/ 10000 h 10000"/>
                        <a:gd name="connsiteX16" fmla="*/ 5873 w 10026"/>
                        <a:gd name="connsiteY16" fmla="*/ 9600 h 10000"/>
                        <a:gd name="connsiteX17" fmla="*/ 5873 w 10026"/>
                        <a:gd name="connsiteY17" fmla="*/ 9257 h 10000"/>
                        <a:gd name="connsiteX18" fmla="*/ 5873 w 10026"/>
                        <a:gd name="connsiteY18" fmla="*/ 7204 h 10000"/>
                        <a:gd name="connsiteX19" fmla="*/ 4583 w 10026"/>
                        <a:gd name="connsiteY19" fmla="*/ 5492 h 10000"/>
                        <a:gd name="connsiteX20" fmla="*/ 1647 w 10026"/>
                        <a:gd name="connsiteY20" fmla="*/ 9658 h 10000"/>
                        <a:gd name="connsiteX21" fmla="*/ 1433 w 10026"/>
                        <a:gd name="connsiteY21" fmla="*/ 9829 h 10000"/>
                        <a:gd name="connsiteX22" fmla="*/ 1217 w 10026"/>
                        <a:gd name="connsiteY22" fmla="*/ 9886 h 10000"/>
                        <a:gd name="connsiteX23" fmla="*/ 932 w 10026"/>
                        <a:gd name="connsiteY23" fmla="*/ 10000 h 10000"/>
                        <a:gd name="connsiteX24" fmla="*/ 645 w 10026"/>
                        <a:gd name="connsiteY24" fmla="*/ 10000 h 10000"/>
                        <a:gd name="connsiteX25" fmla="*/ 430 w 10026"/>
                        <a:gd name="connsiteY25" fmla="*/ 9886 h 10000"/>
                        <a:gd name="connsiteX26" fmla="*/ 287 w 10026"/>
                        <a:gd name="connsiteY26" fmla="*/ 9772 h 10000"/>
                        <a:gd name="connsiteX27" fmla="*/ 71 w 10026"/>
                        <a:gd name="connsiteY27" fmla="*/ 9600 h 10000"/>
                        <a:gd name="connsiteX28" fmla="*/ 0 w 10026"/>
                        <a:gd name="connsiteY28" fmla="*/ 9373 h 10000"/>
                        <a:gd name="connsiteX29" fmla="*/ 71 w 10026"/>
                        <a:gd name="connsiteY29" fmla="*/ 9202 h 10000"/>
                        <a:gd name="connsiteX30" fmla="*/ 71 w 10026"/>
                        <a:gd name="connsiteY30" fmla="*/ 8973 h 10000"/>
                        <a:gd name="connsiteX31" fmla="*/ 5085 w 10026"/>
                        <a:gd name="connsiteY31" fmla="*/ 2126 h 10000"/>
                        <a:gd name="connsiteX32" fmla="*/ 5802 w 10026"/>
                        <a:gd name="connsiteY32" fmla="*/ 1271 h 10000"/>
                        <a:gd name="connsiteX33" fmla="*/ 4298 w 10026"/>
                        <a:gd name="connsiteY33" fmla="*/ 1956 h 10000"/>
                        <a:gd name="connsiteX34" fmla="*/ 3295 w 10026"/>
                        <a:gd name="connsiteY34" fmla="*/ 3439 h 10000"/>
                        <a:gd name="connsiteX35" fmla="*/ 2363 w 10026"/>
                        <a:gd name="connsiteY35" fmla="*/ 3666 h 10000"/>
                        <a:gd name="connsiteX36" fmla="*/ 2220 w 10026"/>
                        <a:gd name="connsiteY36" fmla="*/ 2981 h 10000"/>
                        <a:gd name="connsiteX37" fmla="*/ 3420 w 10026"/>
                        <a:gd name="connsiteY37" fmla="*/ 1305 h 10000"/>
                        <a:gd name="connsiteX38" fmla="*/ 5945 w 10026"/>
                        <a:gd name="connsiteY38"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600 h 10000"/>
                        <a:gd name="connsiteX16" fmla="*/ 5873 w 10026"/>
                        <a:gd name="connsiteY16" fmla="*/ 9257 h 10000"/>
                        <a:gd name="connsiteX17" fmla="*/ 5873 w 10026"/>
                        <a:gd name="connsiteY17" fmla="*/ 7204 h 10000"/>
                        <a:gd name="connsiteX18" fmla="*/ 4583 w 10026"/>
                        <a:gd name="connsiteY18" fmla="*/ 5492 h 10000"/>
                        <a:gd name="connsiteX19" fmla="*/ 1647 w 10026"/>
                        <a:gd name="connsiteY19" fmla="*/ 9658 h 10000"/>
                        <a:gd name="connsiteX20" fmla="*/ 1433 w 10026"/>
                        <a:gd name="connsiteY20" fmla="*/ 9829 h 10000"/>
                        <a:gd name="connsiteX21" fmla="*/ 1217 w 10026"/>
                        <a:gd name="connsiteY21" fmla="*/ 9886 h 10000"/>
                        <a:gd name="connsiteX22" fmla="*/ 932 w 10026"/>
                        <a:gd name="connsiteY22" fmla="*/ 10000 h 10000"/>
                        <a:gd name="connsiteX23" fmla="*/ 645 w 10026"/>
                        <a:gd name="connsiteY23" fmla="*/ 10000 h 10000"/>
                        <a:gd name="connsiteX24" fmla="*/ 430 w 10026"/>
                        <a:gd name="connsiteY24" fmla="*/ 9886 h 10000"/>
                        <a:gd name="connsiteX25" fmla="*/ 287 w 10026"/>
                        <a:gd name="connsiteY25" fmla="*/ 9772 h 10000"/>
                        <a:gd name="connsiteX26" fmla="*/ 71 w 10026"/>
                        <a:gd name="connsiteY26" fmla="*/ 9600 h 10000"/>
                        <a:gd name="connsiteX27" fmla="*/ 0 w 10026"/>
                        <a:gd name="connsiteY27" fmla="*/ 9373 h 10000"/>
                        <a:gd name="connsiteX28" fmla="*/ 71 w 10026"/>
                        <a:gd name="connsiteY28" fmla="*/ 9202 h 10000"/>
                        <a:gd name="connsiteX29" fmla="*/ 71 w 10026"/>
                        <a:gd name="connsiteY29" fmla="*/ 8973 h 10000"/>
                        <a:gd name="connsiteX30" fmla="*/ 5085 w 10026"/>
                        <a:gd name="connsiteY30" fmla="*/ 2126 h 10000"/>
                        <a:gd name="connsiteX31" fmla="*/ 5802 w 10026"/>
                        <a:gd name="connsiteY31" fmla="*/ 1271 h 10000"/>
                        <a:gd name="connsiteX32" fmla="*/ 4298 w 10026"/>
                        <a:gd name="connsiteY32" fmla="*/ 1956 h 10000"/>
                        <a:gd name="connsiteX33" fmla="*/ 3295 w 10026"/>
                        <a:gd name="connsiteY33" fmla="*/ 3439 h 10000"/>
                        <a:gd name="connsiteX34" fmla="*/ 2363 w 10026"/>
                        <a:gd name="connsiteY34" fmla="*/ 3666 h 10000"/>
                        <a:gd name="connsiteX35" fmla="*/ 2220 w 10026"/>
                        <a:gd name="connsiteY35" fmla="*/ 2981 h 10000"/>
                        <a:gd name="connsiteX36" fmla="*/ 3420 w 10026"/>
                        <a:gd name="connsiteY36" fmla="*/ 1305 h 10000"/>
                        <a:gd name="connsiteX37" fmla="*/ 5945 w 10026"/>
                        <a:gd name="connsiteY37"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5945 w 10026"/>
                        <a:gd name="connsiteY0" fmla="*/ 72 h 10014"/>
                        <a:gd name="connsiteX1" fmla="*/ 6661 w 10026"/>
                        <a:gd name="connsiteY1" fmla="*/ 72 h 10014"/>
                        <a:gd name="connsiteX2" fmla="*/ 6661 w 10026"/>
                        <a:gd name="connsiteY2" fmla="*/ 72 h 10014"/>
                        <a:gd name="connsiteX3" fmla="*/ 8666 w 10026"/>
                        <a:gd name="connsiteY3" fmla="*/ 985 h 10014"/>
                        <a:gd name="connsiteX4" fmla="*/ 8881 w 10026"/>
                        <a:gd name="connsiteY4" fmla="*/ 1384 h 10014"/>
                        <a:gd name="connsiteX5" fmla="*/ 8881 w 10026"/>
                        <a:gd name="connsiteY5" fmla="*/ 3039 h 10014"/>
                        <a:gd name="connsiteX6" fmla="*/ 9956 w 10026"/>
                        <a:gd name="connsiteY6" fmla="*/ 4580 h 10014"/>
                        <a:gd name="connsiteX7" fmla="*/ 9740 w 10026"/>
                        <a:gd name="connsiteY7" fmla="*/ 5207 h 10014"/>
                        <a:gd name="connsiteX8" fmla="*/ 8881 w 10026"/>
                        <a:gd name="connsiteY8" fmla="*/ 5036 h 10014"/>
                        <a:gd name="connsiteX9" fmla="*/ 7591 w 10026"/>
                        <a:gd name="connsiteY9" fmla="*/ 3211 h 10014"/>
                        <a:gd name="connsiteX10" fmla="*/ 7591 w 10026"/>
                        <a:gd name="connsiteY10" fmla="*/ 2298 h 10014"/>
                        <a:gd name="connsiteX11" fmla="*/ 5873 w 10026"/>
                        <a:gd name="connsiteY11" fmla="*/ 4694 h 10014"/>
                        <a:gd name="connsiteX12" fmla="*/ 7520 w 10026"/>
                        <a:gd name="connsiteY12" fmla="*/ 7033 h 10014"/>
                        <a:gd name="connsiteX13" fmla="*/ 7520 w 10026"/>
                        <a:gd name="connsiteY13" fmla="*/ 9257 h 10014"/>
                        <a:gd name="connsiteX14" fmla="*/ 6661 w 10026"/>
                        <a:gd name="connsiteY14" fmla="*/ 10000 h 10014"/>
                        <a:gd name="connsiteX15" fmla="*/ 5873 w 10026"/>
                        <a:gd name="connsiteY15" fmla="*/ 9257 h 10014"/>
                        <a:gd name="connsiteX16" fmla="*/ 5873 w 10026"/>
                        <a:gd name="connsiteY16" fmla="*/ 7204 h 10014"/>
                        <a:gd name="connsiteX17" fmla="*/ 4583 w 10026"/>
                        <a:gd name="connsiteY17" fmla="*/ 5492 h 10014"/>
                        <a:gd name="connsiteX18" fmla="*/ 1647 w 10026"/>
                        <a:gd name="connsiteY18" fmla="*/ 9658 h 10014"/>
                        <a:gd name="connsiteX19" fmla="*/ 1433 w 10026"/>
                        <a:gd name="connsiteY19" fmla="*/ 9829 h 10014"/>
                        <a:gd name="connsiteX20" fmla="*/ 1217 w 10026"/>
                        <a:gd name="connsiteY20" fmla="*/ 9886 h 10014"/>
                        <a:gd name="connsiteX21" fmla="*/ 932 w 10026"/>
                        <a:gd name="connsiteY21" fmla="*/ 10000 h 10014"/>
                        <a:gd name="connsiteX22" fmla="*/ 645 w 10026"/>
                        <a:gd name="connsiteY22" fmla="*/ 10000 h 10014"/>
                        <a:gd name="connsiteX23" fmla="*/ 430 w 10026"/>
                        <a:gd name="connsiteY23" fmla="*/ 9886 h 10014"/>
                        <a:gd name="connsiteX24" fmla="*/ 287 w 10026"/>
                        <a:gd name="connsiteY24" fmla="*/ 9772 h 10014"/>
                        <a:gd name="connsiteX25" fmla="*/ 71 w 10026"/>
                        <a:gd name="connsiteY25" fmla="*/ 9600 h 10014"/>
                        <a:gd name="connsiteX26" fmla="*/ 0 w 10026"/>
                        <a:gd name="connsiteY26" fmla="*/ 9373 h 10014"/>
                        <a:gd name="connsiteX27" fmla="*/ 71 w 10026"/>
                        <a:gd name="connsiteY27" fmla="*/ 9202 h 10014"/>
                        <a:gd name="connsiteX28" fmla="*/ 71 w 10026"/>
                        <a:gd name="connsiteY28" fmla="*/ 8973 h 10014"/>
                        <a:gd name="connsiteX29" fmla="*/ 5085 w 10026"/>
                        <a:gd name="connsiteY29" fmla="*/ 2126 h 10014"/>
                        <a:gd name="connsiteX30" fmla="*/ 5802 w 10026"/>
                        <a:gd name="connsiteY30" fmla="*/ 1271 h 10014"/>
                        <a:gd name="connsiteX31" fmla="*/ 4298 w 10026"/>
                        <a:gd name="connsiteY31" fmla="*/ 1956 h 10014"/>
                        <a:gd name="connsiteX32" fmla="*/ 3295 w 10026"/>
                        <a:gd name="connsiteY32" fmla="*/ 3439 h 10014"/>
                        <a:gd name="connsiteX33" fmla="*/ 2363 w 10026"/>
                        <a:gd name="connsiteY33" fmla="*/ 3666 h 10014"/>
                        <a:gd name="connsiteX34" fmla="*/ 2220 w 10026"/>
                        <a:gd name="connsiteY34" fmla="*/ 2981 h 10014"/>
                        <a:gd name="connsiteX35" fmla="*/ 3420 w 10026"/>
                        <a:gd name="connsiteY35" fmla="*/ 1305 h 10014"/>
                        <a:gd name="connsiteX36" fmla="*/ 5945 w 10026"/>
                        <a:gd name="connsiteY36" fmla="*/ 72 h 10014"/>
                        <a:gd name="connsiteX0" fmla="*/ 5945 w 10026"/>
                        <a:gd name="connsiteY0" fmla="*/ 72 h 10016"/>
                        <a:gd name="connsiteX1" fmla="*/ 6661 w 10026"/>
                        <a:gd name="connsiteY1" fmla="*/ 72 h 10016"/>
                        <a:gd name="connsiteX2" fmla="*/ 6661 w 10026"/>
                        <a:gd name="connsiteY2" fmla="*/ 72 h 10016"/>
                        <a:gd name="connsiteX3" fmla="*/ 8666 w 10026"/>
                        <a:gd name="connsiteY3" fmla="*/ 985 h 10016"/>
                        <a:gd name="connsiteX4" fmla="*/ 8881 w 10026"/>
                        <a:gd name="connsiteY4" fmla="*/ 1384 h 10016"/>
                        <a:gd name="connsiteX5" fmla="*/ 8881 w 10026"/>
                        <a:gd name="connsiteY5" fmla="*/ 3039 h 10016"/>
                        <a:gd name="connsiteX6" fmla="*/ 9956 w 10026"/>
                        <a:gd name="connsiteY6" fmla="*/ 4580 h 10016"/>
                        <a:gd name="connsiteX7" fmla="*/ 9740 w 10026"/>
                        <a:gd name="connsiteY7" fmla="*/ 5207 h 10016"/>
                        <a:gd name="connsiteX8" fmla="*/ 8881 w 10026"/>
                        <a:gd name="connsiteY8" fmla="*/ 5036 h 10016"/>
                        <a:gd name="connsiteX9" fmla="*/ 7591 w 10026"/>
                        <a:gd name="connsiteY9" fmla="*/ 3211 h 10016"/>
                        <a:gd name="connsiteX10" fmla="*/ 7591 w 10026"/>
                        <a:gd name="connsiteY10" fmla="*/ 2298 h 10016"/>
                        <a:gd name="connsiteX11" fmla="*/ 5873 w 10026"/>
                        <a:gd name="connsiteY11" fmla="*/ 4694 h 10016"/>
                        <a:gd name="connsiteX12" fmla="*/ 7520 w 10026"/>
                        <a:gd name="connsiteY12" fmla="*/ 7033 h 10016"/>
                        <a:gd name="connsiteX13" fmla="*/ 7520 w 10026"/>
                        <a:gd name="connsiteY13" fmla="*/ 9257 h 10016"/>
                        <a:gd name="connsiteX14" fmla="*/ 6661 w 10026"/>
                        <a:gd name="connsiteY14" fmla="*/ 10000 h 10016"/>
                        <a:gd name="connsiteX15" fmla="*/ 5873 w 10026"/>
                        <a:gd name="connsiteY15" fmla="*/ 9257 h 10016"/>
                        <a:gd name="connsiteX16" fmla="*/ 5873 w 10026"/>
                        <a:gd name="connsiteY16" fmla="*/ 7204 h 10016"/>
                        <a:gd name="connsiteX17" fmla="*/ 4583 w 10026"/>
                        <a:gd name="connsiteY17" fmla="*/ 5492 h 10016"/>
                        <a:gd name="connsiteX18" fmla="*/ 1647 w 10026"/>
                        <a:gd name="connsiteY18" fmla="*/ 9658 h 10016"/>
                        <a:gd name="connsiteX19" fmla="*/ 1433 w 10026"/>
                        <a:gd name="connsiteY19" fmla="*/ 9829 h 10016"/>
                        <a:gd name="connsiteX20" fmla="*/ 1217 w 10026"/>
                        <a:gd name="connsiteY20" fmla="*/ 9886 h 10016"/>
                        <a:gd name="connsiteX21" fmla="*/ 932 w 10026"/>
                        <a:gd name="connsiteY21" fmla="*/ 10000 h 10016"/>
                        <a:gd name="connsiteX22" fmla="*/ 645 w 10026"/>
                        <a:gd name="connsiteY22" fmla="*/ 10000 h 10016"/>
                        <a:gd name="connsiteX23" fmla="*/ 430 w 10026"/>
                        <a:gd name="connsiteY23" fmla="*/ 9886 h 10016"/>
                        <a:gd name="connsiteX24" fmla="*/ 287 w 10026"/>
                        <a:gd name="connsiteY24" fmla="*/ 9772 h 10016"/>
                        <a:gd name="connsiteX25" fmla="*/ 71 w 10026"/>
                        <a:gd name="connsiteY25" fmla="*/ 9600 h 10016"/>
                        <a:gd name="connsiteX26" fmla="*/ 0 w 10026"/>
                        <a:gd name="connsiteY26" fmla="*/ 9373 h 10016"/>
                        <a:gd name="connsiteX27" fmla="*/ 71 w 10026"/>
                        <a:gd name="connsiteY27" fmla="*/ 9202 h 10016"/>
                        <a:gd name="connsiteX28" fmla="*/ 71 w 10026"/>
                        <a:gd name="connsiteY28" fmla="*/ 8973 h 10016"/>
                        <a:gd name="connsiteX29" fmla="*/ 5085 w 10026"/>
                        <a:gd name="connsiteY29" fmla="*/ 2126 h 10016"/>
                        <a:gd name="connsiteX30" fmla="*/ 5802 w 10026"/>
                        <a:gd name="connsiteY30" fmla="*/ 1271 h 10016"/>
                        <a:gd name="connsiteX31" fmla="*/ 4298 w 10026"/>
                        <a:gd name="connsiteY31" fmla="*/ 1956 h 10016"/>
                        <a:gd name="connsiteX32" fmla="*/ 3295 w 10026"/>
                        <a:gd name="connsiteY32" fmla="*/ 3439 h 10016"/>
                        <a:gd name="connsiteX33" fmla="*/ 2363 w 10026"/>
                        <a:gd name="connsiteY33" fmla="*/ 3666 h 10016"/>
                        <a:gd name="connsiteX34" fmla="*/ 2220 w 10026"/>
                        <a:gd name="connsiteY34" fmla="*/ 2981 h 10016"/>
                        <a:gd name="connsiteX35" fmla="*/ 3420 w 10026"/>
                        <a:gd name="connsiteY35" fmla="*/ 1305 h 10016"/>
                        <a:gd name="connsiteX36" fmla="*/ 5945 w 10026"/>
                        <a:gd name="connsiteY36" fmla="*/ 72 h 10016"/>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6269 w 10350"/>
                        <a:gd name="connsiteY0" fmla="*/ 72 h 10000"/>
                        <a:gd name="connsiteX1" fmla="*/ 6985 w 10350"/>
                        <a:gd name="connsiteY1" fmla="*/ 72 h 10000"/>
                        <a:gd name="connsiteX2" fmla="*/ 6985 w 10350"/>
                        <a:gd name="connsiteY2" fmla="*/ 72 h 10000"/>
                        <a:gd name="connsiteX3" fmla="*/ 8990 w 10350"/>
                        <a:gd name="connsiteY3" fmla="*/ 985 h 10000"/>
                        <a:gd name="connsiteX4" fmla="*/ 9205 w 10350"/>
                        <a:gd name="connsiteY4" fmla="*/ 1384 h 10000"/>
                        <a:gd name="connsiteX5" fmla="*/ 9205 w 10350"/>
                        <a:gd name="connsiteY5" fmla="*/ 3039 h 10000"/>
                        <a:gd name="connsiteX6" fmla="*/ 10280 w 10350"/>
                        <a:gd name="connsiteY6" fmla="*/ 4580 h 10000"/>
                        <a:gd name="connsiteX7" fmla="*/ 10064 w 10350"/>
                        <a:gd name="connsiteY7" fmla="*/ 5207 h 10000"/>
                        <a:gd name="connsiteX8" fmla="*/ 9205 w 10350"/>
                        <a:gd name="connsiteY8" fmla="*/ 5036 h 10000"/>
                        <a:gd name="connsiteX9" fmla="*/ 7915 w 10350"/>
                        <a:gd name="connsiteY9" fmla="*/ 3211 h 10000"/>
                        <a:gd name="connsiteX10" fmla="*/ 7915 w 10350"/>
                        <a:gd name="connsiteY10" fmla="*/ 2298 h 10000"/>
                        <a:gd name="connsiteX11" fmla="*/ 6197 w 10350"/>
                        <a:gd name="connsiteY11" fmla="*/ 4694 h 10000"/>
                        <a:gd name="connsiteX12" fmla="*/ 7844 w 10350"/>
                        <a:gd name="connsiteY12" fmla="*/ 7033 h 10000"/>
                        <a:gd name="connsiteX13" fmla="*/ 7844 w 10350"/>
                        <a:gd name="connsiteY13" fmla="*/ 9257 h 10000"/>
                        <a:gd name="connsiteX14" fmla="*/ 6985 w 10350"/>
                        <a:gd name="connsiteY14" fmla="*/ 10000 h 10000"/>
                        <a:gd name="connsiteX15" fmla="*/ 6197 w 10350"/>
                        <a:gd name="connsiteY15" fmla="*/ 9257 h 10000"/>
                        <a:gd name="connsiteX16" fmla="*/ 6197 w 10350"/>
                        <a:gd name="connsiteY16" fmla="*/ 7204 h 10000"/>
                        <a:gd name="connsiteX17" fmla="*/ 4907 w 10350"/>
                        <a:gd name="connsiteY17" fmla="*/ 5492 h 10000"/>
                        <a:gd name="connsiteX18" fmla="*/ 1971 w 10350"/>
                        <a:gd name="connsiteY18" fmla="*/ 9658 h 10000"/>
                        <a:gd name="connsiteX19" fmla="*/ 1757 w 10350"/>
                        <a:gd name="connsiteY19" fmla="*/ 9829 h 10000"/>
                        <a:gd name="connsiteX20" fmla="*/ 1541 w 10350"/>
                        <a:gd name="connsiteY20" fmla="*/ 9886 h 10000"/>
                        <a:gd name="connsiteX21" fmla="*/ 1256 w 10350"/>
                        <a:gd name="connsiteY21" fmla="*/ 10000 h 10000"/>
                        <a:gd name="connsiteX22" fmla="*/ 969 w 10350"/>
                        <a:gd name="connsiteY22" fmla="*/ 10000 h 10000"/>
                        <a:gd name="connsiteX23" fmla="*/ 754 w 10350"/>
                        <a:gd name="connsiteY23" fmla="*/ 9886 h 10000"/>
                        <a:gd name="connsiteX24" fmla="*/ 611 w 10350"/>
                        <a:gd name="connsiteY24" fmla="*/ 9772 h 10000"/>
                        <a:gd name="connsiteX25" fmla="*/ 395 w 10350"/>
                        <a:gd name="connsiteY25" fmla="*/ 9600 h 10000"/>
                        <a:gd name="connsiteX26" fmla="*/ 324 w 10350"/>
                        <a:gd name="connsiteY26" fmla="*/ 9373 h 10000"/>
                        <a:gd name="connsiteX27" fmla="*/ 395 w 10350"/>
                        <a:gd name="connsiteY27" fmla="*/ 8973 h 10000"/>
                        <a:gd name="connsiteX28" fmla="*/ 5409 w 10350"/>
                        <a:gd name="connsiteY28" fmla="*/ 2126 h 10000"/>
                        <a:gd name="connsiteX29" fmla="*/ 6126 w 10350"/>
                        <a:gd name="connsiteY29" fmla="*/ 1271 h 10000"/>
                        <a:gd name="connsiteX30" fmla="*/ 4622 w 10350"/>
                        <a:gd name="connsiteY30" fmla="*/ 1956 h 10000"/>
                        <a:gd name="connsiteX31" fmla="*/ 3619 w 10350"/>
                        <a:gd name="connsiteY31" fmla="*/ 3439 h 10000"/>
                        <a:gd name="connsiteX32" fmla="*/ 2687 w 10350"/>
                        <a:gd name="connsiteY32" fmla="*/ 3666 h 10000"/>
                        <a:gd name="connsiteX33" fmla="*/ 2544 w 10350"/>
                        <a:gd name="connsiteY33" fmla="*/ 2981 h 10000"/>
                        <a:gd name="connsiteX34" fmla="*/ 3744 w 10350"/>
                        <a:gd name="connsiteY34" fmla="*/ 1305 h 10000"/>
                        <a:gd name="connsiteX35" fmla="*/ 6269 w 10350"/>
                        <a:gd name="connsiteY35" fmla="*/ 72 h 10000"/>
                        <a:gd name="connsiteX0" fmla="*/ 6254 w 10335"/>
                        <a:gd name="connsiteY0" fmla="*/ 72 h 10000"/>
                        <a:gd name="connsiteX1" fmla="*/ 6970 w 10335"/>
                        <a:gd name="connsiteY1" fmla="*/ 72 h 10000"/>
                        <a:gd name="connsiteX2" fmla="*/ 6970 w 10335"/>
                        <a:gd name="connsiteY2" fmla="*/ 72 h 10000"/>
                        <a:gd name="connsiteX3" fmla="*/ 8975 w 10335"/>
                        <a:gd name="connsiteY3" fmla="*/ 985 h 10000"/>
                        <a:gd name="connsiteX4" fmla="*/ 9190 w 10335"/>
                        <a:gd name="connsiteY4" fmla="*/ 1384 h 10000"/>
                        <a:gd name="connsiteX5" fmla="*/ 9190 w 10335"/>
                        <a:gd name="connsiteY5" fmla="*/ 3039 h 10000"/>
                        <a:gd name="connsiteX6" fmla="*/ 10265 w 10335"/>
                        <a:gd name="connsiteY6" fmla="*/ 4580 h 10000"/>
                        <a:gd name="connsiteX7" fmla="*/ 10049 w 10335"/>
                        <a:gd name="connsiteY7" fmla="*/ 5207 h 10000"/>
                        <a:gd name="connsiteX8" fmla="*/ 9190 w 10335"/>
                        <a:gd name="connsiteY8" fmla="*/ 5036 h 10000"/>
                        <a:gd name="connsiteX9" fmla="*/ 7900 w 10335"/>
                        <a:gd name="connsiteY9" fmla="*/ 3211 h 10000"/>
                        <a:gd name="connsiteX10" fmla="*/ 7900 w 10335"/>
                        <a:gd name="connsiteY10" fmla="*/ 2298 h 10000"/>
                        <a:gd name="connsiteX11" fmla="*/ 6182 w 10335"/>
                        <a:gd name="connsiteY11" fmla="*/ 4694 h 10000"/>
                        <a:gd name="connsiteX12" fmla="*/ 7829 w 10335"/>
                        <a:gd name="connsiteY12" fmla="*/ 7033 h 10000"/>
                        <a:gd name="connsiteX13" fmla="*/ 7829 w 10335"/>
                        <a:gd name="connsiteY13" fmla="*/ 9257 h 10000"/>
                        <a:gd name="connsiteX14" fmla="*/ 6970 w 10335"/>
                        <a:gd name="connsiteY14" fmla="*/ 10000 h 10000"/>
                        <a:gd name="connsiteX15" fmla="*/ 6182 w 10335"/>
                        <a:gd name="connsiteY15" fmla="*/ 9257 h 10000"/>
                        <a:gd name="connsiteX16" fmla="*/ 6182 w 10335"/>
                        <a:gd name="connsiteY16" fmla="*/ 7204 h 10000"/>
                        <a:gd name="connsiteX17" fmla="*/ 4892 w 10335"/>
                        <a:gd name="connsiteY17" fmla="*/ 5492 h 10000"/>
                        <a:gd name="connsiteX18" fmla="*/ 1956 w 10335"/>
                        <a:gd name="connsiteY18" fmla="*/ 9658 h 10000"/>
                        <a:gd name="connsiteX19" fmla="*/ 1742 w 10335"/>
                        <a:gd name="connsiteY19" fmla="*/ 9829 h 10000"/>
                        <a:gd name="connsiteX20" fmla="*/ 1526 w 10335"/>
                        <a:gd name="connsiteY20" fmla="*/ 9886 h 10000"/>
                        <a:gd name="connsiteX21" fmla="*/ 1241 w 10335"/>
                        <a:gd name="connsiteY21" fmla="*/ 10000 h 10000"/>
                        <a:gd name="connsiteX22" fmla="*/ 954 w 10335"/>
                        <a:gd name="connsiteY22" fmla="*/ 10000 h 10000"/>
                        <a:gd name="connsiteX23" fmla="*/ 739 w 10335"/>
                        <a:gd name="connsiteY23" fmla="*/ 9886 h 10000"/>
                        <a:gd name="connsiteX24" fmla="*/ 596 w 10335"/>
                        <a:gd name="connsiteY24" fmla="*/ 9772 h 10000"/>
                        <a:gd name="connsiteX25" fmla="*/ 380 w 10335"/>
                        <a:gd name="connsiteY25" fmla="*/ 9600 h 10000"/>
                        <a:gd name="connsiteX26" fmla="*/ 380 w 10335"/>
                        <a:gd name="connsiteY26" fmla="*/ 8973 h 10000"/>
                        <a:gd name="connsiteX27" fmla="*/ 5394 w 10335"/>
                        <a:gd name="connsiteY27" fmla="*/ 2126 h 10000"/>
                        <a:gd name="connsiteX28" fmla="*/ 6111 w 10335"/>
                        <a:gd name="connsiteY28" fmla="*/ 1271 h 10000"/>
                        <a:gd name="connsiteX29" fmla="*/ 4607 w 10335"/>
                        <a:gd name="connsiteY29" fmla="*/ 1956 h 10000"/>
                        <a:gd name="connsiteX30" fmla="*/ 3604 w 10335"/>
                        <a:gd name="connsiteY30" fmla="*/ 3439 h 10000"/>
                        <a:gd name="connsiteX31" fmla="*/ 2672 w 10335"/>
                        <a:gd name="connsiteY31" fmla="*/ 3666 h 10000"/>
                        <a:gd name="connsiteX32" fmla="*/ 2529 w 10335"/>
                        <a:gd name="connsiteY32" fmla="*/ 2981 h 10000"/>
                        <a:gd name="connsiteX33" fmla="*/ 3729 w 10335"/>
                        <a:gd name="connsiteY33" fmla="*/ 1305 h 10000"/>
                        <a:gd name="connsiteX34" fmla="*/ 6254 w 10335"/>
                        <a:gd name="connsiteY34" fmla="*/ 72 h 10000"/>
                        <a:gd name="connsiteX0" fmla="*/ 5874 w 9955"/>
                        <a:gd name="connsiteY0" fmla="*/ 72 h 10000"/>
                        <a:gd name="connsiteX1" fmla="*/ 6590 w 9955"/>
                        <a:gd name="connsiteY1" fmla="*/ 72 h 10000"/>
                        <a:gd name="connsiteX2" fmla="*/ 6590 w 9955"/>
                        <a:gd name="connsiteY2" fmla="*/ 72 h 10000"/>
                        <a:gd name="connsiteX3" fmla="*/ 8595 w 9955"/>
                        <a:gd name="connsiteY3" fmla="*/ 985 h 10000"/>
                        <a:gd name="connsiteX4" fmla="*/ 8810 w 9955"/>
                        <a:gd name="connsiteY4" fmla="*/ 1384 h 10000"/>
                        <a:gd name="connsiteX5" fmla="*/ 8810 w 9955"/>
                        <a:gd name="connsiteY5" fmla="*/ 3039 h 10000"/>
                        <a:gd name="connsiteX6" fmla="*/ 9885 w 9955"/>
                        <a:gd name="connsiteY6" fmla="*/ 4580 h 10000"/>
                        <a:gd name="connsiteX7" fmla="*/ 9669 w 9955"/>
                        <a:gd name="connsiteY7" fmla="*/ 5207 h 10000"/>
                        <a:gd name="connsiteX8" fmla="*/ 8810 w 9955"/>
                        <a:gd name="connsiteY8" fmla="*/ 5036 h 10000"/>
                        <a:gd name="connsiteX9" fmla="*/ 7520 w 9955"/>
                        <a:gd name="connsiteY9" fmla="*/ 3211 h 10000"/>
                        <a:gd name="connsiteX10" fmla="*/ 7520 w 9955"/>
                        <a:gd name="connsiteY10" fmla="*/ 2298 h 10000"/>
                        <a:gd name="connsiteX11" fmla="*/ 5802 w 9955"/>
                        <a:gd name="connsiteY11" fmla="*/ 4694 h 10000"/>
                        <a:gd name="connsiteX12" fmla="*/ 7449 w 9955"/>
                        <a:gd name="connsiteY12" fmla="*/ 7033 h 10000"/>
                        <a:gd name="connsiteX13" fmla="*/ 7449 w 9955"/>
                        <a:gd name="connsiteY13" fmla="*/ 9257 h 10000"/>
                        <a:gd name="connsiteX14" fmla="*/ 6590 w 9955"/>
                        <a:gd name="connsiteY14" fmla="*/ 10000 h 10000"/>
                        <a:gd name="connsiteX15" fmla="*/ 5802 w 9955"/>
                        <a:gd name="connsiteY15" fmla="*/ 9257 h 10000"/>
                        <a:gd name="connsiteX16" fmla="*/ 5802 w 9955"/>
                        <a:gd name="connsiteY16" fmla="*/ 7204 h 10000"/>
                        <a:gd name="connsiteX17" fmla="*/ 4512 w 9955"/>
                        <a:gd name="connsiteY17" fmla="*/ 5492 h 10000"/>
                        <a:gd name="connsiteX18" fmla="*/ 1576 w 9955"/>
                        <a:gd name="connsiteY18" fmla="*/ 9658 h 10000"/>
                        <a:gd name="connsiteX19" fmla="*/ 1362 w 9955"/>
                        <a:gd name="connsiteY19" fmla="*/ 9829 h 10000"/>
                        <a:gd name="connsiteX20" fmla="*/ 1146 w 9955"/>
                        <a:gd name="connsiteY20" fmla="*/ 9886 h 10000"/>
                        <a:gd name="connsiteX21" fmla="*/ 861 w 9955"/>
                        <a:gd name="connsiteY21" fmla="*/ 10000 h 10000"/>
                        <a:gd name="connsiteX22" fmla="*/ 574 w 9955"/>
                        <a:gd name="connsiteY22" fmla="*/ 10000 h 10000"/>
                        <a:gd name="connsiteX23" fmla="*/ 359 w 9955"/>
                        <a:gd name="connsiteY23" fmla="*/ 9886 h 10000"/>
                        <a:gd name="connsiteX24" fmla="*/ 216 w 9955"/>
                        <a:gd name="connsiteY24" fmla="*/ 9772 h 10000"/>
                        <a:gd name="connsiteX25" fmla="*/ 0 w 9955"/>
                        <a:gd name="connsiteY25" fmla="*/ 8973 h 10000"/>
                        <a:gd name="connsiteX26" fmla="*/ 5014 w 9955"/>
                        <a:gd name="connsiteY26" fmla="*/ 2126 h 10000"/>
                        <a:gd name="connsiteX27" fmla="*/ 5731 w 9955"/>
                        <a:gd name="connsiteY27" fmla="*/ 1271 h 10000"/>
                        <a:gd name="connsiteX28" fmla="*/ 4227 w 9955"/>
                        <a:gd name="connsiteY28" fmla="*/ 1956 h 10000"/>
                        <a:gd name="connsiteX29" fmla="*/ 3224 w 9955"/>
                        <a:gd name="connsiteY29" fmla="*/ 3439 h 10000"/>
                        <a:gd name="connsiteX30" fmla="*/ 2292 w 9955"/>
                        <a:gd name="connsiteY30" fmla="*/ 3666 h 10000"/>
                        <a:gd name="connsiteX31" fmla="*/ 2149 w 9955"/>
                        <a:gd name="connsiteY31" fmla="*/ 2981 h 10000"/>
                        <a:gd name="connsiteX32" fmla="*/ 3349 w 9955"/>
                        <a:gd name="connsiteY32" fmla="*/ 1305 h 10000"/>
                        <a:gd name="connsiteX33" fmla="*/ 5874 w 9955"/>
                        <a:gd name="connsiteY33" fmla="*/ 72 h 10000"/>
                        <a:gd name="connsiteX0" fmla="*/ 6187 w 10286"/>
                        <a:gd name="connsiteY0" fmla="*/ 72 h 10000"/>
                        <a:gd name="connsiteX1" fmla="*/ 6906 w 10286"/>
                        <a:gd name="connsiteY1" fmla="*/ 72 h 10000"/>
                        <a:gd name="connsiteX2" fmla="*/ 6906 w 10286"/>
                        <a:gd name="connsiteY2" fmla="*/ 72 h 10000"/>
                        <a:gd name="connsiteX3" fmla="*/ 8920 w 10286"/>
                        <a:gd name="connsiteY3" fmla="*/ 985 h 10000"/>
                        <a:gd name="connsiteX4" fmla="*/ 9136 w 10286"/>
                        <a:gd name="connsiteY4" fmla="*/ 1384 h 10000"/>
                        <a:gd name="connsiteX5" fmla="*/ 9136 w 10286"/>
                        <a:gd name="connsiteY5" fmla="*/ 3039 h 10000"/>
                        <a:gd name="connsiteX6" fmla="*/ 10216 w 10286"/>
                        <a:gd name="connsiteY6" fmla="*/ 4580 h 10000"/>
                        <a:gd name="connsiteX7" fmla="*/ 9999 w 10286"/>
                        <a:gd name="connsiteY7" fmla="*/ 5207 h 10000"/>
                        <a:gd name="connsiteX8" fmla="*/ 9136 w 10286"/>
                        <a:gd name="connsiteY8" fmla="*/ 5036 h 10000"/>
                        <a:gd name="connsiteX9" fmla="*/ 7840 w 10286"/>
                        <a:gd name="connsiteY9" fmla="*/ 3211 h 10000"/>
                        <a:gd name="connsiteX10" fmla="*/ 7840 w 10286"/>
                        <a:gd name="connsiteY10" fmla="*/ 2298 h 10000"/>
                        <a:gd name="connsiteX11" fmla="*/ 6114 w 10286"/>
                        <a:gd name="connsiteY11" fmla="*/ 4694 h 10000"/>
                        <a:gd name="connsiteX12" fmla="*/ 7769 w 10286"/>
                        <a:gd name="connsiteY12" fmla="*/ 7033 h 10000"/>
                        <a:gd name="connsiteX13" fmla="*/ 7769 w 10286"/>
                        <a:gd name="connsiteY13" fmla="*/ 9257 h 10000"/>
                        <a:gd name="connsiteX14" fmla="*/ 6906 w 10286"/>
                        <a:gd name="connsiteY14" fmla="*/ 10000 h 10000"/>
                        <a:gd name="connsiteX15" fmla="*/ 6114 w 10286"/>
                        <a:gd name="connsiteY15" fmla="*/ 9257 h 10000"/>
                        <a:gd name="connsiteX16" fmla="*/ 6114 w 10286"/>
                        <a:gd name="connsiteY16" fmla="*/ 7204 h 10000"/>
                        <a:gd name="connsiteX17" fmla="*/ 4818 w 10286"/>
                        <a:gd name="connsiteY17" fmla="*/ 5492 h 10000"/>
                        <a:gd name="connsiteX18" fmla="*/ 1869 w 10286"/>
                        <a:gd name="connsiteY18" fmla="*/ 9658 h 10000"/>
                        <a:gd name="connsiteX19" fmla="*/ 1654 w 10286"/>
                        <a:gd name="connsiteY19" fmla="*/ 9829 h 10000"/>
                        <a:gd name="connsiteX20" fmla="*/ 1437 w 10286"/>
                        <a:gd name="connsiteY20" fmla="*/ 9886 h 10000"/>
                        <a:gd name="connsiteX21" fmla="*/ 1151 w 10286"/>
                        <a:gd name="connsiteY21" fmla="*/ 10000 h 10000"/>
                        <a:gd name="connsiteX22" fmla="*/ 863 w 10286"/>
                        <a:gd name="connsiteY22" fmla="*/ 10000 h 10000"/>
                        <a:gd name="connsiteX23" fmla="*/ 647 w 10286"/>
                        <a:gd name="connsiteY23" fmla="*/ 9886 h 10000"/>
                        <a:gd name="connsiteX24" fmla="*/ 286 w 10286"/>
                        <a:gd name="connsiteY24" fmla="*/ 8973 h 10000"/>
                        <a:gd name="connsiteX25" fmla="*/ 5323 w 10286"/>
                        <a:gd name="connsiteY25" fmla="*/ 2126 h 10000"/>
                        <a:gd name="connsiteX26" fmla="*/ 6043 w 10286"/>
                        <a:gd name="connsiteY26" fmla="*/ 1271 h 10000"/>
                        <a:gd name="connsiteX27" fmla="*/ 4532 w 10286"/>
                        <a:gd name="connsiteY27" fmla="*/ 1956 h 10000"/>
                        <a:gd name="connsiteX28" fmla="*/ 3525 w 10286"/>
                        <a:gd name="connsiteY28" fmla="*/ 3439 h 10000"/>
                        <a:gd name="connsiteX29" fmla="*/ 2588 w 10286"/>
                        <a:gd name="connsiteY29" fmla="*/ 3666 h 10000"/>
                        <a:gd name="connsiteX30" fmla="*/ 2445 w 10286"/>
                        <a:gd name="connsiteY30" fmla="*/ 2981 h 10000"/>
                        <a:gd name="connsiteX31" fmla="*/ 3650 w 10286"/>
                        <a:gd name="connsiteY31" fmla="*/ 1305 h 10000"/>
                        <a:gd name="connsiteX32" fmla="*/ 6187 w 10286"/>
                        <a:gd name="connsiteY32" fmla="*/ 72 h 10000"/>
                        <a:gd name="connsiteX0" fmla="*/ 6187 w 10286"/>
                        <a:gd name="connsiteY0" fmla="*/ 72 h 10000"/>
                        <a:gd name="connsiteX1" fmla="*/ 6906 w 10286"/>
                        <a:gd name="connsiteY1" fmla="*/ 72 h 10000"/>
                        <a:gd name="connsiteX2" fmla="*/ 6906 w 10286"/>
                        <a:gd name="connsiteY2" fmla="*/ 72 h 10000"/>
                        <a:gd name="connsiteX3" fmla="*/ 8920 w 10286"/>
                        <a:gd name="connsiteY3" fmla="*/ 985 h 10000"/>
                        <a:gd name="connsiteX4" fmla="*/ 9136 w 10286"/>
                        <a:gd name="connsiteY4" fmla="*/ 1384 h 10000"/>
                        <a:gd name="connsiteX5" fmla="*/ 9136 w 10286"/>
                        <a:gd name="connsiteY5" fmla="*/ 3039 h 10000"/>
                        <a:gd name="connsiteX6" fmla="*/ 10216 w 10286"/>
                        <a:gd name="connsiteY6" fmla="*/ 4580 h 10000"/>
                        <a:gd name="connsiteX7" fmla="*/ 9999 w 10286"/>
                        <a:gd name="connsiteY7" fmla="*/ 5207 h 10000"/>
                        <a:gd name="connsiteX8" fmla="*/ 9136 w 10286"/>
                        <a:gd name="connsiteY8" fmla="*/ 5036 h 10000"/>
                        <a:gd name="connsiteX9" fmla="*/ 7840 w 10286"/>
                        <a:gd name="connsiteY9" fmla="*/ 3211 h 10000"/>
                        <a:gd name="connsiteX10" fmla="*/ 7840 w 10286"/>
                        <a:gd name="connsiteY10" fmla="*/ 2298 h 10000"/>
                        <a:gd name="connsiteX11" fmla="*/ 6114 w 10286"/>
                        <a:gd name="connsiteY11" fmla="*/ 4694 h 10000"/>
                        <a:gd name="connsiteX12" fmla="*/ 7769 w 10286"/>
                        <a:gd name="connsiteY12" fmla="*/ 7033 h 10000"/>
                        <a:gd name="connsiteX13" fmla="*/ 7769 w 10286"/>
                        <a:gd name="connsiteY13" fmla="*/ 9257 h 10000"/>
                        <a:gd name="connsiteX14" fmla="*/ 6906 w 10286"/>
                        <a:gd name="connsiteY14" fmla="*/ 10000 h 10000"/>
                        <a:gd name="connsiteX15" fmla="*/ 6114 w 10286"/>
                        <a:gd name="connsiteY15" fmla="*/ 9257 h 10000"/>
                        <a:gd name="connsiteX16" fmla="*/ 6114 w 10286"/>
                        <a:gd name="connsiteY16" fmla="*/ 7204 h 10000"/>
                        <a:gd name="connsiteX17" fmla="*/ 4818 w 10286"/>
                        <a:gd name="connsiteY17" fmla="*/ 5492 h 10000"/>
                        <a:gd name="connsiteX18" fmla="*/ 1869 w 10286"/>
                        <a:gd name="connsiteY18" fmla="*/ 9658 h 10000"/>
                        <a:gd name="connsiteX19" fmla="*/ 1654 w 10286"/>
                        <a:gd name="connsiteY19" fmla="*/ 9829 h 10000"/>
                        <a:gd name="connsiteX20" fmla="*/ 1437 w 10286"/>
                        <a:gd name="connsiteY20" fmla="*/ 9886 h 10000"/>
                        <a:gd name="connsiteX21" fmla="*/ 1151 w 10286"/>
                        <a:gd name="connsiteY21" fmla="*/ 10000 h 10000"/>
                        <a:gd name="connsiteX22" fmla="*/ 647 w 10286"/>
                        <a:gd name="connsiteY22" fmla="*/ 9886 h 10000"/>
                        <a:gd name="connsiteX23" fmla="*/ 286 w 10286"/>
                        <a:gd name="connsiteY23" fmla="*/ 8973 h 10000"/>
                        <a:gd name="connsiteX24" fmla="*/ 5323 w 10286"/>
                        <a:gd name="connsiteY24" fmla="*/ 2126 h 10000"/>
                        <a:gd name="connsiteX25" fmla="*/ 6043 w 10286"/>
                        <a:gd name="connsiteY25" fmla="*/ 1271 h 10000"/>
                        <a:gd name="connsiteX26" fmla="*/ 4532 w 10286"/>
                        <a:gd name="connsiteY26" fmla="*/ 1956 h 10000"/>
                        <a:gd name="connsiteX27" fmla="*/ 3525 w 10286"/>
                        <a:gd name="connsiteY27" fmla="*/ 3439 h 10000"/>
                        <a:gd name="connsiteX28" fmla="*/ 2588 w 10286"/>
                        <a:gd name="connsiteY28" fmla="*/ 3666 h 10000"/>
                        <a:gd name="connsiteX29" fmla="*/ 2445 w 10286"/>
                        <a:gd name="connsiteY29" fmla="*/ 2981 h 10000"/>
                        <a:gd name="connsiteX30" fmla="*/ 3650 w 10286"/>
                        <a:gd name="connsiteY30" fmla="*/ 1305 h 10000"/>
                        <a:gd name="connsiteX31" fmla="*/ 6187 w 10286"/>
                        <a:gd name="connsiteY31" fmla="*/ 72 h 10000"/>
                        <a:gd name="connsiteX0" fmla="*/ 6187 w 10286"/>
                        <a:gd name="connsiteY0" fmla="*/ 72 h 10000"/>
                        <a:gd name="connsiteX1" fmla="*/ 6906 w 10286"/>
                        <a:gd name="connsiteY1" fmla="*/ 72 h 10000"/>
                        <a:gd name="connsiteX2" fmla="*/ 6906 w 10286"/>
                        <a:gd name="connsiteY2" fmla="*/ 72 h 10000"/>
                        <a:gd name="connsiteX3" fmla="*/ 8920 w 10286"/>
                        <a:gd name="connsiteY3" fmla="*/ 985 h 10000"/>
                        <a:gd name="connsiteX4" fmla="*/ 9136 w 10286"/>
                        <a:gd name="connsiteY4" fmla="*/ 1384 h 10000"/>
                        <a:gd name="connsiteX5" fmla="*/ 9136 w 10286"/>
                        <a:gd name="connsiteY5" fmla="*/ 3039 h 10000"/>
                        <a:gd name="connsiteX6" fmla="*/ 10216 w 10286"/>
                        <a:gd name="connsiteY6" fmla="*/ 4580 h 10000"/>
                        <a:gd name="connsiteX7" fmla="*/ 9999 w 10286"/>
                        <a:gd name="connsiteY7" fmla="*/ 5207 h 10000"/>
                        <a:gd name="connsiteX8" fmla="*/ 9136 w 10286"/>
                        <a:gd name="connsiteY8" fmla="*/ 5036 h 10000"/>
                        <a:gd name="connsiteX9" fmla="*/ 7840 w 10286"/>
                        <a:gd name="connsiteY9" fmla="*/ 3211 h 10000"/>
                        <a:gd name="connsiteX10" fmla="*/ 7840 w 10286"/>
                        <a:gd name="connsiteY10" fmla="*/ 2298 h 10000"/>
                        <a:gd name="connsiteX11" fmla="*/ 6114 w 10286"/>
                        <a:gd name="connsiteY11" fmla="*/ 4694 h 10000"/>
                        <a:gd name="connsiteX12" fmla="*/ 7769 w 10286"/>
                        <a:gd name="connsiteY12" fmla="*/ 7033 h 10000"/>
                        <a:gd name="connsiteX13" fmla="*/ 7769 w 10286"/>
                        <a:gd name="connsiteY13" fmla="*/ 9257 h 10000"/>
                        <a:gd name="connsiteX14" fmla="*/ 6906 w 10286"/>
                        <a:gd name="connsiteY14" fmla="*/ 10000 h 10000"/>
                        <a:gd name="connsiteX15" fmla="*/ 6114 w 10286"/>
                        <a:gd name="connsiteY15" fmla="*/ 9257 h 10000"/>
                        <a:gd name="connsiteX16" fmla="*/ 6114 w 10286"/>
                        <a:gd name="connsiteY16" fmla="*/ 7204 h 10000"/>
                        <a:gd name="connsiteX17" fmla="*/ 4818 w 10286"/>
                        <a:gd name="connsiteY17" fmla="*/ 5492 h 10000"/>
                        <a:gd name="connsiteX18" fmla="*/ 1869 w 10286"/>
                        <a:gd name="connsiteY18" fmla="*/ 9658 h 10000"/>
                        <a:gd name="connsiteX19" fmla="*/ 1654 w 10286"/>
                        <a:gd name="connsiteY19" fmla="*/ 9829 h 10000"/>
                        <a:gd name="connsiteX20" fmla="*/ 1437 w 10286"/>
                        <a:gd name="connsiteY20" fmla="*/ 9886 h 10000"/>
                        <a:gd name="connsiteX21" fmla="*/ 647 w 10286"/>
                        <a:gd name="connsiteY21" fmla="*/ 9886 h 10000"/>
                        <a:gd name="connsiteX22" fmla="*/ 286 w 10286"/>
                        <a:gd name="connsiteY22" fmla="*/ 8973 h 10000"/>
                        <a:gd name="connsiteX23" fmla="*/ 5323 w 10286"/>
                        <a:gd name="connsiteY23" fmla="*/ 2126 h 10000"/>
                        <a:gd name="connsiteX24" fmla="*/ 6043 w 10286"/>
                        <a:gd name="connsiteY24" fmla="*/ 1271 h 10000"/>
                        <a:gd name="connsiteX25" fmla="*/ 4532 w 10286"/>
                        <a:gd name="connsiteY25" fmla="*/ 1956 h 10000"/>
                        <a:gd name="connsiteX26" fmla="*/ 3525 w 10286"/>
                        <a:gd name="connsiteY26" fmla="*/ 3439 h 10000"/>
                        <a:gd name="connsiteX27" fmla="*/ 2588 w 10286"/>
                        <a:gd name="connsiteY27" fmla="*/ 3666 h 10000"/>
                        <a:gd name="connsiteX28" fmla="*/ 2445 w 10286"/>
                        <a:gd name="connsiteY28" fmla="*/ 2981 h 10000"/>
                        <a:gd name="connsiteX29" fmla="*/ 3650 w 10286"/>
                        <a:gd name="connsiteY29" fmla="*/ 1305 h 10000"/>
                        <a:gd name="connsiteX30" fmla="*/ 6187 w 10286"/>
                        <a:gd name="connsiteY30" fmla="*/ 72 h 10000"/>
                        <a:gd name="connsiteX0" fmla="*/ 6187 w 10286"/>
                        <a:gd name="connsiteY0" fmla="*/ 72 h 10000"/>
                        <a:gd name="connsiteX1" fmla="*/ 6906 w 10286"/>
                        <a:gd name="connsiteY1" fmla="*/ 72 h 10000"/>
                        <a:gd name="connsiteX2" fmla="*/ 6906 w 10286"/>
                        <a:gd name="connsiteY2" fmla="*/ 72 h 10000"/>
                        <a:gd name="connsiteX3" fmla="*/ 8920 w 10286"/>
                        <a:gd name="connsiteY3" fmla="*/ 985 h 10000"/>
                        <a:gd name="connsiteX4" fmla="*/ 9136 w 10286"/>
                        <a:gd name="connsiteY4" fmla="*/ 1384 h 10000"/>
                        <a:gd name="connsiteX5" fmla="*/ 9136 w 10286"/>
                        <a:gd name="connsiteY5" fmla="*/ 3039 h 10000"/>
                        <a:gd name="connsiteX6" fmla="*/ 10216 w 10286"/>
                        <a:gd name="connsiteY6" fmla="*/ 4580 h 10000"/>
                        <a:gd name="connsiteX7" fmla="*/ 9999 w 10286"/>
                        <a:gd name="connsiteY7" fmla="*/ 5207 h 10000"/>
                        <a:gd name="connsiteX8" fmla="*/ 9136 w 10286"/>
                        <a:gd name="connsiteY8" fmla="*/ 5036 h 10000"/>
                        <a:gd name="connsiteX9" fmla="*/ 7840 w 10286"/>
                        <a:gd name="connsiteY9" fmla="*/ 3211 h 10000"/>
                        <a:gd name="connsiteX10" fmla="*/ 7840 w 10286"/>
                        <a:gd name="connsiteY10" fmla="*/ 2298 h 10000"/>
                        <a:gd name="connsiteX11" fmla="*/ 6114 w 10286"/>
                        <a:gd name="connsiteY11" fmla="*/ 4694 h 10000"/>
                        <a:gd name="connsiteX12" fmla="*/ 7769 w 10286"/>
                        <a:gd name="connsiteY12" fmla="*/ 7033 h 10000"/>
                        <a:gd name="connsiteX13" fmla="*/ 7769 w 10286"/>
                        <a:gd name="connsiteY13" fmla="*/ 9257 h 10000"/>
                        <a:gd name="connsiteX14" fmla="*/ 6906 w 10286"/>
                        <a:gd name="connsiteY14" fmla="*/ 10000 h 10000"/>
                        <a:gd name="connsiteX15" fmla="*/ 6114 w 10286"/>
                        <a:gd name="connsiteY15" fmla="*/ 9257 h 10000"/>
                        <a:gd name="connsiteX16" fmla="*/ 6114 w 10286"/>
                        <a:gd name="connsiteY16" fmla="*/ 7204 h 10000"/>
                        <a:gd name="connsiteX17" fmla="*/ 4818 w 10286"/>
                        <a:gd name="connsiteY17" fmla="*/ 5492 h 10000"/>
                        <a:gd name="connsiteX18" fmla="*/ 1869 w 10286"/>
                        <a:gd name="connsiteY18" fmla="*/ 9658 h 10000"/>
                        <a:gd name="connsiteX19" fmla="*/ 1654 w 10286"/>
                        <a:gd name="connsiteY19" fmla="*/ 9829 h 10000"/>
                        <a:gd name="connsiteX20" fmla="*/ 647 w 10286"/>
                        <a:gd name="connsiteY20" fmla="*/ 9886 h 10000"/>
                        <a:gd name="connsiteX21" fmla="*/ 286 w 10286"/>
                        <a:gd name="connsiteY21" fmla="*/ 8973 h 10000"/>
                        <a:gd name="connsiteX22" fmla="*/ 5323 w 10286"/>
                        <a:gd name="connsiteY22" fmla="*/ 2126 h 10000"/>
                        <a:gd name="connsiteX23" fmla="*/ 6043 w 10286"/>
                        <a:gd name="connsiteY23" fmla="*/ 1271 h 10000"/>
                        <a:gd name="connsiteX24" fmla="*/ 4532 w 10286"/>
                        <a:gd name="connsiteY24" fmla="*/ 1956 h 10000"/>
                        <a:gd name="connsiteX25" fmla="*/ 3525 w 10286"/>
                        <a:gd name="connsiteY25" fmla="*/ 3439 h 10000"/>
                        <a:gd name="connsiteX26" fmla="*/ 2588 w 10286"/>
                        <a:gd name="connsiteY26" fmla="*/ 3666 h 10000"/>
                        <a:gd name="connsiteX27" fmla="*/ 2445 w 10286"/>
                        <a:gd name="connsiteY27" fmla="*/ 2981 h 10000"/>
                        <a:gd name="connsiteX28" fmla="*/ 3650 w 10286"/>
                        <a:gd name="connsiteY28" fmla="*/ 1305 h 10000"/>
                        <a:gd name="connsiteX29" fmla="*/ 6187 w 10286"/>
                        <a:gd name="connsiteY29" fmla="*/ 72 h 10000"/>
                        <a:gd name="connsiteX0" fmla="*/ 6187 w 10286"/>
                        <a:gd name="connsiteY0" fmla="*/ 72 h 10000"/>
                        <a:gd name="connsiteX1" fmla="*/ 6906 w 10286"/>
                        <a:gd name="connsiteY1" fmla="*/ 72 h 10000"/>
                        <a:gd name="connsiteX2" fmla="*/ 6906 w 10286"/>
                        <a:gd name="connsiteY2" fmla="*/ 72 h 10000"/>
                        <a:gd name="connsiteX3" fmla="*/ 8920 w 10286"/>
                        <a:gd name="connsiteY3" fmla="*/ 985 h 10000"/>
                        <a:gd name="connsiteX4" fmla="*/ 9136 w 10286"/>
                        <a:gd name="connsiteY4" fmla="*/ 1384 h 10000"/>
                        <a:gd name="connsiteX5" fmla="*/ 9136 w 10286"/>
                        <a:gd name="connsiteY5" fmla="*/ 3039 h 10000"/>
                        <a:gd name="connsiteX6" fmla="*/ 10216 w 10286"/>
                        <a:gd name="connsiteY6" fmla="*/ 4580 h 10000"/>
                        <a:gd name="connsiteX7" fmla="*/ 9999 w 10286"/>
                        <a:gd name="connsiteY7" fmla="*/ 5207 h 10000"/>
                        <a:gd name="connsiteX8" fmla="*/ 9136 w 10286"/>
                        <a:gd name="connsiteY8" fmla="*/ 5036 h 10000"/>
                        <a:gd name="connsiteX9" fmla="*/ 7840 w 10286"/>
                        <a:gd name="connsiteY9" fmla="*/ 3211 h 10000"/>
                        <a:gd name="connsiteX10" fmla="*/ 7840 w 10286"/>
                        <a:gd name="connsiteY10" fmla="*/ 2298 h 10000"/>
                        <a:gd name="connsiteX11" fmla="*/ 6114 w 10286"/>
                        <a:gd name="connsiteY11" fmla="*/ 4694 h 10000"/>
                        <a:gd name="connsiteX12" fmla="*/ 7769 w 10286"/>
                        <a:gd name="connsiteY12" fmla="*/ 7033 h 10000"/>
                        <a:gd name="connsiteX13" fmla="*/ 7769 w 10286"/>
                        <a:gd name="connsiteY13" fmla="*/ 9257 h 10000"/>
                        <a:gd name="connsiteX14" fmla="*/ 6906 w 10286"/>
                        <a:gd name="connsiteY14" fmla="*/ 10000 h 10000"/>
                        <a:gd name="connsiteX15" fmla="*/ 6114 w 10286"/>
                        <a:gd name="connsiteY15" fmla="*/ 9257 h 10000"/>
                        <a:gd name="connsiteX16" fmla="*/ 6114 w 10286"/>
                        <a:gd name="connsiteY16" fmla="*/ 7204 h 10000"/>
                        <a:gd name="connsiteX17" fmla="*/ 4818 w 10286"/>
                        <a:gd name="connsiteY17" fmla="*/ 5492 h 10000"/>
                        <a:gd name="connsiteX18" fmla="*/ 1869 w 10286"/>
                        <a:gd name="connsiteY18" fmla="*/ 9658 h 10000"/>
                        <a:gd name="connsiteX19" fmla="*/ 647 w 10286"/>
                        <a:gd name="connsiteY19" fmla="*/ 9886 h 10000"/>
                        <a:gd name="connsiteX20" fmla="*/ 286 w 10286"/>
                        <a:gd name="connsiteY20" fmla="*/ 8973 h 10000"/>
                        <a:gd name="connsiteX21" fmla="*/ 5323 w 10286"/>
                        <a:gd name="connsiteY21" fmla="*/ 2126 h 10000"/>
                        <a:gd name="connsiteX22" fmla="*/ 6043 w 10286"/>
                        <a:gd name="connsiteY22" fmla="*/ 1271 h 10000"/>
                        <a:gd name="connsiteX23" fmla="*/ 4532 w 10286"/>
                        <a:gd name="connsiteY23" fmla="*/ 1956 h 10000"/>
                        <a:gd name="connsiteX24" fmla="*/ 3525 w 10286"/>
                        <a:gd name="connsiteY24" fmla="*/ 3439 h 10000"/>
                        <a:gd name="connsiteX25" fmla="*/ 2588 w 10286"/>
                        <a:gd name="connsiteY25" fmla="*/ 3666 h 10000"/>
                        <a:gd name="connsiteX26" fmla="*/ 2445 w 10286"/>
                        <a:gd name="connsiteY26" fmla="*/ 2981 h 10000"/>
                        <a:gd name="connsiteX27" fmla="*/ 3650 w 10286"/>
                        <a:gd name="connsiteY27" fmla="*/ 1305 h 10000"/>
                        <a:gd name="connsiteX28" fmla="*/ 6187 w 10286"/>
                        <a:gd name="connsiteY28" fmla="*/ 72 h 10000"/>
                        <a:gd name="connsiteX0" fmla="*/ 5913 w 10012"/>
                        <a:gd name="connsiteY0" fmla="*/ 72 h 10000"/>
                        <a:gd name="connsiteX1" fmla="*/ 6632 w 10012"/>
                        <a:gd name="connsiteY1" fmla="*/ 72 h 10000"/>
                        <a:gd name="connsiteX2" fmla="*/ 6632 w 10012"/>
                        <a:gd name="connsiteY2" fmla="*/ 72 h 10000"/>
                        <a:gd name="connsiteX3" fmla="*/ 8646 w 10012"/>
                        <a:gd name="connsiteY3" fmla="*/ 985 h 10000"/>
                        <a:gd name="connsiteX4" fmla="*/ 8862 w 10012"/>
                        <a:gd name="connsiteY4" fmla="*/ 1384 h 10000"/>
                        <a:gd name="connsiteX5" fmla="*/ 8862 w 10012"/>
                        <a:gd name="connsiteY5" fmla="*/ 3039 h 10000"/>
                        <a:gd name="connsiteX6" fmla="*/ 9942 w 10012"/>
                        <a:gd name="connsiteY6" fmla="*/ 4580 h 10000"/>
                        <a:gd name="connsiteX7" fmla="*/ 9725 w 10012"/>
                        <a:gd name="connsiteY7" fmla="*/ 5207 h 10000"/>
                        <a:gd name="connsiteX8" fmla="*/ 8862 w 10012"/>
                        <a:gd name="connsiteY8" fmla="*/ 5036 h 10000"/>
                        <a:gd name="connsiteX9" fmla="*/ 7566 w 10012"/>
                        <a:gd name="connsiteY9" fmla="*/ 3211 h 10000"/>
                        <a:gd name="connsiteX10" fmla="*/ 7566 w 10012"/>
                        <a:gd name="connsiteY10" fmla="*/ 2298 h 10000"/>
                        <a:gd name="connsiteX11" fmla="*/ 5840 w 10012"/>
                        <a:gd name="connsiteY11" fmla="*/ 4694 h 10000"/>
                        <a:gd name="connsiteX12" fmla="*/ 7495 w 10012"/>
                        <a:gd name="connsiteY12" fmla="*/ 7033 h 10000"/>
                        <a:gd name="connsiteX13" fmla="*/ 7495 w 10012"/>
                        <a:gd name="connsiteY13" fmla="*/ 9257 h 10000"/>
                        <a:gd name="connsiteX14" fmla="*/ 6632 w 10012"/>
                        <a:gd name="connsiteY14" fmla="*/ 10000 h 10000"/>
                        <a:gd name="connsiteX15" fmla="*/ 5840 w 10012"/>
                        <a:gd name="connsiteY15" fmla="*/ 9257 h 10000"/>
                        <a:gd name="connsiteX16" fmla="*/ 5840 w 10012"/>
                        <a:gd name="connsiteY16" fmla="*/ 7204 h 10000"/>
                        <a:gd name="connsiteX17" fmla="*/ 4544 w 10012"/>
                        <a:gd name="connsiteY17" fmla="*/ 5492 h 10000"/>
                        <a:gd name="connsiteX18" fmla="*/ 1595 w 10012"/>
                        <a:gd name="connsiteY18" fmla="*/ 9658 h 10000"/>
                        <a:gd name="connsiteX19" fmla="*/ 373 w 10012"/>
                        <a:gd name="connsiteY19" fmla="*/ 9886 h 10000"/>
                        <a:gd name="connsiteX20" fmla="*/ 12 w 10012"/>
                        <a:gd name="connsiteY20" fmla="*/ 8973 h 10000"/>
                        <a:gd name="connsiteX21" fmla="*/ 5049 w 10012"/>
                        <a:gd name="connsiteY21" fmla="*/ 2126 h 10000"/>
                        <a:gd name="connsiteX22" fmla="*/ 5769 w 10012"/>
                        <a:gd name="connsiteY22" fmla="*/ 1271 h 10000"/>
                        <a:gd name="connsiteX23" fmla="*/ 4258 w 10012"/>
                        <a:gd name="connsiteY23" fmla="*/ 1956 h 10000"/>
                        <a:gd name="connsiteX24" fmla="*/ 3251 w 10012"/>
                        <a:gd name="connsiteY24" fmla="*/ 3439 h 10000"/>
                        <a:gd name="connsiteX25" fmla="*/ 2314 w 10012"/>
                        <a:gd name="connsiteY25" fmla="*/ 3666 h 10000"/>
                        <a:gd name="connsiteX26" fmla="*/ 2171 w 10012"/>
                        <a:gd name="connsiteY26" fmla="*/ 2981 h 10000"/>
                        <a:gd name="connsiteX27" fmla="*/ 3376 w 10012"/>
                        <a:gd name="connsiteY27" fmla="*/ 1305 h 10000"/>
                        <a:gd name="connsiteX28" fmla="*/ 5913 w 10012"/>
                        <a:gd name="connsiteY28" fmla="*/ 72 h 10000"/>
                        <a:gd name="connsiteX0" fmla="*/ 5917 w 10016"/>
                        <a:gd name="connsiteY0" fmla="*/ 72 h 10000"/>
                        <a:gd name="connsiteX1" fmla="*/ 6636 w 10016"/>
                        <a:gd name="connsiteY1" fmla="*/ 72 h 10000"/>
                        <a:gd name="connsiteX2" fmla="*/ 6636 w 10016"/>
                        <a:gd name="connsiteY2" fmla="*/ 72 h 10000"/>
                        <a:gd name="connsiteX3" fmla="*/ 8650 w 10016"/>
                        <a:gd name="connsiteY3" fmla="*/ 985 h 10000"/>
                        <a:gd name="connsiteX4" fmla="*/ 8866 w 10016"/>
                        <a:gd name="connsiteY4" fmla="*/ 1384 h 10000"/>
                        <a:gd name="connsiteX5" fmla="*/ 8866 w 10016"/>
                        <a:gd name="connsiteY5" fmla="*/ 3039 h 10000"/>
                        <a:gd name="connsiteX6" fmla="*/ 9946 w 10016"/>
                        <a:gd name="connsiteY6" fmla="*/ 4580 h 10000"/>
                        <a:gd name="connsiteX7" fmla="*/ 9729 w 10016"/>
                        <a:gd name="connsiteY7" fmla="*/ 5207 h 10000"/>
                        <a:gd name="connsiteX8" fmla="*/ 8866 w 10016"/>
                        <a:gd name="connsiteY8" fmla="*/ 5036 h 10000"/>
                        <a:gd name="connsiteX9" fmla="*/ 7570 w 10016"/>
                        <a:gd name="connsiteY9" fmla="*/ 3211 h 10000"/>
                        <a:gd name="connsiteX10" fmla="*/ 7570 w 10016"/>
                        <a:gd name="connsiteY10" fmla="*/ 2298 h 10000"/>
                        <a:gd name="connsiteX11" fmla="*/ 5844 w 10016"/>
                        <a:gd name="connsiteY11" fmla="*/ 4694 h 10000"/>
                        <a:gd name="connsiteX12" fmla="*/ 7499 w 10016"/>
                        <a:gd name="connsiteY12" fmla="*/ 7033 h 10000"/>
                        <a:gd name="connsiteX13" fmla="*/ 7499 w 10016"/>
                        <a:gd name="connsiteY13" fmla="*/ 9257 h 10000"/>
                        <a:gd name="connsiteX14" fmla="*/ 6636 w 10016"/>
                        <a:gd name="connsiteY14" fmla="*/ 10000 h 10000"/>
                        <a:gd name="connsiteX15" fmla="*/ 5844 w 10016"/>
                        <a:gd name="connsiteY15" fmla="*/ 9257 h 10000"/>
                        <a:gd name="connsiteX16" fmla="*/ 5844 w 10016"/>
                        <a:gd name="connsiteY16" fmla="*/ 7204 h 10000"/>
                        <a:gd name="connsiteX17" fmla="*/ 4548 w 10016"/>
                        <a:gd name="connsiteY17" fmla="*/ 5492 h 10000"/>
                        <a:gd name="connsiteX18" fmla="*/ 1599 w 10016"/>
                        <a:gd name="connsiteY18" fmla="*/ 9658 h 10000"/>
                        <a:gd name="connsiteX19" fmla="*/ 377 w 10016"/>
                        <a:gd name="connsiteY19" fmla="*/ 9886 h 10000"/>
                        <a:gd name="connsiteX20" fmla="*/ 16 w 10016"/>
                        <a:gd name="connsiteY20" fmla="*/ 8973 h 10000"/>
                        <a:gd name="connsiteX21" fmla="*/ 5053 w 10016"/>
                        <a:gd name="connsiteY21" fmla="*/ 2126 h 10000"/>
                        <a:gd name="connsiteX22" fmla="*/ 5773 w 10016"/>
                        <a:gd name="connsiteY22" fmla="*/ 1271 h 10000"/>
                        <a:gd name="connsiteX23" fmla="*/ 4262 w 10016"/>
                        <a:gd name="connsiteY23" fmla="*/ 1956 h 10000"/>
                        <a:gd name="connsiteX24" fmla="*/ 3255 w 10016"/>
                        <a:gd name="connsiteY24" fmla="*/ 3439 h 10000"/>
                        <a:gd name="connsiteX25" fmla="*/ 2318 w 10016"/>
                        <a:gd name="connsiteY25" fmla="*/ 3666 h 10000"/>
                        <a:gd name="connsiteX26" fmla="*/ 2175 w 10016"/>
                        <a:gd name="connsiteY26" fmla="*/ 2981 h 10000"/>
                        <a:gd name="connsiteX27" fmla="*/ 3380 w 10016"/>
                        <a:gd name="connsiteY27" fmla="*/ 1305 h 10000"/>
                        <a:gd name="connsiteX28" fmla="*/ 5917 w 10016"/>
                        <a:gd name="connsiteY28" fmla="*/ 72 h 10000"/>
                        <a:gd name="connsiteX0" fmla="*/ 5917 w 10016"/>
                        <a:gd name="connsiteY0" fmla="*/ 72 h 10000"/>
                        <a:gd name="connsiteX1" fmla="*/ 6636 w 10016"/>
                        <a:gd name="connsiteY1" fmla="*/ 72 h 10000"/>
                        <a:gd name="connsiteX2" fmla="*/ 6636 w 10016"/>
                        <a:gd name="connsiteY2" fmla="*/ 72 h 10000"/>
                        <a:gd name="connsiteX3" fmla="*/ 8650 w 10016"/>
                        <a:gd name="connsiteY3" fmla="*/ 985 h 10000"/>
                        <a:gd name="connsiteX4" fmla="*/ 8866 w 10016"/>
                        <a:gd name="connsiteY4" fmla="*/ 1384 h 10000"/>
                        <a:gd name="connsiteX5" fmla="*/ 8866 w 10016"/>
                        <a:gd name="connsiteY5" fmla="*/ 3039 h 10000"/>
                        <a:gd name="connsiteX6" fmla="*/ 9946 w 10016"/>
                        <a:gd name="connsiteY6" fmla="*/ 4580 h 10000"/>
                        <a:gd name="connsiteX7" fmla="*/ 9729 w 10016"/>
                        <a:gd name="connsiteY7" fmla="*/ 5207 h 10000"/>
                        <a:gd name="connsiteX8" fmla="*/ 8866 w 10016"/>
                        <a:gd name="connsiteY8" fmla="*/ 5036 h 10000"/>
                        <a:gd name="connsiteX9" fmla="*/ 7570 w 10016"/>
                        <a:gd name="connsiteY9" fmla="*/ 3211 h 10000"/>
                        <a:gd name="connsiteX10" fmla="*/ 7570 w 10016"/>
                        <a:gd name="connsiteY10" fmla="*/ 2298 h 10000"/>
                        <a:gd name="connsiteX11" fmla="*/ 5844 w 10016"/>
                        <a:gd name="connsiteY11" fmla="*/ 4694 h 10000"/>
                        <a:gd name="connsiteX12" fmla="*/ 7499 w 10016"/>
                        <a:gd name="connsiteY12" fmla="*/ 7033 h 10000"/>
                        <a:gd name="connsiteX13" fmla="*/ 7499 w 10016"/>
                        <a:gd name="connsiteY13" fmla="*/ 9257 h 10000"/>
                        <a:gd name="connsiteX14" fmla="*/ 6636 w 10016"/>
                        <a:gd name="connsiteY14" fmla="*/ 10000 h 10000"/>
                        <a:gd name="connsiteX15" fmla="*/ 5844 w 10016"/>
                        <a:gd name="connsiteY15" fmla="*/ 9257 h 10000"/>
                        <a:gd name="connsiteX16" fmla="*/ 5844 w 10016"/>
                        <a:gd name="connsiteY16" fmla="*/ 7204 h 10000"/>
                        <a:gd name="connsiteX17" fmla="*/ 4548 w 10016"/>
                        <a:gd name="connsiteY17" fmla="*/ 5492 h 10000"/>
                        <a:gd name="connsiteX18" fmla="*/ 1599 w 10016"/>
                        <a:gd name="connsiteY18" fmla="*/ 9658 h 10000"/>
                        <a:gd name="connsiteX19" fmla="*/ 377 w 10016"/>
                        <a:gd name="connsiteY19" fmla="*/ 9886 h 10000"/>
                        <a:gd name="connsiteX20" fmla="*/ 16 w 10016"/>
                        <a:gd name="connsiteY20" fmla="*/ 8973 h 10000"/>
                        <a:gd name="connsiteX21" fmla="*/ 5053 w 10016"/>
                        <a:gd name="connsiteY21" fmla="*/ 2126 h 10000"/>
                        <a:gd name="connsiteX22" fmla="*/ 5773 w 10016"/>
                        <a:gd name="connsiteY22" fmla="*/ 1271 h 10000"/>
                        <a:gd name="connsiteX23" fmla="*/ 4262 w 10016"/>
                        <a:gd name="connsiteY23" fmla="*/ 1956 h 10000"/>
                        <a:gd name="connsiteX24" fmla="*/ 3255 w 10016"/>
                        <a:gd name="connsiteY24" fmla="*/ 3439 h 10000"/>
                        <a:gd name="connsiteX25" fmla="*/ 2318 w 10016"/>
                        <a:gd name="connsiteY25" fmla="*/ 3666 h 10000"/>
                        <a:gd name="connsiteX26" fmla="*/ 2175 w 10016"/>
                        <a:gd name="connsiteY26" fmla="*/ 2981 h 10000"/>
                        <a:gd name="connsiteX27" fmla="*/ 3380 w 10016"/>
                        <a:gd name="connsiteY27" fmla="*/ 1305 h 10000"/>
                        <a:gd name="connsiteX28" fmla="*/ 5917 w 10016"/>
                        <a:gd name="connsiteY28" fmla="*/ 72 h 10000"/>
                        <a:gd name="connsiteX0" fmla="*/ 5917 w 10016"/>
                        <a:gd name="connsiteY0" fmla="*/ 72 h 10000"/>
                        <a:gd name="connsiteX1" fmla="*/ 6636 w 10016"/>
                        <a:gd name="connsiteY1" fmla="*/ 72 h 10000"/>
                        <a:gd name="connsiteX2" fmla="*/ 6636 w 10016"/>
                        <a:gd name="connsiteY2" fmla="*/ 72 h 10000"/>
                        <a:gd name="connsiteX3" fmla="*/ 8650 w 10016"/>
                        <a:gd name="connsiteY3" fmla="*/ 985 h 10000"/>
                        <a:gd name="connsiteX4" fmla="*/ 8866 w 10016"/>
                        <a:gd name="connsiteY4" fmla="*/ 1384 h 10000"/>
                        <a:gd name="connsiteX5" fmla="*/ 8866 w 10016"/>
                        <a:gd name="connsiteY5" fmla="*/ 3039 h 10000"/>
                        <a:gd name="connsiteX6" fmla="*/ 9946 w 10016"/>
                        <a:gd name="connsiteY6" fmla="*/ 4580 h 10000"/>
                        <a:gd name="connsiteX7" fmla="*/ 9729 w 10016"/>
                        <a:gd name="connsiteY7" fmla="*/ 5207 h 10000"/>
                        <a:gd name="connsiteX8" fmla="*/ 8866 w 10016"/>
                        <a:gd name="connsiteY8" fmla="*/ 5036 h 10000"/>
                        <a:gd name="connsiteX9" fmla="*/ 7570 w 10016"/>
                        <a:gd name="connsiteY9" fmla="*/ 3211 h 10000"/>
                        <a:gd name="connsiteX10" fmla="*/ 7570 w 10016"/>
                        <a:gd name="connsiteY10" fmla="*/ 2298 h 10000"/>
                        <a:gd name="connsiteX11" fmla="*/ 5844 w 10016"/>
                        <a:gd name="connsiteY11" fmla="*/ 4694 h 10000"/>
                        <a:gd name="connsiteX12" fmla="*/ 7499 w 10016"/>
                        <a:gd name="connsiteY12" fmla="*/ 7033 h 10000"/>
                        <a:gd name="connsiteX13" fmla="*/ 7499 w 10016"/>
                        <a:gd name="connsiteY13" fmla="*/ 9257 h 10000"/>
                        <a:gd name="connsiteX14" fmla="*/ 6636 w 10016"/>
                        <a:gd name="connsiteY14" fmla="*/ 10000 h 10000"/>
                        <a:gd name="connsiteX15" fmla="*/ 5844 w 10016"/>
                        <a:gd name="connsiteY15" fmla="*/ 9257 h 10000"/>
                        <a:gd name="connsiteX16" fmla="*/ 5844 w 10016"/>
                        <a:gd name="connsiteY16" fmla="*/ 7204 h 10000"/>
                        <a:gd name="connsiteX17" fmla="*/ 4548 w 10016"/>
                        <a:gd name="connsiteY17" fmla="*/ 5492 h 10000"/>
                        <a:gd name="connsiteX18" fmla="*/ 1599 w 10016"/>
                        <a:gd name="connsiteY18" fmla="*/ 9658 h 10000"/>
                        <a:gd name="connsiteX19" fmla="*/ 377 w 10016"/>
                        <a:gd name="connsiteY19" fmla="*/ 9886 h 10000"/>
                        <a:gd name="connsiteX20" fmla="*/ 16 w 10016"/>
                        <a:gd name="connsiteY20" fmla="*/ 8973 h 10000"/>
                        <a:gd name="connsiteX21" fmla="*/ 5053 w 10016"/>
                        <a:gd name="connsiteY21" fmla="*/ 2126 h 10000"/>
                        <a:gd name="connsiteX22" fmla="*/ 5773 w 10016"/>
                        <a:gd name="connsiteY22" fmla="*/ 1271 h 10000"/>
                        <a:gd name="connsiteX23" fmla="*/ 4262 w 10016"/>
                        <a:gd name="connsiteY23" fmla="*/ 1956 h 10000"/>
                        <a:gd name="connsiteX24" fmla="*/ 3255 w 10016"/>
                        <a:gd name="connsiteY24" fmla="*/ 3439 h 10000"/>
                        <a:gd name="connsiteX25" fmla="*/ 2318 w 10016"/>
                        <a:gd name="connsiteY25" fmla="*/ 3666 h 10000"/>
                        <a:gd name="connsiteX26" fmla="*/ 2175 w 10016"/>
                        <a:gd name="connsiteY26" fmla="*/ 2981 h 10000"/>
                        <a:gd name="connsiteX27" fmla="*/ 3380 w 10016"/>
                        <a:gd name="connsiteY27" fmla="*/ 1305 h 10000"/>
                        <a:gd name="connsiteX28" fmla="*/ 5917 w 10016"/>
                        <a:gd name="connsiteY28" fmla="*/ 72 h 10000"/>
                        <a:gd name="connsiteX0" fmla="*/ 5917 w 10016"/>
                        <a:gd name="connsiteY0" fmla="*/ 72 h 10000"/>
                        <a:gd name="connsiteX1" fmla="*/ 6636 w 10016"/>
                        <a:gd name="connsiteY1" fmla="*/ 72 h 10000"/>
                        <a:gd name="connsiteX2" fmla="*/ 6636 w 10016"/>
                        <a:gd name="connsiteY2" fmla="*/ 72 h 10000"/>
                        <a:gd name="connsiteX3" fmla="*/ 8650 w 10016"/>
                        <a:gd name="connsiteY3" fmla="*/ 985 h 10000"/>
                        <a:gd name="connsiteX4" fmla="*/ 8866 w 10016"/>
                        <a:gd name="connsiteY4" fmla="*/ 1384 h 10000"/>
                        <a:gd name="connsiteX5" fmla="*/ 8866 w 10016"/>
                        <a:gd name="connsiteY5" fmla="*/ 3039 h 10000"/>
                        <a:gd name="connsiteX6" fmla="*/ 9946 w 10016"/>
                        <a:gd name="connsiteY6" fmla="*/ 4580 h 10000"/>
                        <a:gd name="connsiteX7" fmla="*/ 9729 w 10016"/>
                        <a:gd name="connsiteY7" fmla="*/ 5207 h 10000"/>
                        <a:gd name="connsiteX8" fmla="*/ 8866 w 10016"/>
                        <a:gd name="connsiteY8" fmla="*/ 5036 h 10000"/>
                        <a:gd name="connsiteX9" fmla="*/ 7570 w 10016"/>
                        <a:gd name="connsiteY9" fmla="*/ 3211 h 10000"/>
                        <a:gd name="connsiteX10" fmla="*/ 7570 w 10016"/>
                        <a:gd name="connsiteY10" fmla="*/ 2298 h 10000"/>
                        <a:gd name="connsiteX11" fmla="*/ 5844 w 10016"/>
                        <a:gd name="connsiteY11" fmla="*/ 4694 h 10000"/>
                        <a:gd name="connsiteX12" fmla="*/ 7499 w 10016"/>
                        <a:gd name="connsiteY12" fmla="*/ 7033 h 10000"/>
                        <a:gd name="connsiteX13" fmla="*/ 7499 w 10016"/>
                        <a:gd name="connsiteY13" fmla="*/ 9257 h 10000"/>
                        <a:gd name="connsiteX14" fmla="*/ 6636 w 10016"/>
                        <a:gd name="connsiteY14" fmla="*/ 10000 h 10000"/>
                        <a:gd name="connsiteX15" fmla="*/ 5844 w 10016"/>
                        <a:gd name="connsiteY15" fmla="*/ 9257 h 10000"/>
                        <a:gd name="connsiteX16" fmla="*/ 5844 w 10016"/>
                        <a:gd name="connsiteY16" fmla="*/ 7204 h 10000"/>
                        <a:gd name="connsiteX17" fmla="*/ 4548 w 10016"/>
                        <a:gd name="connsiteY17" fmla="*/ 5492 h 10000"/>
                        <a:gd name="connsiteX18" fmla="*/ 1599 w 10016"/>
                        <a:gd name="connsiteY18" fmla="*/ 9658 h 10000"/>
                        <a:gd name="connsiteX19" fmla="*/ 377 w 10016"/>
                        <a:gd name="connsiteY19" fmla="*/ 9886 h 10000"/>
                        <a:gd name="connsiteX20" fmla="*/ 16 w 10016"/>
                        <a:gd name="connsiteY20" fmla="*/ 8973 h 10000"/>
                        <a:gd name="connsiteX21" fmla="*/ 5053 w 10016"/>
                        <a:gd name="connsiteY21" fmla="*/ 2126 h 10000"/>
                        <a:gd name="connsiteX22" fmla="*/ 5773 w 10016"/>
                        <a:gd name="connsiteY22" fmla="*/ 1271 h 10000"/>
                        <a:gd name="connsiteX23" fmla="*/ 4262 w 10016"/>
                        <a:gd name="connsiteY23" fmla="*/ 1956 h 10000"/>
                        <a:gd name="connsiteX24" fmla="*/ 3255 w 10016"/>
                        <a:gd name="connsiteY24" fmla="*/ 3439 h 10000"/>
                        <a:gd name="connsiteX25" fmla="*/ 2318 w 10016"/>
                        <a:gd name="connsiteY25" fmla="*/ 3666 h 10000"/>
                        <a:gd name="connsiteX26" fmla="*/ 2175 w 10016"/>
                        <a:gd name="connsiteY26" fmla="*/ 2981 h 10000"/>
                        <a:gd name="connsiteX27" fmla="*/ 3380 w 10016"/>
                        <a:gd name="connsiteY27" fmla="*/ 1305 h 10000"/>
                        <a:gd name="connsiteX28" fmla="*/ 5917 w 10016"/>
                        <a:gd name="connsiteY28" fmla="*/ 72 h 10000"/>
                        <a:gd name="connsiteX0" fmla="*/ 5917 w 10016"/>
                        <a:gd name="connsiteY0" fmla="*/ 72 h 10000"/>
                        <a:gd name="connsiteX1" fmla="*/ 6636 w 10016"/>
                        <a:gd name="connsiteY1" fmla="*/ 72 h 10000"/>
                        <a:gd name="connsiteX2" fmla="*/ 6636 w 10016"/>
                        <a:gd name="connsiteY2" fmla="*/ 72 h 10000"/>
                        <a:gd name="connsiteX3" fmla="*/ 8650 w 10016"/>
                        <a:gd name="connsiteY3" fmla="*/ 985 h 10000"/>
                        <a:gd name="connsiteX4" fmla="*/ 8866 w 10016"/>
                        <a:gd name="connsiteY4" fmla="*/ 1384 h 10000"/>
                        <a:gd name="connsiteX5" fmla="*/ 8866 w 10016"/>
                        <a:gd name="connsiteY5" fmla="*/ 3039 h 10000"/>
                        <a:gd name="connsiteX6" fmla="*/ 9946 w 10016"/>
                        <a:gd name="connsiteY6" fmla="*/ 4580 h 10000"/>
                        <a:gd name="connsiteX7" fmla="*/ 9729 w 10016"/>
                        <a:gd name="connsiteY7" fmla="*/ 5207 h 10000"/>
                        <a:gd name="connsiteX8" fmla="*/ 8866 w 10016"/>
                        <a:gd name="connsiteY8" fmla="*/ 5036 h 10000"/>
                        <a:gd name="connsiteX9" fmla="*/ 7570 w 10016"/>
                        <a:gd name="connsiteY9" fmla="*/ 3211 h 10000"/>
                        <a:gd name="connsiteX10" fmla="*/ 7570 w 10016"/>
                        <a:gd name="connsiteY10" fmla="*/ 2298 h 10000"/>
                        <a:gd name="connsiteX11" fmla="*/ 5844 w 10016"/>
                        <a:gd name="connsiteY11" fmla="*/ 4694 h 10000"/>
                        <a:gd name="connsiteX12" fmla="*/ 7499 w 10016"/>
                        <a:gd name="connsiteY12" fmla="*/ 7033 h 10000"/>
                        <a:gd name="connsiteX13" fmla="*/ 7499 w 10016"/>
                        <a:gd name="connsiteY13" fmla="*/ 9257 h 10000"/>
                        <a:gd name="connsiteX14" fmla="*/ 6636 w 10016"/>
                        <a:gd name="connsiteY14" fmla="*/ 10000 h 10000"/>
                        <a:gd name="connsiteX15" fmla="*/ 5844 w 10016"/>
                        <a:gd name="connsiteY15" fmla="*/ 9257 h 10000"/>
                        <a:gd name="connsiteX16" fmla="*/ 5844 w 10016"/>
                        <a:gd name="connsiteY16" fmla="*/ 7204 h 10000"/>
                        <a:gd name="connsiteX17" fmla="*/ 4548 w 10016"/>
                        <a:gd name="connsiteY17" fmla="*/ 5492 h 10000"/>
                        <a:gd name="connsiteX18" fmla="*/ 1599 w 10016"/>
                        <a:gd name="connsiteY18" fmla="*/ 9658 h 10000"/>
                        <a:gd name="connsiteX19" fmla="*/ 377 w 10016"/>
                        <a:gd name="connsiteY19" fmla="*/ 9886 h 10000"/>
                        <a:gd name="connsiteX20" fmla="*/ 16 w 10016"/>
                        <a:gd name="connsiteY20" fmla="*/ 8973 h 10000"/>
                        <a:gd name="connsiteX21" fmla="*/ 5053 w 10016"/>
                        <a:gd name="connsiteY21" fmla="*/ 2126 h 10000"/>
                        <a:gd name="connsiteX22" fmla="*/ 5773 w 10016"/>
                        <a:gd name="connsiteY22" fmla="*/ 1271 h 10000"/>
                        <a:gd name="connsiteX23" fmla="*/ 4262 w 10016"/>
                        <a:gd name="connsiteY23" fmla="*/ 1956 h 10000"/>
                        <a:gd name="connsiteX24" fmla="*/ 3255 w 10016"/>
                        <a:gd name="connsiteY24" fmla="*/ 3439 h 10000"/>
                        <a:gd name="connsiteX25" fmla="*/ 2318 w 10016"/>
                        <a:gd name="connsiteY25" fmla="*/ 3666 h 10000"/>
                        <a:gd name="connsiteX26" fmla="*/ 2175 w 10016"/>
                        <a:gd name="connsiteY26" fmla="*/ 2981 h 10000"/>
                        <a:gd name="connsiteX27" fmla="*/ 3380 w 10016"/>
                        <a:gd name="connsiteY27" fmla="*/ 1305 h 10000"/>
                        <a:gd name="connsiteX28" fmla="*/ 5917 w 10016"/>
                        <a:gd name="connsiteY28" fmla="*/ 72 h 10000"/>
                        <a:gd name="connsiteX0" fmla="*/ 5917 w 10016"/>
                        <a:gd name="connsiteY0" fmla="*/ 72 h 10000"/>
                        <a:gd name="connsiteX1" fmla="*/ 6636 w 10016"/>
                        <a:gd name="connsiteY1" fmla="*/ 72 h 10000"/>
                        <a:gd name="connsiteX2" fmla="*/ 6636 w 10016"/>
                        <a:gd name="connsiteY2" fmla="*/ 72 h 10000"/>
                        <a:gd name="connsiteX3" fmla="*/ 8650 w 10016"/>
                        <a:gd name="connsiteY3" fmla="*/ 985 h 10000"/>
                        <a:gd name="connsiteX4" fmla="*/ 8866 w 10016"/>
                        <a:gd name="connsiteY4" fmla="*/ 1384 h 10000"/>
                        <a:gd name="connsiteX5" fmla="*/ 8866 w 10016"/>
                        <a:gd name="connsiteY5" fmla="*/ 3039 h 10000"/>
                        <a:gd name="connsiteX6" fmla="*/ 9946 w 10016"/>
                        <a:gd name="connsiteY6" fmla="*/ 4580 h 10000"/>
                        <a:gd name="connsiteX7" fmla="*/ 9729 w 10016"/>
                        <a:gd name="connsiteY7" fmla="*/ 5207 h 10000"/>
                        <a:gd name="connsiteX8" fmla="*/ 8866 w 10016"/>
                        <a:gd name="connsiteY8" fmla="*/ 5036 h 10000"/>
                        <a:gd name="connsiteX9" fmla="*/ 7570 w 10016"/>
                        <a:gd name="connsiteY9" fmla="*/ 3211 h 10000"/>
                        <a:gd name="connsiteX10" fmla="*/ 7570 w 10016"/>
                        <a:gd name="connsiteY10" fmla="*/ 2298 h 10000"/>
                        <a:gd name="connsiteX11" fmla="*/ 5844 w 10016"/>
                        <a:gd name="connsiteY11" fmla="*/ 4694 h 10000"/>
                        <a:gd name="connsiteX12" fmla="*/ 7499 w 10016"/>
                        <a:gd name="connsiteY12" fmla="*/ 7033 h 10000"/>
                        <a:gd name="connsiteX13" fmla="*/ 7499 w 10016"/>
                        <a:gd name="connsiteY13" fmla="*/ 9257 h 10000"/>
                        <a:gd name="connsiteX14" fmla="*/ 6636 w 10016"/>
                        <a:gd name="connsiteY14" fmla="*/ 10000 h 10000"/>
                        <a:gd name="connsiteX15" fmla="*/ 5844 w 10016"/>
                        <a:gd name="connsiteY15" fmla="*/ 9257 h 10000"/>
                        <a:gd name="connsiteX16" fmla="*/ 5844 w 10016"/>
                        <a:gd name="connsiteY16" fmla="*/ 7204 h 10000"/>
                        <a:gd name="connsiteX17" fmla="*/ 4548 w 10016"/>
                        <a:gd name="connsiteY17" fmla="*/ 5492 h 10000"/>
                        <a:gd name="connsiteX18" fmla="*/ 1599 w 10016"/>
                        <a:gd name="connsiteY18" fmla="*/ 9658 h 10000"/>
                        <a:gd name="connsiteX19" fmla="*/ 377 w 10016"/>
                        <a:gd name="connsiteY19" fmla="*/ 9886 h 10000"/>
                        <a:gd name="connsiteX20" fmla="*/ 16 w 10016"/>
                        <a:gd name="connsiteY20" fmla="*/ 8973 h 10000"/>
                        <a:gd name="connsiteX21" fmla="*/ 5053 w 10016"/>
                        <a:gd name="connsiteY21" fmla="*/ 2126 h 10000"/>
                        <a:gd name="connsiteX22" fmla="*/ 5773 w 10016"/>
                        <a:gd name="connsiteY22" fmla="*/ 1271 h 10000"/>
                        <a:gd name="connsiteX23" fmla="*/ 4262 w 10016"/>
                        <a:gd name="connsiteY23" fmla="*/ 1956 h 10000"/>
                        <a:gd name="connsiteX24" fmla="*/ 3255 w 10016"/>
                        <a:gd name="connsiteY24" fmla="*/ 3439 h 10000"/>
                        <a:gd name="connsiteX25" fmla="*/ 2318 w 10016"/>
                        <a:gd name="connsiteY25" fmla="*/ 3666 h 10000"/>
                        <a:gd name="connsiteX26" fmla="*/ 2175 w 10016"/>
                        <a:gd name="connsiteY26" fmla="*/ 2981 h 10000"/>
                        <a:gd name="connsiteX27" fmla="*/ 3380 w 10016"/>
                        <a:gd name="connsiteY27" fmla="*/ 1305 h 10000"/>
                        <a:gd name="connsiteX28" fmla="*/ 5917 w 10016"/>
                        <a:gd name="connsiteY28" fmla="*/ 72 h 10000"/>
                        <a:gd name="connsiteX0" fmla="*/ 5967 w 10066"/>
                        <a:gd name="connsiteY0" fmla="*/ 72 h 10000"/>
                        <a:gd name="connsiteX1" fmla="*/ 6686 w 10066"/>
                        <a:gd name="connsiteY1" fmla="*/ 72 h 10000"/>
                        <a:gd name="connsiteX2" fmla="*/ 6686 w 10066"/>
                        <a:gd name="connsiteY2" fmla="*/ 72 h 10000"/>
                        <a:gd name="connsiteX3" fmla="*/ 8700 w 10066"/>
                        <a:gd name="connsiteY3" fmla="*/ 985 h 10000"/>
                        <a:gd name="connsiteX4" fmla="*/ 8916 w 10066"/>
                        <a:gd name="connsiteY4" fmla="*/ 1384 h 10000"/>
                        <a:gd name="connsiteX5" fmla="*/ 8916 w 10066"/>
                        <a:gd name="connsiteY5" fmla="*/ 3039 h 10000"/>
                        <a:gd name="connsiteX6" fmla="*/ 9996 w 10066"/>
                        <a:gd name="connsiteY6" fmla="*/ 4580 h 10000"/>
                        <a:gd name="connsiteX7" fmla="*/ 9779 w 10066"/>
                        <a:gd name="connsiteY7" fmla="*/ 5207 h 10000"/>
                        <a:gd name="connsiteX8" fmla="*/ 8916 w 10066"/>
                        <a:gd name="connsiteY8" fmla="*/ 5036 h 10000"/>
                        <a:gd name="connsiteX9" fmla="*/ 7620 w 10066"/>
                        <a:gd name="connsiteY9" fmla="*/ 3211 h 10000"/>
                        <a:gd name="connsiteX10" fmla="*/ 7620 w 10066"/>
                        <a:gd name="connsiteY10" fmla="*/ 2298 h 10000"/>
                        <a:gd name="connsiteX11" fmla="*/ 5894 w 10066"/>
                        <a:gd name="connsiteY11" fmla="*/ 4694 h 10000"/>
                        <a:gd name="connsiteX12" fmla="*/ 7549 w 10066"/>
                        <a:gd name="connsiteY12" fmla="*/ 7033 h 10000"/>
                        <a:gd name="connsiteX13" fmla="*/ 7549 w 10066"/>
                        <a:gd name="connsiteY13" fmla="*/ 9257 h 10000"/>
                        <a:gd name="connsiteX14" fmla="*/ 6686 w 10066"/>
                        <a:gd name="connsiteY14" fmla="*/ 10000 h 10000"/>
                        <a:gd name="connsiteX15" fmla="*/ 5894 w 10066"/>
                        <a:gd name="connsiteY15" fmla="*/ 9257 h 10000"/>
                        <a:gd name="connsiteX16" fmla="*/ 5894 w 10066"/>
                        <a:gd name="connsiteY16" fmla="*/ 7204 h 10000"/>
                        <a:gd name="connsiteX17" fmla="*/ 4598 w 10066"/>
                        <a:gd name="connsiteY17" fmla="*/ 5492 h 10000"/>
                        <a:gd name="connsiteX18" fmla="*/ 1649 w 10066"/>
                        <a:gd name="connsiteY18" fmla="*/ 9658 h 10000"/>
                        <a:gd name="connsiteX19" fmla="*/ 427 w 10066"/>
                        <a:gd name="connsiteY19" fmla="*/ 9886 h 10000"/>
                        <a:gd name="connsiteX20" fmla="*/ 66 w 10066"/>
                        <a:gd name="connsiteY20" fmla="*/ 8973 h 10000"/>
                        <a:gd name="connsiteX21" fmla="*/ 5103 w 10066"/>
                        <a:gd name="connsiteY21" fmla="*/ 2126 h 10000"/>
                        <a:gd name="connsiteX22" fmla="*/ 5823 w 10066"/>
                        <a:gd name="connsiteY22" fmla="*/ 1271 h 10000"/>
                        <a:gd name="connsiteX23" fmla="*/ 4312 w 10066"/>
                        <a:gd name="connsiteY23" fmla="*/ 1956 h 10000"/>
                        <a:gd name="connsiteX24" fmla="*/ 3305 w 10066"/>
                        <a:gd name="connsiteY24" fmla="*/ 3439 h 10000"/>
                        <a:gd name="connsiteX25" fmla="*/ 2368 w 10066"/>
                        <a:gd name="connsiteY25" fmla="*/ 3666 h 10000"/>
                        <a:gd name="connsiteX26" fmla="*/ 2225 w 10066"/>
                        <a:gd name="connsiteY26" fmla="*/ 2981 h 10000"/>
                        <a:gd name="connsiteX27" fmla="*/ 3430 w 10066"/>
                        <a:gd name="connsiteY27" fmla="*/ 1305 h 10000"/>
                        <a:gd name="connsiteX28" fmla="*/ 5967 w 10066"/>
                        <a:gd name="connsiteY28" fmla="*/ 72 h 10000"/>
                        <a:gd name="connsiteX0" fmla="*/ 5978 w 10077"/>
                        <a:gd name="connsiteY0" fmla="*/ 72 h 10000"/>
                        <a:gd name="connsiteX1" fmla="*/ 6697 w 10077"/>
                        <a:gd name="connsiteY1" fmla="*/ 72 h 10000"/>
                        <a:gd name="connsiteX2" fmla="*/ 6697 w 10077"/>
                        <a:gd name="connsiteY2" fmla="*/ 72 h 10000"/>
                        <a:gd name="connsiteX3" fmla="*/ 8711 w 10077"/>
                        <a:gd name="connsiteY3" fmla="*/ 985 h 10000"/>
                        <a:gd name="connsiteX4" fmla="*/ 8927 w 10077"/>
                        <a:gd name="connsiteY4" fmla="*/ 1384 h 10000"/>
                        <a:gd name="connsiteX5" fmla="*/ 8927 w 10077"/>
                        <a:gd name="connsiteY5" fmla="*/ 3039 h 10000"/>
                        <a:gd name="connsiteX6" fmla="*/ 10007 w 10077"/>
                        <a:gd name="connsiteY6" fmla="*/ 4580 h 10000"/>
                        <a:gd name="connsiteX7" fmla="*/ 9790 w 10077"/>
                        <a:gd name="connsiteY7" fmla="*/ 5207 h 10000"/>
                        <a:gd name="connsiteX8" fmla="*/ 8927 w 10077"/>
                        <a:gd name="connsiteY8" fmla="*/ 5036 h 10000"/>
                        <a:gd name="connsiteX9" fmla="*/ 7631 w 10077"/>
                        <a:gd name="connsiteY9" fmla="*/ 3211 h 10000"/>
                        <a:gd name="connsiteX10" fmla="*/ 7631 w 10077"/>
                        <a:gd name="connsiteY10" fmla="*/ 2298 h 10000"/>
                        <a:gd name="connsiteX11" fmla="*/ 5905 w 10077"/>
                        <a:gd name="connsiteY11" fmla="*/ 4694 h 10000"/>
                        <a:gd name="connsiteX12" fmla="*/ 7560 w 10077"/>
                        <a:gd name="connsiteY12" fmla="*/ 7033 h 10000"/>
                        <a:gd name="connsiteX13" fmla="*/ 7560 w 10077"/>
                        <a:gd name="connsiteY13" fmla="*/ 9257 h 10000"/>
                        <a:gd name="connsiteX14" fmla="*/ 6697 w 10077"/>
                        <a:gd name="connsiteY14" fmla="*/ 10000 h 10000"/>
                        <a:gd name="connsiteX15" fmla="*/ 5905 w 10077"/>
                        <a:gd name="connsiteY15" fmla="*/ 9257 h 10000"/>
                        <a:gd name="connsiteX16" fmla="*/ 5905 w 10077"/>
                        <a:gd name="connsiteY16" fmla="*/ 7204 h 10000"/>
                        <a:gd name="connsiteX17" fmla="*/ 4609 w 10077"/>
                        <a:gd name="connsiteY17" fmla="*/ 5492 h 10000"/>
                        <a:gd name="connsiteX18" fmla="*/ 1660 w 10077"/>
                        <a:gd name="connsiteY18" fmla="*/ 9658 h 10000"/>
                        <a:gd name="connsiteX19" fmla="*/ 438 w 10077"/>
                        <a:gd name="connsiteY19" fmla="*/ 9886 h 10000"/>
                        <a:gd name="connsiteX20" fmla="*/ 77 w 10077"/>
                        <a:gd name="connsiteY20" fmla="*/ 8973 h 10000"/>
                        <a:gd name="connsiteX21" fmla="*/ 5114 w 10077"/>
                        <a:gd name="connsiteY21" fmla="*/ 2126 h 10000"/>
                        <a:gd name="connsiteX22" fmla="*/ 5834 w 10077"/>
                        <a:gd name="connsiteY22" fmla="*/ 1271 h 10000"/>
                        <a:gd name="connsiteX23" fmla="*/ 4323 w 10077"/>
                        <a:gd name="connsiteY23" fmla="*/ 1956 h 10000"/>
                        <a:gd name="connsiteX24" fmla="*/ 3316 w 10077"/>
                        <a:gd name="connsiteY24" fmla="*/ 3439 h 10000"/>
                        <a:gd name="connsiteX25" fmla="*/ 2379 w 10077"/>
                        <a:gd name="connsiteY25" fmla="*/ 3666 h 10000"/>
                        <a:gd name="connsiteX26" fmla="*/ 2236 w 10077"/>
                        <a:gd name="connsiteY26" fmla="*/ 2981 h 10000"/>
                        <a:gd name="connsiteX27" fmla="*/ 3441 w 10077"/>
                        <a:gd name="connsiteY27" fmla="*/ 1305 h 10000"/>
                        <a:gd name="connsiteX28" fmla="*/ 5978 w 10077"/>
                        <a:gd name="connsiteY28" fmla="*/ 72 h 10000"/>
                        <a:gd name="connsiteX0" fmla="*/ 5978 w 10077"/>
                        <a:gd name="connsiteY0" fmla="*/ 72 h 10000"/>
                        <a:gd name="connsiteX1" fmla="*/ 6697 w 10077"/>
                        <a:gd name="connsiteY1" fmla="*/ 72 h 10000"/>
                        <a:gd name="connsiteX2" fmla="*/ 6697 w 10077"/>
                        <a:gd name="connsiteY2" fmla="*/ 72 h 10000"/>
                        <a:gd name="connsiteX3" fmla="*/ 8711 w 10077"/>
                        <a:gd name="connsiteY3" fmla="*/ 985 h 10000"/>
                        <a:gd name="connsiteX4" fmla="*/ 8927 w 10077"/>
                        <a:gd name="connsiteY4" fmla="*/ 1384 h 10000"/>
                        <a:gd name="connsiteX5" fmla="*/ 8927 w 10077"/>
                        <a:gd name="connsiteY5" fmla="*/ 3039 h 10000"/>
                        <a:gd name="connsiteX6" fmla="*/ 10007 w 10077"/>
                        <a:gd name="connsiteY6" fmla="*/ 4580 h 10000"/>
                        <a:gd name="connsiteX7" fmla="*/ 9790 w 10077"/>
                        <a:gd name="connsiteY7" fmla="*/ 5207 h 10000"/>
                        <a:gd name="connsiteX8" fmla="*/ 8927 w 10077"/>
                        <a:gd name="connsiteY8" fmla="*/ 5036 h 10000"/>
                        <a:gd name="connsiteX9" fmla="*/ 7631 w 10077"/>
                        <a:gd name="connsiteY9" fmla="*/ 3211 h 10000"/>
                        <a:gd name="connsiteX10" fmla="*/ 7631 w 10077"/>
                        <a:gd name="connsiteY10" fmla="*/ 2298 h 10000"/>
                        <a:gd name="connsiteX11" fmla="*/ 5905 w 10077"/>
                        <a:gd name="connsiteY11" fmla="*/ 4694 h 10000"/>
                        <a:gd name="connsiteX12" fmla="*/ 7560 w 10077"/>
                        <a:gd name="connsiteY12" fmla="*/ 7033 h 10000"/>
                        <a:gd name="connsiteX13" fmla="*/ 7560 w 10077"/>
                        <a:gd name="connsiteY13" fmla="*/ 9257 h 10000"/>
                        <a:gd name="connsiteX14" fmla="*/ 6697 w 10077"/>
                        <a:gd name="connsiteY14" fmla="*/ 10000 h 10000"/>
                        <a:gd name="connsiteX15" fmla="*/ 5905 w 10077"/>
                        <a:gd name="connsiteY15" fmla="*/ 9257 h 10000"/>
                        <a:gd name="connsiteX16" fmla="*/ 5905 w 10077"/>
                        <a:gd name="connsiteY16" fmla="*/ 7204 h 10000"/>
                        <a:gd name="connsiteX17" fmla="*/ 4609 w 10077"/>
                        <a:gd name="connsiteY17" fmla="*/ 5492 h 10000"/>
                        <a:gd name="connsiteX18" fmla="*/ 1660 w 10077"/>
                        <a:gd name="connsiteY18" fmla="*/ 9658 h 10000"/>
                        <a:gd name="connsiteX19" fmla="*/ 438 w 10077"/>
                        <a:gd name="connsiteY19" fmla="*/ 9886 h 10000"/>
                        <a:gd name="connsiteX20" fmla="*/ 77 w 10077"/>
                        <a:gd name="connsiteY20" fmla="*/ 8973 h 10000"/>
                        <a:gd name="connsiteX21" fmla="*/ 5114 w 10077"/>
                        <a:gd name="connsiteY21" fmla="*/ 2126 h 10000"/>
                        <a:gd name="connsiteX22" fmla="*/ 5834 w 10077"/>
                        <a:gd name="connsiteY22" fmla="*/ 1271 h 10000"/>
                        <a:gd name="connsiteX23" fmla="*/ 4323 w 10077"/>
                        <a:gd name="connsiteY23" fmla="*/ 1956 h 10000"/>
                        <a:gd name="connsiteX24" fmla="*/ 3316 w 10077"/>
                        <a:gd name="connsiteY24" fmla="*/ 3439 h 10000"/>
                        <a:gd name="connsiteX25" fmla="*/ 2379 w 10077"/>
                        <a:gd name="connsiteY25" fmla="*/ 3666 h 10000"/>
                        <a:gd name="connsiteX26" fmla="*/ 2236 w 10077"/>
                        <a:gd name="connsiteY26" fmla="*/ 2981 h 10000"/>
                        <a:gd name="connsiteX27" fmla="*/ 3441 w 10077"/>
                        <a:gd name="connsiteY27" fmla="*/ 1305 h 10000"/>
                        <a:gd name="connsiteX28" fmla="*/ 5978 w 10077"/>
                        <a:gd name="connsiteY28" fmla="*/ 72 h 10000"/>
                        <a:gd name="connsiteX0" fmla="*/ 5978 w 10077"/>
                        <a:gd name="connsiteY0" fmla="*/ 72 h 10000"/>
                        <a:gd name="connsiteX1" fmla="*/ 6697 w 10077"/>
                        <a:gd name="connsiteY1" fmla="*/ 72 h 10000"/>
                        <a:gd name="connsiteX2" fmla="*/ 6697 w 10077"/>
                        <a:gd name="connsiteY2" fmla="*/ 72 h 10000"/>
                        <a:gd name="connsiteX3" fmla="*/ 8711 w 10077"/>
                        <a:gd name="connsiteY3" fmla="*/ 985 h 10000"/>
                        <a:gd name="connsiteX4" fmla="*/ 8927 w 10077"/>
                        <a:gd name="connsiteY4" fmla="*/ 1384 h 10000"/>
                        <a:gd name="connsiteX5" fmla="*/ 8927 w 10077"/>
                        <a:gd name="connsiteY5" fmla="*/ 3039 h 10000"/>
                        <a:gd name="connsiteX6" fmla="*/ 10007 w 10077"/>
                        <a:gd name="connsiteY6" fmla="*/ 4580 h 10000"/>
                        <a:gd name="connsiteX7" fmla="*/ 9790 w 10077"/>
                        <a:gd name="connsiteY7" fmla="*/ 5207 h 10000"/>
                        <a:gd name="connsiteX8" fmla="*/ 8927 w 10077"/>
                        <a:gd name="connsiteY8" fmla="*/ 5036 h 10000"/>
                        <a:gd name="connsiteX9" fmla="*/ 7631 w 10077"/>
                        <a:gd name="connsiteY9" fmla="*/ 3211 h 10000"/>
                        <a:gd name="connsiteX10" fmla="*/ 7631 w 10077"/>
                        <a:gd name="connsiteY10" fmla="*/ 2298 h 10000"/>
                        <a:gd name="connsiteX11" fmla="*/ 5905 w 10077"/>
                        <a:gd name="connsiteY11" fmla="*/ 4694 h 10000"/>
                        <a:gd name="connsiteX12" fmla="*/ 7560 w 10077"/>
                        <a:gd name="connsiteY12" fmla="*/ 7033 h 10000"/>
                        <a:gd name="connsiteX13" fmla="*/ 7560 w 10077"/>
                        <a:gd name="connsiteY13" fmla="*/ 9257 h 10000"/>
                        <a:gd name="connsiteX14" fmla="*/ 6697 w 10077"/>
                        <a:gd name="connsiteY14" fmla="*/ 10000 h 10000"/>
                        <a:gd name="connsiteX15" fmla="*/ 5905 w 10077"/>
                        <a:gd name="connsiteY15" fmla="*/ 9257 h 10000"/>
                        <a:gd name="connsiteX16" fmla="*/ 5905 w 10077"/>
                        <a:gd name="connsiteY16" fmla="*/ 7204 h 10000"/>
                        <a:gd name="connsiteX17" fmla="*/ 4609 w 10077"/>
                        <a:gd name="connsiteY17" fmla="*/ 5492 h 10000"/>
                        <a:gd name="connsiteX18" fmla="*/ 1660 w 10077"/>
                        <a:gd name="connsiteY18" fmla="*/ 9658 h 10000"/>
                        <a:gd name="connsiteX19" fmla="*/ 438 w 10077"/>
                        <a:gd name="connsiteY19" fmla="*/ 9886 h 10000"/>
                        <a:gd name="connsiteX20" fmla="*/ 77 w 10077"/>
                        <a:gd name="connsiteY20" fmla="*/ 8973 h 10000"/>
                        <a:gd name="connsiteX21" fmla="*/ 5114 w 10077"/>
                        <a:gd name="connsiteY21" fmla="*/ 2126 h 10000"/>
                        <a:gd name="connsiteX22" fmla="*/ 5834 w 10077"/>
                        <a:gd name="connsiteY22" fmla="*/ 1271 h 10000"/>
                        <a:gd name="connsiteX23" fmla="*/ 4323 w 10077"/>
                        <a:gd name="connsiteY23" fmla="*/ 1956 h 10000"/>
                        <a:gd name="connsiteX24" fmla="*/ 3316 w 10077"/>
                        <a:gd name="connsiteY24" fmla="*/ 3439 h 10000"/>
                        <a:gd name="connsiteX25" fmla="*/ 2379 w 10077"/>
                        <a:gd name="connsiteY25" fmla="*/ 3666 h 10000"/>
                        <a:gd name="connsiteX26" fmla="*/ 2236 w 10077"/>
                        <a:gd name="connsiteY26" fmla="*/ 2981 h 10000"/>
                        <a:gd name="connsiteX27" fmla="*/ 3441 w 10077"/>
                        <a:gd name="connsiteY27" fmla="*/ 1305 h 10000"/>
                        <a:gd name="connsiteX28" fmla="*/ 5978 w 10077"/>
                        <a:gd name="connsiteY28" fmla="*/ 72 h 10000"/>
                        <a:gd name="connsiteX0" fmla="*/ 5983 w 10082"/>
                        <a:gd name="connsiteY0" fmla="*/ 72 h 10000"/>
                        <a:gd name="connsiteX1" fmla="*/ 6702 w 10082"/>
                        <a:gd name="connsiteY1" fmla="*/ 72 h 10000"/>
                        <a:gd name="connsiteX2" fmla="*/ 6702 w 10082"/>
                        <a:gd name="connsiteY2" fmla="*/ 72 h 10000"/>
                        <a:gd name="connsiteX3" fmla="*/ 8716 w 10082"/>
                        <a:gd name="connsiteY3" fmla="*/ 985 h 10000"/>
                        <a:gd name="connsiteX4" fmla="*/ 8932 w 10082"/>
                        <a:gd name="connsiteY4" fmla="*/ 1384 h 10000"/>
                        <a:gd name="connsiteX5" fmla="*/ 8932 w 10082"/>
                        <a:gd name="connsiteY5" fmla="*/ 3039 h 10000"/>
                        <a:gd name="connsiteX6" fmla="*/ 10012 w 10082"/>
                        <a:gd name="connsiteY6" fmla="*/ 4580 h 10000"/>
                        <a:gd name="connsiteX7" fmla="*/ 9795 w 10082"/>
                        <a:gd name="connsiteY7" fmla="*/ 5207 h 10000"/>
                        <a:gd name="connsiteX8" fmla="*/ 8932 w 10082"/>
                        <a:gd name="connsiteY8" fmla="*/ 5036 h 10000"/>
                        <a:gd name="connsiteX9" fmla="*/ 7636 w 10082"/>
                        <a:gd name="connsiteY9" fmla="*/ 3211 h 10000"/>
                        <a:gd name="connsiteX10" fmla="*/ 7636 w 10082"/>
                        <a:gd name="connsiteY10" fmla="*/ 2298 h 10000"/>
                        <a:gd name="connsiteX11" fmla="*/ 5910 w 10082"/>
                        <a:gd name="connsiteY11" fmla="*/ 4694 h 10000"/>
                        <a:gd name="connsiteX12" fmla="*/ 7565 w 10082"/>
                        <a:gd name="connsiteY12" fmla="*/ 7033 h 10000"/>
                        <a:gd name="connsiteX13" fmla="*/ 7565 w 10082"/>
                        <a:gd name="connsiteY13" fmla="*/ 9257 h 10000"/>
                        <a:gd name="connsiteX14" fmla="*/ 6702 w 10082"/>
                        <a:gd name="connsiteY14" fmla="*/ 10000 h 10000"/>
                        <a:gd name="connsiteX15" fmla="*/ 5910 w 10082"/>
                        <a:gd name="connsiteY15" fmla="*/ 9257 h 10000"/>
                        <a:gd name="connsiteX16" fmla="*/ 5910 w 10082"/>
                        <a:gd name="connsiteY16" fmla="*/ 7204 h 10000"/>
                        <a:gd name="connsiteX17" fmla="*/ 4614 w 10082"/>
                        <a:gd name="connsiteY17" fmla="*/ 5492 h 10000"/>
                        <a:gd name="connsiteX18" fmla="*/ 1665 w 10082"/>
                        <a:gd name="connsiteY18" fmla="*/ 9658 h 10000"/>
                        <a:gd name="connsiteX19" fmla="*/ 407 w 10082"/>
                        <a:gd name="connsiteY19" fmla="*/ 9865 h 10000"/>
                        <a:gd name="connsiteX20" fmla="*/ 82 w 10082"/>
                        <a:gd name="connsiteY20" fmla="*/ 8973 h 10000"/>
                        <a:gd name="connsiteX21" fmla="*/ 5119 w 10082"/>
                        <a:gd name="connsiteY21" fmla="*/ 2126 h 10000"/>
                        <a:gd name="connsiteX22" fmla="*/ 5839 w 10082"/>
                        <a:gd name="connsiteY22" fmla="*/ 1271 h 10000"/>
                        <a:gd name="connsiteX23" fmla="*/ 4328 w 10082"/>
                        <a:gd name="connsiteY23" fmla="*/ 1956 h 10000"/>
                        <a:gd name="connsiteX24" fmla="*/ 3321 w 10082"/>
                        <a:gd name="connsiteY24" fmla="*/ 3439 h 10000"/>
                        <a:gd name="connsiteX25" fmla="*/ 2384 w 10082"/>
                        <a:gd name="connsiteY25" fmla="*/ 3666 h 10000"/>
                        <a:gd name="connsiteX26" fmla="*/ 2241 w 10082"/>
                        <a:gd name="connsiteY26" fmla="*/ 2981 h 10000"/>
                        <a:gd name="connsiteX27" fmla="*/ 3446 w 10082"/>
                        <a:gd name="connsiteY27" fmla="*/ 1305 h 10000"/>
                        <a:gd name="connsiteX28" fmla="*/ 5983 w 10082"/>
                        <a:gd name="connsiteY28" fmla="*/ 72 h 10000"/>
                        <a:gd name="connsiteX0" fmla="*/ 5982 w 10081"/>
                        <a:gd name="connsiteY0" fmla="*/ 72 h 10000"/>
                        <a:gd name="connsiteX1" fmla="*/ 6701 w 10081"/>
                        <a:gd name="connsiteY1" fmla="*/ 72 h 10000"/>
                        <a:gd name="connsiteX2" fmla="*/ 6701 w 10081"/>
                        <a:gd name="connsiteY2" fmla="*/ 72 h 10000"/>
                        <a:gd name="connsiteX3" fmla="*/ 8715 w 10081"/>
                        <a:gd name="connsiteY3" fmla="*/ 985 h 10000"/>
                        <a:gd name="connsiteX4" fmla="*/ 8931 w 10081"/>
                        <a:gd name="connsiteY4" fmla="*/ 1384 h 10000"/>
                        <a:gd name="connsiteX5" fmla="*/ 8931 w 10081"/>
                        <a:gd name="connsiteY5" fmla="*/ 3039 h 10000"/>
                        <a:gd name="connsiteX6" fmla="*/ 10011 w 10081"/>
                        <a:gd name="connsiteY6" fmla="*/ 4580 h 10000"/>
                        <a:gd name="connsiteX7" fmla="*/ 9794 w 10081"/>
                        <a:gd name="connsiteY7" fmla="*/ 5207 h 10000"/>
                        <a:gd name="connsiteX8" fmla="*/ 8931 w 10081"/>
                        <a:gd name="connsiteY8" fmla="*/ 5036 h 10000"/>
                        <a:gd name="connsiteX9" fmla="*/ 7635 w 10081"/>
                        <a:gd name="connsiteY9" fmla="*/ 3211 h 10000"/>
                        <a:gd name="connsiteX10" fmla="*/ 7635 w 10081"/>
                        <a:gd name="connsiteY10" fmla="*/ 2298 h 10000"/>
                        <a:gd name="connsiteX11" fmla="*/ 5909 w 10081"/>
                        <a:gd name="connsiteY11" fmla="*/ 4694 h 10000"/>
                        <a:gd name="connsiteX12" fmla="*/ 7564 w 10081"/>
                        <a:gd name="connsiteY12" fmla="*/ 7033 h 10000"/>
                        <a:gd name="connsiteX13" fmla="*/ 7564 w 10081"/>
                        <a:gd name="connsiteY13" fmla="*/ 9257 h 10000"/>
                        <a:gd name="connsiteX14" fmla="*/ 6701 w 10081"/>
                        <a:gd name="connsiteY14" fmla="*/ 10000 h 10000"/>
                        <a:gd name="connsiteX15" fmla="*/ 5909 w 10081"/>
                        <a:gd name="connsiteY15" fmla="*/ 9257 h 10000"/>
                        <a:gd name="connsiteX16" fmla="*/ 5909 w 10081"/>
                        <a:gd name="connsiteY16" fmla="*/ 7204 h 10000"/>
                        <a:gd name="connsiteX17" fmla="*/ 4613 w 10081"/>
                        <a:gd name="connsiteY17" fmla="*/ 5492 h 10000"/>
                        <a:gd name="connsiteX18" fmla="*/ 1664 w 10081"/>
                        <a:gd name="connsiteY18" fmla="*/ 9658 h 10000"/>
                        <a:gd name="connsiteX19" fmla="*/ 406 w 10081"/>
                        <a:gd name="connsiteY19" fmla="*/ 9865 h 10000"/>
                        <a:gd name="connsiteX20" fmla="*/ 81 w 10081"/>
                        <a:gd name="connsiteY20" fmla="*/ 8973 h 10000"/>
                        <a:gd name="connsiteX21" fmla="*/ 5118 w 10081"/>
                        <a:gd name="connsiteY21" fmla="*/ 2126 h 10000"/>
                        <a:gd name="connsiteX22" fmla="*/ 5838 w 10081"/>
                        <a:gd name="connsiteY22" fmla="*/ 1271 h 10000"/>
                        <a:gd name="connsiteX23" fmla="*/ 4327 w 10081"/>
                        <a:gd name="connsiteY23" fmla="*/ 1956 h 10000"/>
                        <a:gd name="connsiteX24" fmla="*/ 3320 w 10081"/>
                        <a:gd name="connsiteY24" fmla="*/ 3439 h 10000"/>
                        <a:gd name="connsiteX25" fmla="*/ 2383 w 10081"/>
                        <a:gd name="connsiteY25" fmla="*/ 3666 h 10000"/>
                        <a:gd name="connsiteX26" fmla="*/ 2240 w 10081"/>
                        <a:gd name="connsiteY26" fmla="*/ 2981 h 10000"/>
                        <a:gd name="connsiteX27" fmla="*/ 3445 w 10081"/>
                        <a:gd name="connsiteY27" fmla="*/ 1305 h 10000"/>
                        <a:gd name="connsiteX28" fmla="*/ 5982 w 10081"/>
                        <a:gd name="connsiteY28" fmla="*/ 72 h 10000"/>
                        <a:gd name="connsiteX0" fmla="*/ 5982 w 10081"/>
                        <a:gd name="connsiteY0" fmla="*/ 72 h 10000"/>
                        <a:gd name="connsiteX1" fmla="*/ 6701 w 10081"/>
                        <a:gd name="connsiteY1" fmla="*/ 72 h 10000"/>
                        <a:gd name="connsiteX2" fmla="*/ 6701 w 10081"/>
                        <a:gd name="connsiteY2" fmla="*/ 72 h 10000"/>
                        <a:gd name="connsiteX3" fmla="*/ 8715 w 10081"/>
                        <a:gd name="connsiteY3" fmla="*/ 985 h 10000"/>
                        <a:gd name="connsiteX4" fmla="*/ 8931 w 10081"/>
                        <a:gd name="connsiteY4" fmla="*/ 1384 h 10000"/>
                        <a:gd name="connsiteX5" fmla="*/ 8931 w 10081"/>
                        <a:gd name="connsiteY5" fmla="*/ 3039 h 10000"/>
                        <a:gd name="connsiteX6" fmla="*/ 10011 w 10081"/>
                        <a:gd name="connsiteY6" fmla="*/ 4580 h 10000"/>
                        <a:gd name="connsiteX7" fmla="*/ 9794 w 10081"/>
                        <a:gd name="connsiteY7" fmla="*/ 5207 h 10000"/>
                        <a:gd name="connsiteX8" fmla="*/ 8931 w 10081"/>
                        <a:gd name="connsiteY8" fmla="*/ 5036 h 10000"/>
                        <a:gd name="connsiteX9" fmla="*/ 7635 w 10081"/>
                        <a:gd name="connsiteY9" fmla="*/ 3211 h 10000"/>
                        <a:gd name="connsiteX10" fmla="*/ 7635 w 10081"/>
                        <a:gd name="connsiteY10" fmla="*/ 2298 h 10000"/>
                        <a:gd name="connsiteX11" fmla="*/ 5909 w 10081"/>
                        <a:gd name="connsiteY11" fmla="*/ 4694 h 10000"/>
                        <a:gd name="connsiteX12" fmla="*/ 7564 w 10081"/>
                        <a:gd name="connsiteY12" fmla="*/ 7033 h 10000"/>
                        <a:gd name="connsiteX13" fmla="*/ 7564 w 10081"/>
                        <a:gd name="connsiteY13" fmla="*/ 9257 h 10000"/>
                        <a:gd name="connsiteX14" fmla="*/ 6701 w 10081"/>
                        <a:gd name="connsiteY14" fmla="*/ 10000 h 10000"/>
                        <a:gd name="connsiteX15" fmla="*/ 5909 w 10081"/>
                        <a:gd name="connsiteY15" fmla="*/ 9257 h 10000"/>
                        <a:gd name="connsiteX16" fmla="*/ 5909 w 10081"/>
                        <a:gd name="connsiteY16" fmla="*/ 7204 h 10000"/>
                        <a:gd name="connsiteX17" fmla="*/ 4613 w 10081"/>
                        <a:gd name="connsiteY17" fmla="*/ 5492 h 10000"/>
                        <a:gd name="connsiteX18" fmla="*/ 1664 w 10081"/>
                        <a:gd name="connsiteY18" fmla="*/ 9658 h 10000"/>
                        <a:gd name="connsiteX19" fmla="*/ 406 w 10081"/>
                        <a:gd name="connsiteY19" fmla="*/ 9865 h 10000"/>
                        <a:gd name="connsiteX20" fmla="*/ 81 w 10081"/>
                        <a:gd name="connsiteY20" fmla="*/ 8973 h 10000"/>
                        <a:gd name="connsiteX21" fmla="*/ 5118 w 10081"/>
                        <a:gd name="connsiteY21" fmla="*/ 2126 h 10000"/>
                        <a:gd name="connsiteX22" fmla="*/ 5838 w 10081"/>
                        <a:gd name="connsiteY22" fmla="*/ 1271 h 10000"/>
                        <a:gd name="connsiteX23" fmla="*/ 4327 w 10081"/>
                        <a:gd name="connsiteY23" fmla="*/ 1956 h 10000"/>
                        <a:gd name="connsiteX24" fmla="*/ 3320 w 10081"/>
                        <a:gd name="connsiteY24" fmla="*/ 3439 h 10000"/>
                        <a:gd name="connsiteX25" fmla="*/ 2383 w 10081"/>
                        <a:gd name="connsiteY25" fmla="*/ 3666 h 10000"/>
                        <a:gd name="connsiteX26" fmla="*/ 2240 w 10081"/>
                        <a:gd name="connsiteY26" fmla="*/ 2981 h 10000"/>
                        <a:gd name="connsiteX27" fmla="*/ 3445 w 10081"/>
                        <a:gd name="connsiteY27" fmla="*/ 1305 h 10000"/>
                        <a:gd name="connsiteX28" fmla="*/ 5982 w 10081"/>
                        <a:gd name="connsiteY28" fmla="*/ 72 h 10000"/>
                        <a:gd name="connsiteX0" fmla="*/ 5982 w 10081"/>
                        <a:gd name="connsiteY0" fmla="*/ 72 h 10000"/>
                        <a:gd name="connsiteX1" fmla="*/ 6701 w 10081"/>
                        <a:gd name="connsiteY1" fmla="*/ 72 h 10000"/>
                        <a:gd name="connsiteX2" fmla="*/ 6701 w 10081"/>
                        <a:gd name="connsiteY2" fmla="*/ 72 h 10000"/>
                        <a:gd name="connsiteX3" fmla="*/ 8715 w 10081"/>
                        <a:gd name="connsiteY3" fmla="*/ 985 h 10000"/>
                        <a:gd name="connsiteX4" fmla="*/ 8931 w 10081"/>
                        <a:gd name="connsiteY4" fmla="*/ 1384 h 10000"/>
                        <a:gd name="connsiteX5" fmla="*/ 8931 w 10081"/>
                        <a:gd name="connsiteY5" fmla="*/ 3039 h 10000"/>
                        <a:gd name="connsiteX6" fmla="*/ 10011 w 10081"/>
                        <a:gd name="connsiteY6" fmla="*/ 4580 h 10000"/>
                        <a:gd name="connsiteX7" fmla="*/ 9794 w 10081"/>
                        <a:gd name="connsiteY7" fmla="*/ 5207 h 10000"/>
                        <a:gd name="connsiteX8" fmla="*/ 8931 w 10081"/>
                        <a:gd name="connsiteY8" fmla="*/ 5036 h 10000"/>
                        <a:gd name="connsiteX9" fmla="*/ 7635 w 10081"/>
                        <a:gd name="connsiteY9" fmla="*/ 3211 h 10000"/>
                        <a:gd name="connsiteX10" fmla="*/ 7635 w 10081"/>
                        <a:gd name="connsiteY10" fmla="*/ 2298 h 10000"/>
                        <a:gd name="connsiteX11" fmla="*/ 5909 w 10081"/>
                        <a:gd name="connsiteY11" fmla="*/ 4694 h 10000"/>
                        <a:gd name="connsiteX12" fmla="*/ 7564 w 10081"/>
                        <a:gd name="connsiteY12" fmla="*/ 7033 h 10000"/>
                        <a:gd name="connsiteX13" fmla="*/ 7564 w 10081"/>
                        <a:gd name="connsiteY13" fmla="*/ 9257 h 10000"/>
                        <a:gd name="connsiteX14" fmla="*/ 6701 w 10081"/>
                        <a:gd name="connsiteY14" fmla="*/ 10000 h 10000"/>
                        <a:gd name="connsiteX15" fmla="*/ 5909 w 10081"/>
                        <a:gd name="connsiteY15" fmla="*/ 9257 h 10000"/>
                        <a:gd name="connsiteX16" fmla="*/ 5909 w 10081"/>
                        <a:gd name="connsiteY16" fmla="*/ 7204 h 10000"/>
                        <a:gd name="connsiteX17" fmla="*/ 4613 w 10081"/>
                        <a:gd name="connsiteY17" fmla="*/ 5492 h 10000"/>
                        <a:gd name="connsiteX18" fmla="*/ 1664 w 10081"/>
                        <a:gd name="connsiteY18" fmla="*/ 9658 h 10000"/>
                        <a:gd name="connsiteX19" fmla="*/ 406 w 10081"/>
                        <a:gd name="connsiteY19" fmla="*/ 9865 h 10000"/>
                        <a:gd name="connsiteX20" fmla="*/ 81 w 10081"/>
                        <a:gd name="connsiteY20" fmla="*/ 8973 h 10000"/>
                        <a:gd name="connsiteX21" fmla="*/ 5118 w 10081"/>
                        <a:gd name="connsiteY21" fmla="*/ 2126 h 10000"/>
                        <a:gd name="connsiteX22" fmla="*/ 5838 w 10081"/>
                        <a:gd name="connsiteY22" fmla="*/ 1271 h 10000"/>
                        <a:gd name="connsiteX23" fmla="*/ 4327 w 10081"/>
                        <a:gd name="connsiteY23" fmla="*/ 1956 h 10000"/>
                        <a:gd name="connsiteX24" fmla="*/ 3320 w 10081"/>
                        <a:gd name="connsiteY24" fmla="*/ 3439 h 10000"/>
                        <a:gd name="connsiteX25" fmla="*/ 2383 w 10081"/>
                        <a:gd name="connsiteY25" fmla="*/ 3666 h 10000"/>
                        <a:gd name="connsiteX26" fmla="*/ 2240 w 10081"/>
                        <a:gd name="connsiteY26" fmla="*/ 2981 h 10000"/>
                        <a:gd name="connsiteX27" fmla="*/ 3445 w 10081"/>
                        <a:gd name="connsiteY27" fmla="*/ 1305 h 10000"/>
                        <a:gd name="connsiteX28" fmla="*/ 5982 w 10081"/>
                        <a:gd name="connsiteY28" fmla="*/ 72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81" h="10000">
                          <a:moveTo>
                            <a:pt x="5982" y="72"/>
                          </a:moveTo>
                          <a:cubicBezTo>
                            <a:pt x="6231" y="-28"/>
                            <a:pt x="6551" y="-20"/>
                            <a:pt x="6701" y="72"/>
                          </a:cubicBezTo>
                          <a:lnTo>
                            <a:pt x="6701" y="72"/>
                          </a:lnTo>
                          <a:lnTo>
                            <a:pt x="8715" y="985"/>
                          </a:lnTo>
                          <a:cubicBezTo>
                            <a:pt x="8838" y="1051"/>
                            <a:pt x="8958" y="1091"/>
                            <a:pt x="8931" y="1384"/>
                          </a:cubicBezTo>
                          <a:lnTo>
                            <a:pt x="8931" y="3039"/>
                          </a:lnTo>
                          <a:lnTo>
                            <a:pt x="10011" y="4580"/>
                          </a:lnTo>
                          <a:cubicBezTo>
                            <a:pt x="10190" y="4905"/>
                            <a:pt x="9996" y="5135"/>
                            <a:pt x="9794" y="5207"/>
                          </a:cubicBezTo>
                          <a:cubicBezTo>
                            <a:pt x="9552" y="5322"/>
                            <a:pt x="9137" y="5307"/>
                            <a:pt x="8931" y="5036"/>
                          </a:cubicBezTo>
                          <a:lnTo>
                            <a:pt x="7635" y="3211"/>
                          </a:lnTo>
                          <a:lnTo>
                            <a:pt x="7635" y="2298"/>
                          </a:lnTo>
                          <a:lnTo>
                            <a:pt x="5909" y="4694"/>
                          </a:lnTo>
                          <a:lnTo>
                            <a:pt x="7564" y="7033"/>
                          </a:lnTo>
                          <a:lnTo>
                            <a:pt x="7564" y="9257"/>
                          </a:lnTo>
                          <a:cubicBezTo>
                            <a:pt x="7564" y="9829"/>
                            <a:pt x="7166" y="10007"/>
                            <a:pt x="6701" y="10000"/>
                          </a:cubicBezTo>
                          <a:cubicBezTo>
                            <a:pt x="6194" y="9995"/>
                            <a:pt x="5921" y="9762"/>
                            <a:pt x="5909" y="9257"/>
                          </a:cubicBezTo>
                          <a:lnTo>
                            <a:pt x="5909" y="7204"/>
                          </a:lnTo>
                          <a:lnTo>
                            <a:pt x="4613" y="5492"/>
                          </a:lnTo>
                          <a:lnTo>
                            <a:pt x="1664" y="9658"/>
                          </a:lnTo>
                          <a:cubicBezTo>
                            <a:pt x="1401" y="9998"/>
                            <a:pt x="642" y="9995"/>
                            <a:pt x="406" y="9865"/>
                          </a:cubicBezTo>
                          <a:cubicBezTo>
                            <a:pt x="193" y="9766"/>
                            <a:pt x="-158" y="9446"/>
                            <a:pt x="81" y="8973"/>
                          </a:cubicBezTo>
                          <a:lnTo>
                            <a:pt x="5118" y="2126"/>
                          </a:lnTo>
                          <a:lnTo>
                            <a:pt x="5838" y="1271"/>
                          </a:lnTo>
                          <a:lnTo>
                            <a:pt x="4327" y="1956"/>
                          </a:lnTo>
                          <a:lnTo>
                            <a:pt x="3320" y="3439"/>
                          </a:lnTo>
                          <a:cubicBezTo>
                            <a:pt x="3106" y="3700"/>
                            <a:pt x="2723" y="3812"/>
                            <a:pt x="2383" y="3666"/>
                          </a:cubicBezTo>
                          <a:cubicBezTo>
                            <a:pt x="2214" y="3581"/>
                            <a:pt x="2026" y="3346"/>
                            <a:pt x="2240" y="2981"/>
                          </a:cubicBezTo>
                          <a:lnTo>
                            <a:pt x="3445" y="1305"/>
                          </a:lnTo>
                          <a:lnTo>
                            <a:pt x="5982" y="72"/>
                          </a:ln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dirty="0">
                        <a:solidFill>
                          <a:prstClr val="black"/>
                        </a:solidFill>
                      </a:endParaRPr>
                    </a:p>
                  </p:txBody>
                </p:sp>
              </p:grpSp>
              <p:sp>
                <p:nvSpPr>
                  <p:cNvPr id="402" name="Freeform 401"/>
                  <p:cNvSpPr/>
                  <p:nvPr/>
                </p:nvSpPr>
                <p:spPr>
                  <a:xfrm>
                    <a:off x="7597717" y="2122992"/>
                    <a:ext cx="830095" cy="835040"/>
                  </a:xfrm>
                  <a:custGeom>
                    <a:avLst/>
                    <a:gdLst>
                      <a:gd name="connsiteX0" fmla="*/ 2427477 w 4854956"/>
                      <a:gd name="connsiteY0" fmla="*/ 960431 h 4835512"/>
                      <a:gd name="connsiteX1" fmla="*/ 970152 w 4854956"/>
                      <a:gd name="connsiteY1" fmla="*/ 2417756 h 4835512"/>
                      <a:gd name="connsiteX2" fmla="*/ 2427477 w 4854956"/>
                      <a:gd name="connsiteY2" fmla="*/ 3875081 h 4835512"/>
                      <a:gd name="connsiteX3" fmla="*/ 3884802 w 4854956"/>
                      <a:gd name="connsiteY3" fmla="*/ 2417756 h 4835512"/>
                      <a:gd name="connsiteX4" fmla="*/ 2427477 w 4854956"/>
                      <a:gd name="connsiteY4" fmla="*/ 960431 h 4835512"/>
                      <a:gd name="connsiteX5" fmla="*/ 2159575 w 4854956"/>
                      <a:gd name="connsiteY5" fmla="*/ 1696 h 4835512"/>
                      <a:gd name="connsiteX6" fmla="*/ 2331230 w 4854956"/>
                      <a:gd name="connsiteY6" fmla="*/ 131237 h 4835512"/>
                      <a:gd name="connsiteX7" fmla="*/ 2536244 w 4854956"/>
                      <a:gd name="connsiteY7" fmla="*/ 436366 h 4835512"/>
                      <a:gd name="connsiteX8" fmla="*/ 2582796 w 4854956"/>
                      <a:gd name="connsiteY8" fmla="*/ 503111 h 4835512"/>
                      <a:gd name="connsiteX9" fmla="*/ 2812724 w 4854956"/>
                      <a:gd name="connsiteY9" fmla="*/ 526292 h 4835512"/>
                      <a:gd name="connsiteX10" fmla="*/ 3193578 w 4854956"/>
                      <a:gd name="connsiteY10" fmla="*/ 193918 h 4835512"/>
                      <a:gd name="connsiteX11" fmla="*/ 3324058 w 4854956"/>
                      <a:gd name="connsiteY11" fmla="*/ 154717 h 4835512"/>
                      <a:gd name="connsiteX12" fmla="*/ 3438622 w 4854956"/>
                      <a:gd name="connsiteY12" fmla="*/ 198633 h 4835512"/>
                      <a:gd name="connsiteX13" fmla="*/ 3903151 w 4854956"/>
                      <a:gd name="connsiteY13" fmla="*/ 465090 h 4835512"/>
                      <a:gd name="connsiteX14" fmla="*/ 3978324 w 4854956"/>
                      <a:gd name="connsiteY14" fmla="*/ 714566 h 4835512"/>
                      <a:gd name="connsiteX15" fmla="*/ 3882227 w 4854956"/>
                      <a:gd name="connsiteY15" fmla="*/ 1107410 h 4835512"/>
                      <a:gd name="connsiteX16" fmla="*/ 3874663 w 4854956"/>
                      <a:gd name="connsiteY16" fmla="*/ 1149634 h 4835512"/>
                      <a:gd name="connsiteX17" fmla="*/ 4028946 w 4854956"/>
                      <a:gd name="connsiteY17" fmla="*/ 1336630 h 4835512"/>
                      <a:gd name="connsiteX18" fmla="*/ 4032198 w 4854956"/>
                      <a:gd name="connsiteY18" fmla="*/ 1342616 h 4835512"/>
                      <a:gd name="connsiteX19" fmla="*/ 4541892 w 4854956"/>
                      <a:gd name="connsiteY19" fmla="*/ 1386002 h 4835512"/>
                      <a:gd name="connsiteX20" fmla="*/ 4711308 w 4854956"/>
                      <a:gd name="connsiteY20" fmla="*/ 1563103 h 4835512"/>
                      <a:gd name="connsiteX21" fmla="*/ 4849859 w 4854956"/>
                      <a:gd name="connsiteY21" fmla="*/ 2080395 h 4835512"/>
                      <a:gd name="connsiteX22" fmla="*/ 4725935 w 4854956"/>
                      <a:gd name="connsiteY22" fmla="*/ 2309597 h 4835512"/>
                      <a:gd name="connsiteX23" fmla="*/ 4349663 w 4854956"/>
                      <a:gd name="connsiteY23" fmla="*/ 2555866 h 4835512"/>
                      <a:gd name="connsiteX24" fmla="*/ 4342847 w 4854956"/>
                      <a:gd name="connsiteY24" fmla="*/ 2559942 h 4835512"/>
                      <a:gd name="connsiteX25" fmla="*/ 4319925 w 4854956"/>
                      <a:gd name="connsiteY25" fmla="*/ 2787325 h 4835512"/>
                      <a:gd name="connsiteX26" fmla="*/ 4649087 w 4854956"/>
                      <a:gd name="connsiteY26" fmla="*/ 3178707 h 4835512"/>
                      <a:gd name="connsiteX27" fmla="*/ 4644367 w 4854956"/>
                      <a:gd name="connsiteY27" fmla="*/ 3423750 h 4835512"/>
                      <a:gd name="connsiteX28" fmla="*/ 4377915 w 4854956"/>
                      <a:gd name="connsiteY28" fmla="*/ 3888279 h 4835512"/>
                      <a:gd name="connsiteX29" fmla="*/ 4128439 w 4854956"/>
                      <a:gd name="connsiteY29" fmla="*/ 3963452 h 4835512"/>
                      <a:gd name="connsiteX30" fmla="*/ 3770910 w 4854956"/>
                      <a:gd name="connsiteY30" fmla="*/ 3890795 h 4835512"/>
                      <a:gd name="connsiteX31" fmla="*/ 3677374 w 4854956"/>
                      <a:gd name="connsiteY31" fmla="*/ 3870031 h 4835512"/>
                      <a:gd name="connsiteX32" fmla="*/ 3509040 w 4854956"/>
                      <a:gd name="connsiteY32" fmla="*/ 4008915 h 4835512"/>
                      <a:gd name="connsiteX33" fmla="*/ 3498402 w 4854956"/>
                      <a:gd name="connsiteY33" fmla="*/ 4014689 h 4835512"/>
                      <a:gd name="connsiteX34" fmla="*/ 3458136 w 4854956"/>
                      <a:gd name="connsiteY34" fmla="*/ 4515949 h 4835512"/>
                      <a:gd name="connsiteX35" fmla="*/ 3282549 w 4854956"/>
                      <a:gd name="connsiteY35" fmla="*/ 4686943 h 4835512"/>
                      <a:gd name="connsiteX36" fmla="*/ 2766511 w 4854956"/>
                      <a:gd name="connsiteY36" fmla="*/ 4830092 h 4835512"/>
                      <a:gd name="connsiteX37" fmla="*/ 2536215 w 4854956"/>
                      <a:gd name="connsiteY37" fmla="*/ 4708218 h 4835512"/>
                      <a:gd name="connsiteX38" fmla="*/ 2286601 w 4854956"/>
                      <a:gd name="connsiteY38" fmla="*/ 4334157 h 4835512"/>
                      <a:gd name="connsiteX39" fmla="*/ 2279290 w 4854956"/>
                      <a:gd name="connsiteY39" fmla="*/ 4322166 h 4835512"/>
                      <a:gd name="connsiteX40" fmla="*/ 2059926 w 4854956"/>
                      <a:gd name="connsiteY40" fmla="*/ 4300050 h 4835512"/>
                      <a:gd name="connsiteX41" fmla="*/ 1662447 w 4854956"/>
                      <a:gd name="connsiteY41" fmla="*/ 4621763 h 4835512"/>
                      <a:gd name="connsiteX42" fmla="*/ 1417403 w 4854956"/>
                      <a:gd name="connsiteY42" fmla="*/ 4617049 h 4835512"/>
                      <a:gd name="connsiteX43" fmla="*/ 952874 w 4854956"/>
                      <a:gd name="connsiteY43" fmla="*/ 4350597 h 4835512"/>
                      <a:gd name="connsiteX44" fmla="*/ 877701 w 4854956"/>
                      <a:gd name="connsiteY44" fmla="*/ 4101121 h 4835512"/>
                      <a:gd name="connsiteX45" fmla="*/ 950358 w 4854956"/>
                      <a:gd name="connsiteY45" fmla="*/ 3743587 h 4835512"/>
                      <a:gd name="connsiteX46" fmla="*/ 970805 w 4854956"/>
                      <a:gd name="connsiteY46" fmla="*/ 3651484 h 4835512"/>
                      <a:gd name="connsiteX47" fmla="*/ 856356 w 4854956"/>
                      <a:gd name="connsiteY47" fmla="*/ 3512773 h 4835512"/>
                      <a:gd name="connsiteX48" fmla="*/ 769446 w 4854956"/>
                      <a:gd name="connsiteY48" fmla="*/ 3487168 h 4835512"/>
                      <a:gd name="connsiteX49" fmla="*/ 302810 w 4854956"/>
                      <a:gd name="connsiteY49" fmla="*/ 3432558 h 4835512"/>
                      <a:gd name="connsiteX50" fmla="*/ 135887 w 4854956"/>
                      <a:gd name="connsiteY50" fmla="*/ 3253097 h 4835512"/>
                      <a:gd name="connsiteX51" fmla="*/ 4612 w 4854956"/>
                      <a:gd name="connsiteY51" fmla="*/ 2733911 h 4835512"/>
                      <a:gd name="connsiteX52" fmla="*/ 131742 w 4854956"/>
                      <a:gd name="connsiteY52" fmla="*/ 2506476 h 4835512"/>
                      <a:gd name="connsiteX53" fmla="*/ 511433 w 4854956"/>
                      <a:gd name="connsiteY53" fmla="*/ 2256131 h 4835512"/>
                      <a:gd name="connsiteX54" fmla="*/ 524621 w 4854956"/>
                      <a:gd name="connsiteY54" fmla="*/ 2248130 h 4835512"/>
                      <a:gd name="connsiteX55" fmla="*/ 543019 w 4854956"/>
                      <a:gd name="connsiteY55" fmla="*/ 2065630 h 4835512"/>
                      <a:gd name="connsiteX56" fmla="*/ 392616 w 4854956"/>
                      <a:gd name="connsiteY56" fmla="*/ 1862021 h 4835512"/>
                      <a:gd name="connsiteX57" fmla="*/ 209712 w 4854956"/>
                      <a:gd name="connsiteY57" fmla="*/ 1653651 h 4835512"/>
                      <a:gd name="connsiteX58" fmla="*/ 214427 w 4854956"/>
                      <a:gd name="connsiteY58" fmla="*/ 1408607 h 4835512"/>
                      <a:gd name="connsiteX59" fmla="*/ 480879 w 4854956"/>
                      <a:gd name="connsiteY59" fmla="*/ 944079 h 4835512"/>
                      <a:gd name="connsiteX60" fmla="*/ 648320 w 4854956"/>
                      <a:gd name="connsiteY60" fmla="*/ 859512 h 4835512"/>
                      <a:gd name="connsiteX61" fmla="*/ 730361 w 4854956"/>
                      <a:gd name="connsiteY61" fmla="*/ 868906 h 4835512"/>
                      <a:gd name="connsiteX62" fmla="*/ 1107548 w 4854956"/>
                      <a:gd name="connsiteY62" fmla="*/ 964733 h 4835512"/>
                      <a:gd name="connsiteX63" fmla="*/ 1163984 w 4854956"/>
                      <a:gd name="connsiteY63" fmla="*/ 975699 h 4835512"/>
                      <a:gd name="connsiteX64" fmla="*/ 1356656 w 4854956"/>
                      <a:gd name="connsiteY64" fmla="*/ 816725 h 4835512"/>
                      <a:gd name="connsiteX65" fmla="*/ 1394665 w 4854956"/>
                      <a:gd name="connsiteY65" fmla="*/ 796099 h 4835512"/>
                      <a:gd name="connsiteX66" fmla="*/ 1397837 w 4854956"/>
                      <a:gd name="connsiteY66" fmla="*/ 633510 h 4835512"/>
                      <a:gd name="connsiteX67" fmla="*/ 1405585 w 4854956"/>
                      <a:gd name="connsiteY67" fmla="*/ 304694 h 4835512"/>
                      <a:gd name="connsiteX68" fmla="*/ 1584615 w 4854956"/>
                      <a:gd name="connsiteY68" fmla="*/ 137310 h 4835512"/>
                      <a:gd name="connsiteX69" fmla="*/ 2103461 w 4854956"/>
                      <a:gd name="connsiteY69" fmla="*/ 4700 h 4835512"/>
                      <a:gd name="connsiteX70" fmla="*/ 2159575 w 4854956"/>
                      <a:gd name="connsiteY70" fmla="*/ 1696 h 4835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854956" h="4835512">
                        <a:moveTo>
                          <a:pt x="2427477" y="960431"/>
                        </a:moveTo>
                        <a:cubicBezTo>
                          <a:pt x="1622619" y="960431"/>
                          <a:pt x="970152" y="1612898"/>
                          <a:pt x="970152" y="2417756"/>
                        </a:cubicBezTo>
                        <a:cubicBezTo>
                          <a:pt x="970152" y="3222614"/>
                          <a:pt x="1622619" y="3875081"/>
                          <a:pt x="2427477" y="3875081"/>
                        </a:cubicBezTo>
                        <a:cubicBezTo>
                          <a:pt x="3232335" y="3875081"/>
                          <a:pt x="3884802" y="3222614"/>
                          <a:pt x="3884802" y="2417756"/>
                        </a:cubicBezTo>
                        <a:cubicBezTo>
                          <a:pt x="3884802" y="1612898"/>
                          <a:pt x="3232335" y="960431"/>
                          <a:pt x="2427477" y="960431"/>
                        </a:cubicBezTo>
                        <a:close/>
                        <a:moveTo>
                          <a:pt x="2159575" y="1696"/>
                        </a:moveTo>
                        <a:cubicBezTo>
                          <a:pt x="2219631" y="10681"/>
                          <a:pt x="2287850" y="55195"/>
                          <a:pt x="2331230" y="131237"/>
                        </a:cubicBezTo>
                        <a:cubicBezTo>
                          <a:pt x="2352293" y="166875"/>
                          <a:pt x="2452598" y="315240"/>
                          <a:pt x="2536244" y="436366"/>
                        </a:cubicBezTo>
                        <a:lnTo>
                          <a:pt x="2582796" y="503111"/>
                        </a:lnTo>
                        <a:lnTo>
                          <a:pt x="2812724" y="526292"/>
                        </a:lnTo>
                        <a:lnTo>
                          <a:pt x="3193578" y="193918"/>
                        </a:lnTo>
                        <a:cubicBezTo>
                          <a:pt x="3238351" y="159334"/>
                          <a:pt x="3282532" y="150101"/>
                          <a:pt x="3324058" y="154717"/>
                        </a:cubicBezTo>
                        <a:cubicBezTo>
                          <a:pt x="3365585" y="159334"/>
                          <a:pt x="3404463" y="177806"/>
                          <a:pt x="3438622" y="198633"/>
                        </a:cubicBezTo>
                        <a:lnTo>
                          <a:pt x="3903151" y="465090"/>
                        </a:lnTo>
                        <a:cubicBezTo>
                          <a:pt x="3965936" y="497948"/>
                          <a:pt x="4007503" y="601539"/>
                          <a:pt x="3978324" y="714566"/>
                        </a:cubicBezTo>
                        <a:cubicBezTo>
                          <a:pt x="3973408" y="812839"/>
                          <a:pt x="3913374" y="984172"/>
                          <a:pt x="3882227" y="1107410"/>
                        </a:cubicBezTo>
                        <a:lnTo>
                          <a:pt x="3874663" y="1149634"/>
                        </a:lnTo>
                        <a:lnTo>
                          <a:pt x="4028946" y="1336630"/>
                        </a:lnTo>
                        <a:lnTo>
                          <a:pt x="4032198" y="1342616"/>
                        </a:lnTo>
                        <a:lnTo>
                          <a:pt x="4541892" y="1386002"/>
                        </a:lnTo>
                        <a:cubicBezTo>
                          <a:pt x="4654072" y="1400733"/>
                          <a:pt x="4692686" y="1485283"/>
                          <a:pt x="4711308" y="1563103"/>
                        </a:cubicBezTo>
                        <a:lnTo>
                          <a:pt x="4849859" y="2080395"/>
                        </a:lnTo>
                        <a:cubicBezTo>
                          <a:pt x="4870824" y="2148084"/>
                          <a:pt x="4826661" y="2250599"/>
                          <a:pt x="4725935" y="2309597"/>
                        </a:cubicBezTo>
                        <a:cubicBezTo>
                          <a:pt x="4678744" y="2338217"/>
                          <a:pt x="4459570" y="2487331"/>
                          <a:pt x="4349663" y="2555866"/>
                        </a:cubicBezTo>
                        <a:lnTo>
                          <a:pt x="4342847" y="2559942"/>
                        </a:lnTo>
                        <a:lnTo>
                          <a:pt x="4319925" y="2787325"/>
                        </a:lnTo>
                        <a:lnTo>
                          <a:pt x="4649087" y="3178707"/>
                        </a:lnTo>
                        <a:cubicBezTo>
                          <a:pt x="4718256" y="3268247"/>
                          <a:pt x="4686026" y="3355428"/>
                          <a:pt x="4644367" y="3423750"/>
                        </a:cubicBezTo>
                        <a:lnTo>
                          <a:pt x="4377915" y="3888279"/>
                        </a:lnTo>
                        <a:cubicBezTo>
                          <a:pt x="4345058" y="3951064"/>
                          <a:pt x="4241466" y="3992625"/>
                          <a:pt x="4128439" y="3963452"/>
                        </a:cubicBezTo>
                        <a:cubicBezTo>
                          <a:pt x="4084852" y="3952912"/>
                          <a:pt x="3904671" y="3918736"/>
                          <a:pt x="3770910" y="3890795"/>
                        </a:cubicBezTo>
                        <a:lnTo>
                          <a:pt x="3677374" y="3870031"/>
                        </a:lnTo>
                        <a:lnTo>
                          <a:pt x="3509040" y="4008915"/>
                        </a:lnTo>
                        <a:lnTo>
                          <a:pt x="3498402" y="4014689"/>
                        </a:lnTo>
                        <a:lnTo>
                          <a:pt x="3458136" y="4515949"/>
                        </a:lnTo>
                        <a:cubicBezTo>
                          <a:pt x="3444401" y="4628256"/>
                          <a:pt x="3360202" y="4667624"/>
                          <a:pt x="3282549" y="4686943"/>
                        </a:cubicBezTo>
                        <a:lnTo>
                          <a:pt x="2766511" y="4830092"/>
                        </a:lnTo>
                        <a:cubicBezTo>
                          <a:pt x="2699012" y="4851662"/>
                          <a:pt x="2596111" y="4808414"/>
                          <a:pt x="2536215" y="4708218"/>
                        </a:cubicBezTo>
                        <a:cubicBezTo>
                          <a:pt x="2507174" y="4661287"/>
                          <a:pt x="2356115" y="4443453"/>
                          <a:pt x="2286601" y="4334157"/>
                        </a:cubicBezTo>
                        <a:lnTo>
                          <a:pt x="2279290" y="4322166"/>
                        </a:lnTo>
                        <a:lnTo>
                          <a:pt x="2059926" y="4300050"/>
                        </a:lnTo>
                        <a:lnTo>
                          <a:pt x="1662447" y="4621763"/>
                        </a:lnTo>
                        <a:cubicBezTo>
                          <a:pt x="1572906" y="4690932"/>
                          <a:pt x="1485720" y="4658708"/>
                          <a:pt x="1417403" y="4617049"/>
                        </a:cubicBezTo>
                        <a:lnTo>
                          <a:pt x="952874" y="4350597"/>
                        </a:lnTo>
                        <a:cubicBezTo>
                          <a:pt x="890089" y="4317740"/>
                          <a:pt x="848522" y="4214148"/>
                          <a:pt x="877701" y="4101121"/>
                        </a:cubicBezTo>
                        <a:cubicBezTo>
                          <a:pt x="888241" y="4057534"/>
                          <a:pt x="922417" y="3877348"/>
                          <a:pt x="950358" y="3743587"/>
                        </a:cubicBezTo>
                        <a:lnTo>
                          <a:pt x="970805" y="3651484"/>
                        </a:lnTo>
                        <a:lnTo>
                          <a:pt x="856356" y="3512773"/>
                        </a:lnTo>
                        <a:lnTo>
                          <a:pt x="769446" y="3487168"/>
                        </a:lnTo>
                        <a:cubicBezTo>
                          <a:pt x="628254" y="3460217"/>
                          <a:pt x="439214" y="3455359"/>
                          <a:pt x="302810" y="3432558"/>
                        </a:cubicBezTo>
                        <a:cubicBezTo>
                          <a:pt x="190843" y="3416250"/>
                          <a:pt x="153420" y="3331170"/>
                          <a:pt x="135887" y="3253097"/>
                        </a:cubicBezTo>
                        <a:lnTo>
                          <a:pt x="4612" y="2733911"/>
                        </a:lnTo>
                        <a:cubicBezTo>
                          <a:pt x="-15397" y="2665934"/>
                          <a:pt x="30193" y="2564052"/>
                          <a:pt x="131742" y="2506476"/>
                        </a:cubicBezTo>
                        <a:cubicBezTo>
                          <a:pt x="179324" y="2478518"/>
                          <a:pt x="400571" y="2326244"/>
                          <a:pt x="511433" y="2256131"/>
                        </a:cubicBezTo>
                        <a:lnTo>
                          <a:pt x="524621" y="2248130"/>
                        </a:lnTo>
                        <a:lnTo>
                          <a:pt x="543019" y="2065630"/>
                        </a:lnTo>
                        <a:lnTo>
                          <a:pt x="392616" y="1862021"/>
                        </a:lnTo>
                        <a:cubicBezTo>
                          <a:pt x="330453" y="1793560"/>
                          <a:pt x="265296" y="1727592"/>
                          <a:pt x="209712" y="1653651"/>
                        </a:cubicBezTo>
                        <a:cubicBezTo>
                          <a:pt x="140543" y="1564110"/>
                          <a:pt x="172768" y="1476924"/>
                          <a:pt x="214427" y="1408607"/>
                        </a:cubicBezTo>
                        <a:lnTo>
                          <a:pt x="480879" y="944079"/>
                        </a:lnTo>
                        <a:cubicBezTo>
                          <a:pt x="505522" y="896986"/>
                          <a:pt x="569959" y="861837"/>
                          <a:pt x="648320" y="859512"/>
                        </a:cubicBezTo>
                        <a:cubicBezTo>
                          <a:pt x="674437" y="858740"/>
                          <a:pt x="702102" y="861613"/>
                          <a:pt x="730361" y="868906"/>
                        </a:cubicBezTo>
                        <a:cubicBezTo>
                          <a:pt x="770598" y="878634"/>
                          <a:pt x="953265" y="930074"/>
                          <a:pt x="1107548" y="964733"/>
                        </a:cubicBezTo>
                        <a:lnTo>
                          <a:pt x="1163984" y="975699"/>
                        </a:lnTo>
                        <a:lnTo>
                          <a:pt x="1356656" y="816725"/>
                        </a:lnTo>
                        <a:lnTo>
                          <a:pt x="1394665" y="796099"/>
                        </a:lnTo>
                        <a:lnTo>
                          <a:pt x="1397837" y="633510"/>
                        </a:lnTo>
                        <a:cubicBezTo>
                          <a:pt x="1395063" y="518273"/>
                          <a:pt x="1387476" y="400377"/>
                          <a:pt x="1405585" y="304694"/>
                        </a:cubicBezTo>
                        <a:cubicBezTo>
                          <a:pt x="1421605" y="192687"/>
                          <a:pt x="1506587" y="155046"/>
                          <a:pt x="1584615" y="137310"/>
                        </a:cubicBezTo>
                        <a:lnTo>
                          <a:pt x="2103461" y="4700"/>
                        </a:lnTo>
                        <a:cubicBezTo>
                          <a:pt x="2120443" y="-348"/>
                          <a:pt x="2139554" y="-1298"/>
                          <a:pt x="2159575" y="1696"/>
                        </a:cubicBezTo>
                        <a:close/>
                      </a:path>
                    </a:pathLst>
                  </a:custGeom>
                  <a:grpFill/>
                  <a:ln w="12700" cap="flat" cmpd="sng" algn="ctr">
                    <a:noFill/>
                    <a:prstDash val="solid"/>
                    <a:miter lim="800000"/>
                  </a:ln>
                  <a:effectLst/>
                </p:spPr>
                <p:txBody>
                  <a:bodyPr wrap="square" rtlCol="0" anchor="ctr">
                    <a:noAutofit/>
                  </a:bodyPr>
                  <a:lstStyle/>
                  <a:p>
                    <a:pPr algn="ctr">
                      <a:defRPr/>
                    </a:pPr>
                    <a:endParaRPr lang="en-US" kern="0">
                      <a:solidFill>
                        <a:prstClr val="white"/>
                      </a:solidFill>
                    </a:endParaRPr>
                  </a:p>
                </p:txBody>
              </p:sp>
            </p:grpSp>
          </p:grpSp>
          <p:sp>
            <p:nvSpPr>
              <p:cNvPr id="216" name="Freeform 215"/>
              <p:cNvSpPr/>
              <p:nvPr/>
            </p:nvSpPr>
            <p:spPr>
              <a:xfrm>
                <a:off x="3583979" y="3123161"/>
                <a:ext cx="634780" cy="634208"/>
              </a:xfrm>
              <a:custGeom>
                <a:avLst/>
                <a:gdLst>
                  <a:gd name="connsiteX0" fmla="*/ 348856 w 705488"/>
                  <a:gd name="connsiteY0" fmla="*/ 190501 h 704852"/>
                  <a:gd name="connsiteX1" fmla="*/ 184551 w 705488"/>
                  <a:gd name="connsiteY1" fmla="*/ 354806 h 704852"/>
                  <a:gd name="connsiteX2" fmla="*/ 348856 w 705488"/>
                  <a:gd name="connsiteY2" fmla="*/ 519111 h 704852"/>
                  <a:gd name="connsiteX3" fmla="*/ 513161 w 705488"/>
                  <a:gd name="connsiteY3" fmla="*/ 354806 h 704852"/>
                  <a:gd name="connsiteX4" fmla="*/ 348856 w 705488"/>
                  <a:gd name="connsiteY4" fmla="*/ 190501 h 704852"/>
                  <a:gd name="connsiteX5" fmla="*/ 311946 w 705488"/>
                  <a:gd name="connsiteY5" fmla="*/ 0 h 704852"/>
                  <a:gd name="connsiteX6" fmla="*/ 385764 w 705488"/>
                  <a:gd name="connsiteY6" fmla="*/ 0 h 704852"/>
                  <a:gd name="connsiteX7" fmla="*/ 403624 w 705488"/>
                  <a:gd name="connsiteY7" fmla="*/ 17860 h 704852"/>
                  <a:gd name="connsiteX8" fmla="*/ 403624 w 705488"/>
                  <a:gd name="connsiteY8" fmla="*/ 84102 h 704852"/>
                  <a:gd name="connsiteX9" fmla="*/ 404525 w 705488"/>
                  <a:gd name="connsiteY9" fmla="*/ 84193 h 704852"/>
                  <a:gd name="connsiteX10" fmla="*/ 433461 w 705488"/>
                  <a:gd name="connsiteY10" fmla="*/ 95553 h 704852"/>
                  <a:gd name="connsiteX11" fmla="*/ 433499 w 705488"/>
                  <a:gd name="connsiteY11" fmla="*/ 95326 h 704852"/>
                  <a:gd name="connsiteX12" fmla="*/ 471354 w 705488"/>
                  <a:gd name="connsiteY12" fmla="*/ 34745 h 704852"/>
                  <a:gd name="connsiteX13" fmla="*/ 495965 w 705488"/>
                  <a:gd name="connsiteY13" fmla="*/ 29063 h 704852"/>
                  <a:gd name="connsiteX14" fmla="*/ 558566 w 705488"/>
                  <a:gd name="connsiteY14" fmla="*/ 68181 h 704852"/>
                  <a:gd name="connsiteX15" fmla="*/ 564248 w 705488"/>
                  <a:gd name="connsiteY15" fmla="*/ 92792 h 704852"/>
                  <a:gd name="connsiteX16" fmla="*/ 528462 w 705488"/>
                  <a:gd name="connsiteY16" fmla="*/ 150061 h 704852"/>
                  <a:gd name="connsiteX17" fmla="*/ 555371 w 705488"/>
                  <a:gd name="connsiteY17" fmla="*/ 173358 h 704852"/>
                  <a:gd name="connsiteX18" fmla="*/ 611957 w 705488"/>
                  <a:gd name="connsiteY18" fmla="*/ 140688 h 704852"/>
                  <a:gd name="connsiteX19" fmla="*/ 636355 w 705488"/>
                  <a:gd name="connsiteY19" fmla="*/ 147225 h 704852"/>
                  <a:gd name="connsiteX20" fmla="*/ 673264 w 705488"/>
                  <a:gd name="connsiteY20" fmla="*/ 211153 h 704852"/>
                  <a:gd name="connsiteX21" fmla="*/ 666726 w 705488"/>
                  <a:gd name="connsiteY21" fmla="*/ 235550 h 704852"/>
                  <a:gd name="connsiteX22" fmla="*/ 610526 w 705488"/>
                  <a:gd name="connsiteY22" fmla="*/ 267998 h 704852"/>
                  <a:gd name="connsiteX23" fmla="*/ 619349 w 705488"/>
                  <a:gd name="connsiteY23" fmla="*/ 300663 h 704852"/>
                  <a:gd name="connsiteX24" fmla="*/ 687941 w 705488"/>
                  <a:gd name="connsiteY24" fmla="*/ 301860 h 704852"/>
                  <a:gd name="connsiteX25" fmla="*/ 705486 w 705488"/>
                  <a:gd name="connsiteY25" fmla="*/ 320029 h 704852"/>
                  <a:gd name="connsiteX26" fmla="*/ 704198 w 705488"/>
                  <a:gd name="connsiteY26" fmla="*/ 393835 h 704852"/>
                  <a:gd name="connsiteX27" fmla="*/ 686029 w 705488"/>
                  <a:gd name="connsiteY27" fmla="*/ 411381 h 704852"/>
                  <a:gd name="connsiteX28" fmla="*/ 619495 w 705488"/>
                  <a:gd name="connsiteY28" fmla="*/ 410220 h 704852"/>
                  <a:gd name="connsiteX29" fmla="*/ 619469 w 705488"/>
                  <a:gd name="connsiteY29" fmla="*/ 410475 h 704852"/>
                  <a:gd name="connsiteX30" fmla="*/ 610419 w 705488"/>
                  <a:gd name="connsiteY30" fmla="*/ 440947 h 704852"/>
                  <a:gd name="connsiteX31" fmla="*/ 667233 w 705488"/>
                  <a:gd name="connsiteY31" fmla="*/ 475084 h 704852"/>
                  <a:gd name="connsiteX32" fmla="*/ 673343 w 705488"/>
                  <a:gd name="connsiteY32" fmla="*/ 499592 h 704852"/>
                  <a:gd name="connsiteX33" fmla="*/ 635324 w 705488"/>
                  <a:gd name="connsiteY33" fmla="*/ 562866 h 704852"/>
                  <a:gd name="connsiteX34" fmla="*/ 610816 w 705488"/>
                  <a:gd name="connsiteY34" fmla="*/ 568976 h 704852"/>
                  <a:gd name="connsiteX35" fmla="*/ 553495 w 705488"/>
                  <a:gd name="connsiteY35" fmla="*/ 534534 h 704852"/>
                  <a:gd name="connsiteX36" fmla="*/ 531207 w 705488"/>
                  <a:gd name="connsiteY36" fmla="*/ 560278 h 704852"/>
                  <a:gd name="connsiteX37" fmla="*/ 561694 w 705488"/>
                  <a:gd name="connsiteY37" fmla="*/ 615681 h 704852"/>
                  <a:gd name="connsiteX38" fmla="*/ 554657 w 705488"/>
                  <a:gd name="connsiteY38" fmla="*/ 639938 h 704852"/>
                  <a:gd name="connsiteX39" fmla="*/ 489984 w 705488"/>
                  <a:gd name="connsiteY39" fmla="*/ 675526 h 704852"/>
                  <a:gd name="connsiteX40" fmla="*/ 465726 w 705488"/>
                  <a:gd name="connsiteY40" fmla="*/ 668489 h 704852"/>
                  <a:gd name="connsiteX41" fmla="*/ 436918 w 705488"/>
                  <a:gd name="connsiteY41" fmla="*/ 616137 h 704852"/>
                  <a:gd name="connsiteX42" fmla="*/ 406002 w 705488"/>
                  <a:gd name="connsiteY42" fmla="*/ 624488 h 704852"/>
                  <a:gd name="connsiteX43" fmla="*/ 406002 w 705488"/>
                  <a:gd name="connsiteY43" fmla="*/ 686992 h 704852"/>
                  <a:gd name="connsiteX44" fmla="*/ 388142 w 705488"/>
                  <a:gd name="connsiteY44" fmla="*/ 704852 h 704852"/>
                  <a:gd name="connsiteX45" fmla="*/ 314324 w 705488"/>
                  <a:gd name="connsiteY45" fmla="*/ 704852 h 704852"/>
                  <a:gd name="connsiteX46" fmla="*/ 296464 w 705488"/>
                  <a:gd name="connsiteY46" fmla="*/ 686992 h 704852"/>
                  <a:gd name="connsiteX47" fmla="*/ 296464 w 705488"/>
                  <a:gd name="connsiteY47" fmla="*/ 625750 h 704852"/>
                  <a:gd name="connsiteX48" fmla="*/ 293187 w 705488"/>
                  <a:gd name="connsiteY48" fmla="*/ 625419 h 704852"/>
                  <a:gd name="connsiteX49" fmla="*/ 264996 w 705488"/>
                  <a:gd name="connsiteY49" fmla="*/ 614351 h 704852"/>
                  <a:gd name="connsiteX50" fmla="*/ 232777 w 705488"/>
                  <a:gd name="connsiteY50" fmla="*/ 669305 h 704852"/>
                  <a:gd name="connsiteX51" fmla="*/ 208337 w 705488"/>
                  <a:gd name="connsiteY51" fmla="*/ 675679 h 704852"/>
                  <a:gd name="connsiteX52" fmla="*/ 144657 w 705488"/>
                  <a:gd name="connsiteY52" fmla="*/ 638343 h 704852"/>
                  <a:gd name="connsiteX53" fmla="*/ 138283 w 705488"/>
                  <a:gd name="connsiteY53" fmla="*/ 613903 h 704852"/>
                  <a:gd name="connsiteX54" fmla="*/ 169846 w 705488"/>
                  <a:gd name="connsiteY54" fmla="*/ 560067 h 704852"/>
                  <a:gd name="connsiteX55" fmla="*/ 145858 w 705488"/>
                  <a:gd name="connsiteY55" fmla="*/ 539299 h 704852"/>
                  <a:gd name="connsiteX56" fmla="*/ 90616 w 705488"/>
                  <a:gd name="connsiteY56" fmla="*/ 571313 h 704852"/>
                  <a:gd name="connsiteX57" fmla="*/ 66208 w 705488"/>
                  <a:gd name="connsiteY57" fmla="*/ 564816 h 704852"/>
                  <a:gd name="connsiteX58" fmla="*/ 29195 w 705488"/>
                  <a:gd name="connsiteY58" fmla="*/ 500947 h 704852"/>
                  <a:gd name="connsiteX59" fmla="*/ 35693 w 705488"/>
                  <a:gd name="connsiteY59" fmla="*/ 476540 h 704852"/>
                  <a:gd name="connsiteX60" fmla="*/ 88374 w 705488"/>
                  <a:gd name="connsiteY60" fmla="*/ 446010 h 704852"/>
                  <a:gd name="connsiteX61" fmla="*/ 78211 w 705488"/>
                  <a:gd name="connsiteY61" fmla="*/ 408386 h 704852"/>
                  <a:gd name="connsiteX62" fmla="*/ 17860 w 705488"/>
                  <a:gd name="connsiteY62" fmla="*/ 408386 h 704852"/>
                  <a:gd name="connsiteX63" fmla="*/ 0 w 705488"/>
                  <a:gd name="connsiteY63" fmla="*/ 390526 h 704852"/>
                  <a:gd name="connsiteX64" fmla="*/ 0 w 705488"/>
                  <a:gd name="connsiteY64" fmla="*/ 316708 h 704852"/>
                  <a:gd name="connsiteX65" fmla="*/ 17860 w 705488"/>
                  <a:gd name="connsiteY65" fmla="*/ 298848 h 704852"/>
                  <a:gd name="connsiteX66" fmla="*/ 78853 w 705488"/>
                  <a:gd name="connsiteY66" fmla="*/ 298848 h 704852"/>
                  <a:gd name="connsiteX67" fmla="*/ 87657 w 705488"/>
                  <a:gd name="connsiteY67" fmla="*/ 266255 h 704852"/>
                  <a:gd name="connsiteX68" fmla="*/ 35022 w 705488"/>
                  <a:gd name="connsiteY68" fmla="*/ 234089 h 704852"/>
                  <a:gd name="connsiteX69" fmla="*/ 29095 w 705488"/>
                  <a:gd name="connsiteY69" fmla="*/ 209536 h 704852"/>
                  <a:gd name="connsiteX70" fmla="*/ 67588 w 705488"/>
                  <a:gd name="connsiteY70" fmla="*/ 146549 h 704852"/>
                  <a:gd name="connsiteX71" fmla="*/ 92141 w 705488"/>
                  <a:gd name="connsiteY71" fmla="*/ 140622 h 704852"/>
                  <a:gd name="connsiteX72" fmla="*/ 144263 w 705488"/>
                  <a:gd name="connsiteY72" fmla="*/ 172475 h 704852"/>
                  <a:gd name="connsiteX73" fmla="*/ 167420 w 705488"/>
                  <a:gd name="connsiteY73" fmla="*/ 146683 h 704852"/>
                  <a:gd name="connsiteX74" fmla="*/ 135881 w 705488"/>
                  <a:gd name="connsiteY74" fmla="*/ 93848 h 704852"/>
                  <a:gd name="connsiteX75" fmla="*/ 142062 w 705488"/>
                  <a:gd name="connsiteY75" fmla="*/ 69358 h 704852"/>
                  <a:gd name="connsiteX76" fmla="*/ 205446 w 705488"/>
                  <a:gd name="connsiteY76" fmla="*/ 31522 h 704852"/>
                  <a:gd name="connsiteX77" fmla="*/ 229936 w 705488"/>
                  <a:gd name="connsiteY77" fmla="*/ 37703 h 704852"/>
                  <a:gd name="connsiteX78" fmla="*/ 263739 w 705488"/>
                  <a:gd name="connsiteY78" fmla="*/ 94331 h 704852"/>
                  <a:gd name="connsiteX79" fmla="*/ 293187 w 705488"/>
                  <a:gd name="connsiteY79" fmla="*/ 84193 h 704852"/>
                  <a:gd name="connsiteX80" fmla="*/ 294086 w 705488"/>
                  <a:gd name="connsiteY80" fmla="*/ 84102 h 704852"/>
                  <a:gd name="connsiteX81" fmla="*/ 294086 w 705488"/>
                  <a:gd name="connsiteY81" fmla="*/ 17860 h 704852"/>
                  <a:gd name="connsiteX82" fmla="*/ 311946 w 705488"/>
                  <a:gd name="connsiteY82" fmla="*/ 0 h 704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705488" h="704852">
                    <a:moveTo>
                      <a:pt x="348856" y="190501"/>
                    </a:moveTo>
                    <a:cubicBezTo>
                      <a:pt x="258113" y="190501"/>
                      <a:pt x="184551" y="264063"/>
                      <a:pt x="184551" y="354806"/>
                    </a:cubicBezTo>
                    <a:cubicBezTo>
                      <a:pt x="184551" y="445549"/>
                      <a:pt x="258113" y="519111"/>
                      <a:pt x="348856" y="519111"/>
                    </a:cubicBezTo>
                    <a:cubicBezTo>
                      <a:pt x="439599" y="519111"/>
                      <a:pt x="513161" y="445549"/>
                      <a:pt x="513161" y="354806"/>
                    </a:cubicBezTo>
                    <a:cubicBezTo>
                      <a:pt x="513161" y="264063"/>
                      <a:pt x="439599" y="190501"/>
                      <a:pt x="348856" y="190501"/>
                    </a:cubicBezTo>
                    <a:close/>
                    <a:moveTo>
                      <a:pt x="311946" y="0"/>
                    </a:moveTo>
                    <a:lnTo>
                      <a:pt x="385764" y="0"/>
                    </a:lnTo>
                    <a:cubicBezTo>
                      <a:pt x="395628" y="0"/>
                      <a:pt x="403624" y="7996"/>
                      <a:pt x="403624" y="17860"/>
                    </a:cubicBezTo>
                    <a:lnTo>
                      <a:pt x="403624" y="84102"/>
                    </a:lnTo>
                    <a:lnTo>
                      <a:pt x="404525" y="84193"/>
                    </a:lnTo>
                    <a:lnTo>
                      <a:pt x="433461" y="95553"/>
                    </a:lnTo>
                    <a:lnTo>
                      <a:pt x="433499" y="95326"/>
                    </a:lnTo>
                    <a:lnTo>
                      <a:pt x="471354" y="34745"/>
                    </a:lnTo>
                    <a:cubicBezTo>
                      <a:pt x="476581" y="26380"/>
                      <a:pt x="487600" y="23836"/>
                      <a:pt x="495965" y="29063"/>
                    </a:cubicBezTo>
                    <a:lnTo>
                      <a:pt x="558566" y="68181"/>
                    </a:lnTo>
                    <a:cubicBezTo>
                      <a:pt x="566931" y="73408"/>
                      <a:pt x="569475" y="84426"/>
                      <a:pt x="564248" y="92792"/>
                    </a:cubicBezTo>
                    <a:lnTo>
                      <a:pt x="528462" y="150061"/>
                    </a:lnTo>
                    <a:lnTo>
                      <a:pt x="555371" y="173358"/>
                    </a:lnTo>
                    <a:lnTo>
                      <a:pt x="611957" y="140688"/>
                    </a:lnTo>
                    <a:cubicBezTo>
                      <a:pt x="620500" y="135756"/>
                      <a:pt x="631423" y="138682"/>
                      <a:pt x="636355" y="147225"/>
                    </a:cubicBezTo>
                    <a:lnTo>
                      <a:pt x="673264" y="211153"/>
                    </a:lnTo>
                    <a:cubicBezTo>
                      <a:pt x="678196" y="219696"/>
                      <a:pt x="675269" y="230618"/>
                      <a:pt x="666726" y="235550"/>
                    </a:cubicBezTo>
                    <a:lnTo>
                      <a:pt x="610526" y="267998"/>
                    </a:lnTo>
                    <a:lnTo>
                      <a:pt x="619349" y="300663"/>
                    </a:lnTo>
                    <a:lnTo>
                      <a:pt x="687941" y="301860"/>
                    </a:lnTo>
                    <a:cubicBezTo>
                      <a:pt x="697803" y="302032"/>
                      <a:pt x="705658" y="310166"/>
                      <a:pt x="705486" y="320029"/>
                    </a:cubicBezTo>
                    <a:lnTo>
                      <a:pt x="704198" y="393835"/>
                    </a:lnTo>
                    <a:cubicBezTo>
                      <a:pt x="704026" y="403698"/>
                      <a:pt x="695891" y="411553"/>
                      <a:pt x="686029" y="411381"/>
                    </a:cubicBezTo>
                    <a:lnTo>
                      <a:pt x="619495" y="410220"/>
                    </a:lnTo>
                    <a:lnTo>
                      <a:pt x="619469" y="410475"/>
                    </a:lnTo>
                    <a:lnTo>
                      <a:pt x="610419" y="440947"/>
                    </a:lnTo>
                    <a:lnTo>
                      <a:pt x="667233" y="475084"/>
                    </a:lnTo>
                    <a:cubicBezTo>
                      <a:pt x="675688" y="480164"/>
                      <a:pt x="678423" y="491136"/>
                      <a:pt x="673343" y="499592"/>
                    </a:cubicBezTo>
                    <a:lnTo>
                      <a:pt x="635324" y="562866"/>
                    </a:lnTo>
                    <a:cubicBezTo>
                      <a:pt x="630244" y="571321"/>
                      <a:pt x="619272" y="574057"/>
                      <a:pt x="610816" y="568976"/>
                    </a:cubicBezTo>
                    <a:lnTo>
                      <a:pt x="553495" y="534534"/>
                    </a:lnTo>
                    <a:lnTo>
                      <a:pt x="531207" y="560278"/>
                    </a:lnTo>
                    <a:lnTo>
                      <a:pt x="561694" y="615681"/>
                    </a:lnTo>
                    <a:cubicBezTo>
                      <a:pt x="566449" y="624323"/>
                      <a:pt x="563299" y="635183"/>
                      <a:pt x="554657" y="639938"/>
                    </a:cubicBezTo>
                    <a:lnTo>
                      <a:pt x="489984" y="675526"/>
                    </a:lnTo>
                    <a:cubicBezTo>
                      <a:pt x="481342" y="680282"/>
                      <a:pt x="470482" y="677131"/>
                      <a:pt x="465726" y="668489"/>
                    </a:cubicBezTo>
                    <a:lnTo>
                      <a:pt x="436918" y="616137"/>
                    </a:lnTo>
                    <a:lnTo>
                      <a:pt x="406002" y="624488"/>
                    </a:lnTo>
                    <a:lnTo>
                      <a:pt x="406002" y="686992"/>
                    </a:lnTo>
                    <a:cubicBezTo>
                      <a:pt x="406002" y="696856"/>
                      <a:pt x="398006" y="704852"/>
                      <a:pt x="388142" y="704852"/>
                    </a:cubicBezTo>
                    <a:lnTo>
                      <a:pt x="314324" y="704852"/>
                    </a:lnTo>
                    <a:cubicBezTo>
                      <a:pt x="304460" y="704852"/>
                      <a:pt x="296464" y="696856"/>
                      <a:pt x="296464" y="686992"/>
                    </a:cubicBezTo>
                    <a:lnTo>
                      <a:pt x="296464" y="625750"/>
                    </a:lnTo>
                    <a:lnTo>
                      <a:pt x="293187" y="625419"/>
                    </a:lnTo>
                    <a:lnTo>
                      <a:pt x="264996" y="614351"/>
                    </a:lnTo>
                    <a:lnTo>
                      <a:pt x="232777" y="669305"/>
                    </a:lnTo>
                    <a:cubicBezTo>
                      <a:pt x="227788" y="677814"/>
                      <a:pt x="216846" y="680668"/>
                      <a:pt x="208337" y="675679"/>
                    </a:cubicBezTo>
                    <a:lnTo>
                      <a:pt x="144657" y="638343"/>
                    </a:lnTo>
                    <a:cubicBezTo>
                      <a:pt x="136147" y="633354"/>
                      <a:pt x="133294" y="622412"/>
                      <a:pt x="138283" y="613903"/>
                    </a:cubicBezTo>
                    <a:lnTo>
                      <a:pt x="169846" y="560067"/>
                    </a:lnTo>
                    <a:lnTo>
                      <a:pt x="145858" y="539299"/>
                    </a:lnTo>
                    <a:lnTo>
                      <a:pt x="90616" y="571313"/>
                    </a:lnTo>
                    <a:cubicBezTo>
                      <a:pt x="82082" y="576259"/>
                      <a:pt x="71154" y="573350"/>
                      <a:pt x="66208" y="564816"/>
                    </a:cubicBezTo>
                    <a:lnTo>
                      <a:pt x="29195" y="500947"/>
                    </a:lnTo>
                    <a:cubicBezTo>
                      <a:pt x="24249" y="492413"/>
                      <a:pt x="27158" y="481485"/>
                      <a:pt x="35693" y="476540"/>
                    </a:cubicBezTo>
                    <a:lnTo>
                      <a:pt x="88374" y="446010"/>
                    </a:lnTo>
                    <a:lnTo>
                      <a:pt x="78211" y="408386"/>
                    </a:lnTo>
                    <a:lnTo>
                      <a:pt x="17860" y="408386"/>
                    </a:lnTo>
                    <a:cubicBezTo>
                      <a:pt x="7996" y="408386"/>
                      <a:pt x="0" y="400390"/>
                      <a:pt x="0" y="390526"/>
                    </a:cubicBezTo>
                    <a:lnTo>
                      <a:pt x="0" y="316708"/>
                    </a:lnTo>
                    <a:cubicBezTo>
                      <a:pt x="0" y="306844"/>
                      <a:pt x="7996" y="298848"/>
                      <a:pt x="17860" y="298848"/>
                    </a:cubicBezTo>
                    <a:lnTo>
                      <a:pt x="78853" y="298848"/>
                    </a:lnTo>
                    <a:lnTo>
                      <a:pt x="87657" y="266255"/>
                    </a:lnTo>
                    <a:lnTo>
                      <a:pt x="35022" y="234089"/>
                    </a:lnTo>
                    <a:cubicBezTo>
                      <a:pt x="26605" y="228945"/>
                      <a:pt x="23952" y="217953"/>
                      <a:pt x="29095" y="209536"/>
                    </a:cubicBezTo>
                    <a:lnTo>
                      <a:pt x="67588" y="146549"/>
                    </a:lnTo>
                    <a:cubicBezTo>
                      <a:pt x="72732" y="138132"/>
                      <a:pt x="83725" y="135479"/>
                      <a:pt x="92141" y="140622"/>
                    </a:cubicBezTo>
                    <a:lnTo>
                      <a:pt x="144263" y="172475"/>
                    </a:lnTo>
                    <a:lnTo>
                      <a:pt x="167420" y="146683"/>
                    </a:lnTo>
                    <a:lnTo>
                      <a:pt x="135881" y="93848"/>
                    </a:lnTo>
                    <a:cubicBezTo>
                      <a:pt x="130825" y="85378"/>
                      <a:pt x="133593" y="74414"/>
                      <a:pt x="142062" y="69358"/>
                    </a:cubicBezTo>
                    <a:lnTo>
                      <a:pt x="205446" y="31522"/>
                    </a:lnTo>
                    <a:cubicBezTo>
                      <a:pt x="213916" y="26466"/>
                      <a:pt x="224880" y="29233"/>
                      <a:pt x="229936" y="37703"/>
                    </a:cubicBezTo>
                    <a:lnTo>
                      <a:pt x="263739" y="94331"/>
                    </a:lnTo>
                    <a:lnTo>
                      <a:pt x="293187" y="84193"/>
                    </a:lnTo>
                    <a:lnTo>
                      <a:pt x="294086" y="84102"/>
                    </a:lnTo>
                    <a:lnTo>
                      <a:pt x="294086" y="17860"/>
                    </a:lnTo>
                    <a:cubicBezTo>
                      <a:pt x="294086" y="7996"/>
                      <a:pt x="302082" y="0"/>
                      <a:pt x="311946" y="0"/>
                    </a:cubicBezTo>
                    <a:close/>
                  </a:path>
                </a:pathLst>
              </a:custGeom>
              <a:solidFill>
                <a:srgbClr val="2688AA"/>
              </a:solidFill>
              <a:ln w="12700" cap="flat" cmpd="sng" algn="ctr">
                <a:noFill/>
                <a:prstDash val="solid"/>
                <a:miter lim="800000"/>
              </a:ln>
              <a:effectLst/>
            </p:spPr>
            <p:txBody>
              <a:bodyPr rtlCol="0" anchor="ctr"/>
              <a:lstStyle/>
              <a:p>
                <a:pPr algn="ctr"/>
                <a:endParaRPr lang="en-US" kern="0">
                  <a:solidFill>
                    <a:prstClr val="white"/>
                  </a:solidFill>
                </a:endParaRPr>
              </a:p>
            </p:txBody>
          </p:sp>
          <p:sp>
            <p:nvSpPr>
              <p:cNvPr id="220" name="Freeform 219"/>
              <p:cNvSpPr/>
              <p:nvPr/>
            </p:nvSpPr>
            <p:spPr>
              <a:xfrm>
                <a:off x="1807668" y="3077514"/>
                <a:ext cx="725505" cy="725502"/>
              </a:xfrm>
              <a:custGeom>
                <a:avLst/>
                <a:gdLst>
                  <a:gd name="connsiteX0" fmla="*/ 2339029 w 4748831"/>
                  <a:gd name="connsiteY0" fmla="*/ 2013480 h 4778126"/>
                  <a:gd name="connsiteX1" fmla="*/ 2689162 w 4748831"/>
                  <a:gd name="connsiteY1" fmla="*/ 2363613 h 4778126"/>
                  <a:gd name="connsiteX2" fmla="*/ 2339029 w 4748831"/>
                  <a:gd name="connsiteY2" fmla="*/ 2713746 h 4778126"/>
                  <a:gd name="connsiteX3" fmla="*/ 1988896 w 4748831"/>
                  <a:gd name="connsiteY3" fmla="*/ 2363613 h 4778126"/>
                  <a:gd name="connsiteX4" fmla="*/ 2339029 w 4748831"/>
                  <a:gd name="connsiteY4" fmla="*/ 2013480 h 4778126"/>
                  <a:gd name="connsiteX5" fmla="*/ 2339029 w 4748831"/>
                  <a:gd name="connsiteY5" fmla="*/ 1805471 h 4778126"/>
                  <a:gd name="connsiteX6" fmla="*/ 1780887 w 4748831"/>
                  <a:gd name="connsiteY6" fmla="*/ 2363613 h 4778126"/>
                  <a:gd name="connsiteX7" fmla="*/ 2339029 w 4748831"/>
                  <a:gd name="connsiteY7" fmla="*/ 2921755 h 4778126"/>
                  <a:gd name="connsiteX8" fmla="*/ 2897171 w 4748831"/>
                  <a:gd name="connsiteY8" fmla="*/ 2363613 h 4778126"/>
                  <a:gd name="connsiteX9" fmla="*/ 2339029 w 4748831"/>
                  <a:gd name="connsiteY9" fmla="*/ 1805471 h 4778126"/>
                  <a:gd name="connsiteX10" fmla="*/ 2339029 w 4748831"/>
                  <a:gd name="connsiteY10" fmla="*/ 1546636 h 4778126"/>
                  <a:gd name="connsiteX11" fmla="*/ 3156006 w 4748831"/>
                  <a:gd name="connsiteY11" fmla="*/ 2363613 h 4778126"/>
                  <a:gd name="connsiteX12" fmla="*/ 2339029 w 4748831"/>
                  <a:gd name="connsiteY12" fmla="*/ 3180590 h 4778126"/>
                  <a:gd name="connsiteX13" fmla="*/ 1522052 w 4748831"/>
                  <a:gd name="connsiteY13" fmla="*/ 2363613 h 4778126"/>
                  <a:gd name="connsiteX14" fmla="*/ 2339029 w 4748831"/>
                  <a:gd name="connsiteY14" fmla="*/ 1546636 h 4778126"/>
                  <a:gd name="connsiteX15" fmla="*/ 2339030 w 4748831"/>
                  <a:gd name="connsiteY15" fmla="*/ 1079790 h 4778126"/>
                  <a:gd name="connsiteX16" fmla="*/ 1055209 w 4748831"/>
                  <a:gd name="connsiteY16" fmla="*/ 2363611 h 4778126"/>
                  <a:gd name="connsiteX17" fmla="*/ 2339030 w 4748831"/>
                  <a:gd name="connsiteY17" fmla="*/ 3647432 h 4778126"/>
                  <a:gd name="connsiteX18" fmla="*/ 3622851 w 4748831"/>
                  <a:gd name="connsiteY18" fmla="*/ 2363611 h 4778126"/>
                  <a:gd name="connsiteX19" fmla="*/ 2339030 w 4748831"/>
                  <a:gd name="connsiteY19" fmla="*/ 1079790 h 4778126"/>
                  <a:gd name="connsiteX20" fmla="*/ 2398310 w 4748831"/>
                  <a:gd name="connsiteY20" fmla="*/ 1118 h 4778126"/>
                  <a:gd name="connsiteX21" fmla="*/ 2669860 w 4748831"/>
                  <a:gd name="connsiteY21" fmla="*/ 112464 h 4778126"/>
                  <a:gd name="connsiteX22" fmla="*/ 3791425 w 4748831"/>
                  <a:gd name="connsiteY22" fmla="*/ 606462 h 4778126"/>
                  <a:gd name="connsiteX23" fmla="*/ 4192876 w 4748831"/>
                  <a:gd name="connsiteY23" fmla="*/ 1035588 h 4778126"/>
                  <a:gd name="connsiteX24" fmla="*/ 4529466 w 4748831"/>
                  <a:gd name="connsiteY24" fmla="*/ 2069136 h 4778126"/>
                  <a:gd name="connsiteX25" fmla="*/ 4571578 w 4748831"/>
                  <a:gd name="connsiteY25" fmla="*/ 2685392 h 4778126"/>
                  <a:gd name="connsiteX26" fmla="*/ 4102489 w 4748831"/>
                  <a:gd name="connsiteY26" fmla="*/ 3708908 h 4778126"/>
                  <a:gd name="connsiteX27" fmla="*/ 3650641 w 4748831"/>
                  <a:gd name="connsiteY27" fmla="*/ 4149330 h 4778126"/>
                  <a:gd name="connsiteX28" fmla="*/ 2637303 w 4748831"/>
                  <a:gd name="connsiteY28" fmla="*/ 4622185 h 4778126"/>
                  <a:gd name="connsiteX29" fmla="*/ 2032471 w 4748831"/>
                  <a:gd name="connsiteY29" fmla="*/ 4516602 h 4778126"/>
                  <a:gd name="connsiteX30" fmla="*/ 1091929 w 4748831"/>
                  <a:gd name="connsiteY30" fmla="*/ 4090609 h 4778126"/>
                  <a:gd name="connsiteX31" fmla="*/ 593766 w 4748831"/>
                  <a:gd name="connsiteY31" fmla="*/ 3697856 h 4778126"/>
                  <a:gd name="connsiteX32" fmla="*/ 173180 w 4748831"/>
                  <a:gd name="connsiteY32" fmla="*/ 2588560 h 4778126"/>
                  <a:gd name="connsiteX33" fmla="*/ 152641 w 4748831"/>
                  <a:gd name="connsiteY33" fmla="*/ 2069646 h 4778126"/>
                  <a:gd name="connsiteX34" fmla="*/ 639981 w 4748831"/>
                  <a:gd name="connsiteY34" fmla="*/ 984005 h 4778126"/>
                  <a:gd name="connsiteX35" fmla="*/ 1091159 w 4748831"/>
                  <a:gd name="connsiteY35" fmla="*/ 588313 h 4778126"/>
                  <a:gd name="connsiteX36" fmla="*/ 2171480 w 4748831"/>
                  <a:gd name="connsiteY36" fmla="*/ 154691 h 4778126"/>
                  <a:gd name="connsiteX37" fmla="*/ 2398310 w 4748831"/>
                  <a:gd name="connsiteY37" fmla="*/ 1118 h 4778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748831" h="4778126">
                    <a:moveTo>
                      <a:pt x="2339029" y="2013480"/>
                    </a:moveTo>
                    <a:cubicBezTo>
                      <a:pt x="2532402" y="2013480"/>
                      <a:pt x="2689162" y="2170240"/>
                      <a:pt x="2689162" y="2363613"/>
                    </a:cubicBezTo>
                    <a:cubicBezTo>
                      <a:pt x="2689162" y="2556986"/>
                      <a:pt x="2532402" y="2713746"/>
                      <a:pt x="2339029" y="2713746"/>
                    </a:cubicBezTo>
                    <a:cubicBezTo>
                      <a:pt x="2145656" y="2713746"/>
                      <a:pt x="1988896" y="2556986"/>
                      <a:pt x="1988896" y="2363613"/>
                    </a:cubicBezTo>
                    <a:cubicBezTo>
                      <a:pt x="1988896" y="2170240"/>
                      <a:pt x="2145656" y="2013480"/>
                      <a:pt x="2339029" y="2013480"/>
                    </a:cubicBezTo>
                    <a:close/>
                    <a:moveTo>
                      <a:pt x="2339029" y="1805471"/>
                    </a:moveTo>
                    <a:cubicBezTo>
                      <a:pt x="2030776" y="1805471"/>
                      <a:pt x="1780887" y="2055360"/>
                      <a:pt x="1780887" y="2363613"/>
                    </a:cubicBezTo>
                    <a:cubicBezTo>
                      <a:pt x="1780887" y="2671866"/>
                      <a:pt x="2030776" y="2921755"/>
                      <a:pt x="2339029" y="2921755"/>
                    </a:cubicBezTo>
                    <a:cubicBezTo>
                      <a:pt x="2647282" y="2921755"/>
                      <a:pt x="2897171" y="2671866"/>
                      <a:pt x="2897171" y="2363613"/>
                    </a:cubicBezTo>
                    <a:cubicBezTo>
                      <a:pt x="2897171" y="2055360"/>
                      <a:pt x="2647282" y="1805471"/>
                      <a:pt x="2339029" y="1805471"/>
                    </a:cubicBezTo>
                    <a:close/>
                    <a:moveTo>
                      <a:pt x="2339029" y="1546636"/>
                    </a:moveTo>
                    <a:cubicBezTo>
                      <a:pt x="2790233" y="1546636"/>
                      <a:pt x="3156006" y="1912409"/>
                      <a:pt x="3156006" y="2363613"/>
                    </a:cubicBezTo>
                    <a:cubicBezTo>
                      <a:pt x="3156006" y="2814817"/>
                      <a:pt x="2790233" y="3180590"/>
                      <a:pt x="2339029" y="3180590"/>
                    </a:cubicBezTo>
                    <a:cubicBezTo>
                      <a:pt x="1887825" y="3180590"/>
                      <a:pt x="1522052" y="2814817"/>
                      <a:pt x="1522052" y="2363613"/>
                    </a:cubicBezTo>
                    <a:cubicBezTo>
                      <a:pt x="1522052" y="1912409"/>
                      <a:pt x="1887825" y="1546636"/>
                      <a:pt x="2339029" y="1546636"/>
                    </a:cubicBezTo>
                    <a:close/>
                    <a:moveTo>
                      <a:pt x="2339030" y="1079790"/>
                    </a:moveTo>
                    <a:cubicBezTo>
                      <a:pt x="1629994" y="1079790"/>
                      <a:pt x="1055209" y="1654576"/>
                      <a:pt x="1055209" y="2363611"/>
                    </a:cubicBezTo>
                    <a:cubicBezTo>
                      <a:pt x="1055209" y="3072646"/>
                      <a:pt x="1629994" y="3647432"/>
                      <a:pt x="2339030" y="3647432"/>
                    </a:cubicBezTo>
                    <a:cubicBezTo>
                      <a:pt x="3048065" y="3647432"/>
                      <a:pt x="3622851" y="3072646"/>
                      <a:pt x="3622851" y="2363611"/>
                    </a:cubicBezTo>
                    <a:cubicBezTo>
                      <a:pt x="3622851" y="1654576"/>
                      <a:pt x="3048065" y="1079790"/>
                      <a:pt x="2339030" y="1079790"/>
                    </a:cubicBezTo>
                    <a:close/>
                    <a:moveTo>
                      <a:pt x="2398310" y="1118"/>
                    </a:moveTo>
                    <a:cubicBezTo>
                      <a:pt x="2492721" y="-4755"/>
                      <a:pt x="2604110" y="9712"/>
                      <a:pt x="2669860" y="112464"/>
                    </a:cubicBezTo>
                    <a:cubicBezTo>
                      <a:pt x="2972269" y="597331"/>
                      <a:pt x="3051294" y="832997"/>
                      <a:pt x="3791425" y="606462"/>
                    </a:cubicBezTo>
                    <a:cubicBezTo>
                      <a:pt x="4192161" y="537180"/>
                      <a:pt x="4257818" y="945101"/>
                      <a:pt x="4192876" y="1035588"/>
                    </a:cubicBezTo>
                    <a:cubicBezTo>
                      <a:pt x="3999234" y="1448801"/>
                      <a:pt x="4007268" y="1865348"/>
                      <a:pt x="4529466" y="2069136"/>
                    </a:cubicBezTo>
                    <a:cubicBezTo>
                      <a:pt x="4850464" y="2220384"/>
                      <a:pt x="4779000" y="2563578"/>
                      <a:pt x="4571578" y="2685392"/>
                    </a:cubicBezTo>
                    <a:cubicBezTo>
                      <a:pt x="4108307" y="2912016"/>
                      <a:pt x="3903124" y="3193779"/>
                      <a:pt x="4102489" y="3708908"/>
                    </a:cubicBezTo>
                    <a:cubicBezTo>
                      <a:pt x="4194859" y="4125404"/>
                      <a:pt x="3865656" y="4217413"/>
                      <a:pt x="3650641" y="4149330"/>
                    </a:cubicBezTo>
                    <a:cubicBezTo>
                      <a:pt x="3054349" y="3925010"/>
                      <a:pt x="2813522" y="4329172"/>
                      <a:pt x="2637303" y="4622185"/>
                    </a:cubicBezTo>
                    <a:cubicBezTo>
                      <a:pt x="2435405" y="4910785"/>
                      <a:pt x="2074914" y="4753428"/>
                      <a:pt x="2032471" y="4516602"/>
                    </a:cubicBezTo>
                    <a:cubicBezTo>
                      <a:pt x="1900509" y="4119570"/>
                      <a:pt x="1437861" y="4001345"/>
                      <a:pt x="1091929" y="4090609"/>
                    </a:cubicBezTo>
                    <a:cubicBezTo>
                      <a:pt x="680384" y="4271870"/>
                      <a:pt x="545975" y="3847601"/>
                      <a:pt x="593766" y="3697856"/>
                    </a:cubicBezTo>
                    <a:cubicBezTo>
                      <a:pt x="818834" y="2971472"/>
                      <a:pt x="634747" y="2871431"/>
                      <a:pt x="173180" y="2588560"/>
                    </a:cubicBezTo>
                    <a:cubicBezTo>
                      <a:pt x="-64928" y="2419914"/>
                      <a:pt x="-43681" y="2199392"/>
                      <a:pt x="152641" y="2069646"/>
                    </a:cubicBezTo>
                    <a:cubicBezTo>
                      <a:pt x="758708" y="1770643"/>
                      <a:pt x="814786" y="1485339"/>
                      <a:pt x="639981" y="984005"/>
                    </a:cubicBezTo>
                    <a:cubicBezTo>
                      <a:pt x="561275" y="722427"/>
                      <a:pt x="796835" y="500562"/>
                      <a:pt x="1091159" y="588313"/>
                    </a:cubicBezTo>
                    <a:cubicBezTo>
                      <a:pt x="1532729" y="751949"/>
                      <a:pt x="1932185" y="623208"/>
                      <a:pt x="2171480" y="154691"/>
                    </a:cubicBezTo>
                    <a:cubicBezTo>
                      <a:pt x="2216942" y="57019"/>
                      <a:pt x="2303900" y="6992"/>
                      <a:pt x="2398310" y="1118"/>
                    </a:cubicBezTo>
                    <a:close/>
                  </a:path>
                </a:pathLst>
              </a:custGeom>
              <a:solidFill>
                <a:srgbClr val="2688A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black"/>
                  </a:solidFill>
                </a:endParaRPr>
              </a:p>
            </p:txBody>
          </p:sp>
          <p:sp>
            <p:nvSpPr>
              <p:cNvPr id="224" name="Freeform 223"/>
              <p:cNvSpPr/>
              <p:nvPr/>
            </p:nvSpPr>
            <p:spPr>
              <a:xfrm>
                <a:off x="293903" y="3121740"/>
                <a:ext cx="636965" cy="637051"/>
              </a:xfrm>
              <a:custGeom>
                <a:avLst/>
                <a:gdLst>
                  <a:gd name="connsiteX0" fmla="*/ 3397910 w 6777295"/>
                  <a:gd name="connsiteY0" fmla="*/ 2228671 h 6778210"/>
                  <a:gd name="connsiteX1" fmla="*/ 2218198 w 6777295"/>
                  <a:gd name="connsiteY1" fmla="*/ 3408383 h 6778210"/>
                  <a:gd name="connsiteX2" fmla="*/ 3397910 w 6777295"/>
                  <a:gd name="connsiteY2" fmla="*/ 4588095 h 6778210"/>
                  <a:gd name="connsiteX3" fmla="*/ 4577622 w 6777295"/>
                  <a:gd name="connsiteY3" fmla="*/ 3408383 h 6778210"/>
                  <a:gd name="connsiteX4" fmla="*/ 3397910 w 6777295"/>
                  <a:gd name="connsiteY4" fmla="*/ 2228671 h 6778210"/>
                  <a:gd name="connsiteX5" fmla="*/ 3671241 w 6777295"/>
                  <a:gd name="connsiteY5" fmla="*/ 0 h 6778210"/>
                  <a:gd name="connsiteX6" fmla="*/ 3916511 w 6777295"/>
                  <a:gd name="connsiteY6" fmla="*/ 177877 h 6778210"/>
                  <a:gd name="connsiteX7" fmla="*/ 4107225 w 6777295"/>
                  <a:gd name="connsiteY7" fmla="*/ 963843 h 6778210"/>
                  <a:gd name="connsiteX8" fmla="*/ 4152473 w 6777295"/>
                  <a:gd name="connsiteY8" fmla="*/ 975477 h 6778210"/>
                  <a:gd name="connsiteX9" fmla="*/ 4385604 w 6777295"/>
                  <a:gd name="connsiteY9" fmla="*/ 1060804 h 6778210"/>
                  <a:gd name="connsiteX10" fmla="*/ 4573155 w 6777295"/>
                  <a:gd name="connsiteY10" fmla="*/ 1151152 h 6778210"/>
                  <a:gd name="connsiteX11" fmla="*/ 5371449 w 6777295"/>
                  <a:gd name="connsiteY11" fmla="*/ 653195 h 6778210"/>
                  <a:gd name="connsiteX12" fmla="*/ 5529956 w 6777295"/>
                  <a:gd name="connsiteY12" fmla="*/ 621597 h 6778210"/>
                  <a:gd name="connsiteX13" fmla="*/ 5689521 w 6777295"/>
                  <a:gd name="connsiteY13" fmla="*/ 706202 h 6778210"/>
                  <a:gd name="connsiteX14" fmla="*/ 6100442 w 6777295"/>
                  <a:gd name="connsiteY14" fmla="*/ 1121544 h 6778210"/>
                  <a:gd name="connsiteX15" fmla="*/ 6134789 w 6777295"/>
                  <a:gd name="connsiteY15" fmla="*/ 1416570 h 6778210"/>
                  <a:gd name="connsiteX16" fmla="*/ 5633482 w 6777295"/>
                  <a:gd name="connsiteY16" fmla="*/ 2198425 h 6778210"/>
                  <a:gd name="connsiteX17" fmla="*/ 5735964 w 6777295"/>
                  <a:gd name="connsiteY17" fmla="*/ 2411164 h 6778210"/>
                  <a:gd name="connsiteX18" fmla="*/ 5821291 w 6777295"/>
                  <a:gd name="connsiteY18" fmla="*/ 2644295 h 6778210"/>
                  <a:gd name="connsiteX19" fmla="*/ 5826216 w 6777295"/>
                  <a:gd name="connsiteY19" fmla="*/ 2663448 h 6778210"/>
                  <a:gd name="connsiteX20" fmla="*/ 6585992 w 6777295"/>
                  <a:gd name="connsiteY20" fmla="*/ 2864858 h 6778210"/>
                  <a:gd name="connsiteX21" fmla="*/ 6777230 w 6777295"/>
                  <a:gd name="connsiteY21" fmla="*/ 3117758 h 6778210"/>
                  <a:gd name="connsiteX22" fmla="*/ 6777295 w 6777295"/>
                  <a:gd name="connsiteY22" fmla="*/ 3687150 h 6778210"/>
                  <a:gd name="connsiteX23" fmla="*/ 6538695 w 6777295"/>
                  <a:gd name="connsiteY23" fmla="*/ 3950713 h 6778210"/>
                  <a:gd name="connsiteX24" fmla="*/ 5824955 w 6777295"/>
                  <a:gd name="connsiteY24" fmla="*/ 4139172 h 6778210"/>
                  <a:gd name="connsiteX25" fmla="*/ 5821291 w 6777295"/>
                  <a:gd name="connsiteY25" fmla="*/ 4153421 h 6778210"/>
                  <a:gd name="connsiteX26" fmla="*/ 5735964 w 6777295"/>
                  <a:gd name="connsiteY26" fmla="*/ 4386552 h 6778210"/>
                  <a:gd name="connsiteX27" fmla="*/ 5636719 w 6777295"/>
                  <a:gd name="connsiteY27" fmla="*/ 4592572 h 6778210"/>
                  <a:gd name="connsiteX28" fmla="*/ 6144626 w 6777295"/>
                  <a:gd name="connsiteY28" fmla="*/ 5404429 h 6778210"/>
                  <a:gd name="connsiteX29" fmla="*/ 6091899 w 6777295"/>
                  <a:gd name="connsiteY29" fmla="*/ 5698548 h 6778210"/>
                  <a:gd name="connsiteX30" fmla="*/ 5688105 w 6777295"/>
                  <a:gd name="connsiteY30" fmla="*/ 6103031 h 6778210"/>
                  <a:gd name="connsiteX31" fmla="*/ 5332750 w 6777295"/>
                  <a:gd name="connsiteY31" fmla="*/ 6120292 h 6778210"/>
                  <a:gd name="connsiteX32" fmla="*/ 4567823 w 6777295"/>
                  <a:gd name="connsiteY32" fmla="*/ 5649133 h 6778210"/>
                  <a:gd name="connsiteX33" fmla="*/ 4385604 w 6777295"/>
                  <a:gd name="connsiteY33" fmla="*/ 5736912 h 6778210"/>
                  <a:gd name="connsiteX34" fmla="*/ 4152473 w 6777295"/>
                  <a:gd name="connsiteY34" fmla="*/ 5822239 h 6778210"/>
                  <a:gd name="connsiteX35" fmla="*/ 4117835 w 6777295"/>
                  <a:gd name="connsiteY35" fmla="*/ 5831145 h 6778210"/>
                  <a:gd name="connsiteX36" fmla="*/ 4113203 w 6777295"/>
                  <a:gd name="connsiteY36" fmla="*/ 5847639 h 6778210"/>
                  <a:gd name="connsiteX37" fmla="*/ 3914129 w 6777295"/>
                  <a:gd name="connsiteY37" fmla="*/ 6619874 h 6778210"/>
                  <a:gd name="connsiteX38" fmla="*/ 3793478 w 6777295"/>
                  <a:gd name="connsiteY38" fmla="*/ 6777831 h 6778210"/>
                  <a:gd name="connsiteX39" fmla="*/ 2972185 w 6777295"/>
                  <a:gd name="connsiteY39" fmla="*/ 6778209 h 6778210"/>
                  <a:gd name="connsiteX40" fmla="*/ 2839943 w 6777295"/>
                  <a:gd name="connsiteY40" fmla="*/ 6608136 h 6778210"/>
                  <a:gd name="connsiteX41" fmla="*/ 2654604 w 6777295"/>
                  <a:gd name="connsiteY41" fmla="*/ 5825133 h 6778210"/>
                  <a:gd name="connsiteX42" fmla="*/ 2643347 w 6777295"/>
                  <a:gd name="connsiteY42" fmla="*/ 5822239 h 6778210"/>
                  <a:gd name="connsiteX43" fmla="*/ 2410216 w 6777295"/>
                  <a:gd name="connsiteY43" fmla="*/ 5736912 h 6778210"/>
                  <a:gd name="connsiteX44" fmla="*/ 2214083 w 6777295"/>
                  <a:gd name="connsiteY44" fmla="*/ 5642430 h 6778210"/>
                  <a:gd name="connsiteX45" fmla="*/ 1398592 w 6777295"/>
                  <a:gd name="connsiteY45" fmla="*/ 6142368 h 6778210"/>
                  <a:gd name="connsiteX46" fmla="*/ 1087584 w 6777295"/>
                  <a:gd name="connsiteY46" fmla="*/ 6105525 h 6778210"/>
                  <a:gd name="connsiteX47" fmla="*/ 681185 w 6777295"/>
                  <a:gd name="connsiteY47" fmla="*/ 5683249 h 6778210"/>
                  <a:gd name="connsiteX48" fmla="*/ 626169 w 6777295"/>
                  <a:gd name="connsiteY48" fmla="*/ 5388005 h 6778210"/>
                  <a:gd name="connsiteX49" fmla="*/ 1150585 w 6777295"/>
                  <a:gd name="connsiteY49" fmla="*/ 4574893 h 6778210"/>
                  <a:gd name="connsiteX50" fmla="*/ 1059856 w 6777295"/>
                  <a:gd name="connsiteY50" fmla="*/ 4386552 h 6778210"/>
                  <a:gd name="connsiteX51" fmla="*/ 974529 w 6777295"/>
                  <a:gd name="connsiteY51" fmla="*/ 4153421 h 6778210"/>
                  <a:gd name="connsiteX52" fmla="*/ 970991 w 6777295"/>
                  <a:gd name="connsiteY52" fmla="*/ 4139661 h 6778210"/>
                  <a:gd name="connsiteX53" fmla="*/ 197582 w 6777295"/>
                  <a:gd name="connsiteY53" fmla="*/ 3949165 h 6778210"/>
                  <a:gd name="connsiteX54" fmla="*/ 1784 w 6777295"/>
                  <a:gd name="connsiteY54" fmla="*/ 3704733 h 6778210"/>
                  <a:gd name="connsiteX55" fmla="*/ 8386 w 6777295"/>
                  <a:gd name="connsiteY55" fmla="*/ 3118702 h 6778210"/>
                  <a:gd name="connsiteX56" fmla="*/ 176293 w 6777295"/>
                  <a:gd name="connsiteY56" fmla="*/ 2869698 h 6778210"/>
                  <a:gd name="connsiteX57" fmla="*/ 970155 w 6777295"/>
                  <a:gd name="connsiteY57" fmla="*/ 2661307 h 6778210"/>
                  <a:gd name="connsiteX58" fmla="*/ 974529 w 6777295"/>
                  <a:gd name="connsiteY58" fmla="*/ 2644295 h 6778210"/>
                  <a:gd name="connsiteX59" fmla="*/ 1059856 w 6777295"/>
                  <a:gd name="connsiteY59" fmla="*/ 2411164 h 6778210"/>
                  <a:gd name="connsiteX60" fmla="*/ 1152290 w 6777295"/>
                  <a:gd name="connsiteY60" fmla="*/ 2219284 h 6778210"/>
                  <a:gd name="connsiteX61" fmla="*/ 655372 w 6777295"/>
                  <a:gd name="connsiteY61" fmla="*/ 1445969 h 6778210"/>
                  <a:gd name="connsiteX62" fmla="*/ 665393 w 6777295"/>
                  <a:gd name="connsiteY62" fmla="*/ 1134138 h 6778210"/>
                  <a:gd name="connsiteX63" fmla="*/ 1096444 w 6777295"/>
                  <a:gd name="connsiteY63" fmla="*/ 701452 h 6778210"/>
                  <a:gd name="connsiteX64" fmla="*/ 1275555 w 6777295"/>
                  <a:gd name="connsiteY64" fmla="*/ 611422 h 6778210"/>
                  <a:gd name="connsiteX65" fmla="*/ 1390222 w 6777295"/>
                  <a:gd name="connsiteY65" fmla="*/ 642260 h 6778210"/>
                  <a:gd name="connsiteX66" fmla="*/ 2205035 w 6777295"/>
                  <a:gd name="connsiteY66" fmla="*/ 1159645 h 6778210"/>
                  <a:gd name="connsiteX67" fmla="*/ 2410216 w 6777295"/>
                  <a:gd name="connsiteY67" fmla="*/ 1060804 h 6778210"/>
                  <a:gd name="connsiteX68" fmla="*/ 2643347 w 6777295"/>
                  <a:gd name="connsiteY68" fmla="*/ 975477 h 6778210"/>
                  <a:gd name="connsiteX69" fmla="*/ 2652670 w 6777295"/>
                  <a:gd name="connsiteY69" fmla="*/ 973080 h 6778210"/>
                  <a:gd name="connsiteX70" fmla="*/ 2838710 w 6777295"/>
                  <a:gd name="connsiteY70" fmla="*/ 189783 h 6778210"/>
                  <a:gd name="connsiteX71" fmla="*/ 3102124 w 6777295"/>
                  <a:gd name="connsiteY71" fmla="*/ 2381 h 6778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6777295" h="6778210">
                    <a:moveTo>
                      <a:pt x="3397910" y="2228671"/>
                    </a:moveTo>
                    <a:cubicBezTo>
                      <a:pt x="2746373" y="2228671"/>
                      <a:pt x="2218198" y="2756846"/>
                      <a:pt x="2218198" y="3408383"/>
                    </a:cubicBezTo>
                    <a:cubicBezTo>
                      <a:pt x="2218198" y="4059920"/>
                      <a:pt x="2746373" y="4588095"/>
                      <a:pt x="3397910" y="4588095"/>
                    </a:cubicBezTo>
                    <a:cubicBezTo>
                      <a:pt x="4049447" y="4588095"/>
                      <a:pt x="4577622" y="4059920"/>
                      <a:pt x="4577622" y="3408383"/>
                    </a:cubicBezTo>
                    <a:cubicBezTo>
                      <a:pt x="4577622" y="2756846"/>
                      <a:pt x="4049447" y="2228671"/>
                      <a:pt x="3397910" y="2228671"/>
                    </a:cubicBezTo>
                    <a:close/>
                    <a:moveTo>
                      <a:pt x="3671241" y="0"/>
                    </a:moveTo>
                    <a:cubicBezTo>
                      <a:pt x="3833961" y="4522"/>
                      <a:pt x="3896666" y="80485"/>
                      <a:pt x="3916511" y="177877"/>
                    </a:cubicBezTo>
                    <a:lnTo>
                      <a:pt x="4107225" y="963843"/>
                    </a:lnTo>
                    <a:lnTo>
                      <a:pt x="4152473" y="975477"/>
                    </a:lnTo>
                    <a:cubicBezTo>
                      <a:pt x="4231928" y="1000191"/>
                      <a:pt x="4309710" y="1028704"/>
                      <a:pt x="4385604" y="1060804"/>
                    </a:cubicBezTo>
                    <a:lnTo>
                      <a:pt x="4573155" y="1151152"/>
                    </a:lnTo>
                    <a:lnTo>
                      <a:pt x="5371449" y="653195"/>
                    </a:lnTo>
                    <a:cubicBezTo>
                      <a:pt x="5420113" y="629371"/>
                      <a:pt x="5474946" y="615800"/>
                      <a:pt x="5529956" y="621597"/>
                    </a:cubicBezTo>
                    <a:cubicBezTo>
                      <a:pt x="5584966" y="627393"/>
                      <a:pt x="5640152" y="652557"/>
                      <a:pt x="5689521" y="706202"/>
                    </a:cubicBezTo>
                    <a:lnTo>
                      <a:pt x="6100442" y="1121544"/>
                    </a:lnTo>
                    <a:cubicBezTo>
                      <a:pt x="6220328" y="1241205"/>
                      <a:pt x="6178760" y="1331989"/>
                      <a:pt x="6134789" y="1416570"/>
                    </a:cubicBezTo>
                    <a:lnTo>
                      <a:pt x="5633482" y="2198425"/>
                    </a:lnTo>
                    <a:lnTo>
                      <a:pt x="5735964" y="2411164"/>
                    </a:lnTo>
                    <a:cubicBezTo>
                      <a:pt x="5768065" y="2487059"/>
                      <a:pt x="5796578" y="2564840"/>
                      <a:pt x="5821291" y="2644295"/>
                    </a:cubicBezTo>
                    <a:lnTo>
                      <a:pt x="5826216" y="2663448"/>
                    </a:lnTo>
                    <a:lnTo>
                      <a:pt x="6585992" y="2864858"/>
                    </a:lnTo>
                    <a:cubicBezTo>
                      <a:pt x="6710855" y="2899232"/>
                      <a:pt x="6772342" y="2993857"/>
                      <a:pt x="6777230" y="3117758"/>
                    </a:cubicBezTo>
                    <a:lnTo>
                      <a:pt x="6777295" y="3687150"/>
                    </a:lnTo>
                    <a:cubicBezTo>
                      <a:pt x="6758876" y="3882604"/>
                      <a:pt x="6656848" y="3927981"/>
                      <a:pt x="6538695" y="3950713"/>
                    </a:cubicBezTo>
                    <a:lnTo>
                      <a:pt x="5824955" y="4139172"/>
                    </a:lnTo>
                    <a:lnTo>
                      <a:pt x="5821291" y="4153421"/>
                    </a:lnTo>
                    <a:cubicBezTo>
                      <a:pt x="5796578" y="4232876"/>
                      <a:pt x="5768065" y="4310658"/>
                      <a:pt x="5735964" y="4386552"/>
                    </a:cubicBezTo>
                    <a:lnTo>
                      <a:pt x="5636719" y="4592572"/>
                    </a:lnTo>
                    <a:lnTo>
                      <a:pt x="6144626" y="5404429"/>
                    </a:lnTo>
                    <a:cubicBezTo>
                      <a:pt x="6196938" y="5524570"/>
                      <a:pt x="6190465" y="5602744"/>
                      <a:pt x="6091899" y="5698548"/>
                    </a:cubicBezTo>
                    <a:lnTo>
                      <a:pt x="5688105" y="6103031"/>
                    </a:lnTo>
                    <a:cubicBezTo>
                      <a:pt x="5534526" y="6225322"/>
                      <a:pt x="5443774" y="6183293"/>
                      <a:pt x="5332750" y="6120292"/>
                    </a:cubicBezTo>
                    <a:lnTo>
                      <a:pt x="4567823" y="5649133"/>
                    </a:lnTo>
                    <a:lnTo>
                      <a:pt x="4385604" y="5736912"/>
                    </a:lnTo>
                    <a:cubicBezTo>
                      <a:pt x="4309710" y="5769013"/>
                      <a:pt x="4231928" y="5797526"/>
                      <a:pt x="4152473" y="5822239"/>
                    </a:cubicBezTo>
                    <a:lnTo>
                      <a:pt x="4117835" y="5831145"/>
                    </a:lnTo>
                    <a:lnTo>
                      <a:pt x="4113203" y="5847639"/>
                    </a:lnTo>
                    <a:cubicBezTo>
                      <a:pt x="4047461" y="6092951"/>
                      <a:pt x="3964341" y="6470221"/>
                      <a:pt x="3914129" y="6619874"/>
                    </a:cubicBezTo>
                    <a:cubicBezTo>
                      <a:pt x="3887703" y="6712326"/>
                      <a:pt x="3854823" y="6764536"/>
                      <a:pt x="3793478" y="6777831"/>
                    </a:cubicBezTo>
                    <a:lnTo>
                      <a:pt x="2972185" y="6778209"/>
                    </a:lnTo>
                    <a:cubicBezTo>
                      <a:pt x="2913816" y="6778669"/>
                      <a:pt x="2860212" y="6698165"/>
                      <a:pt x="2839943" y="6608136"/>
                    </a:cubicBezTo>
                    <a:lnTo>
                      <a:pt x="2654604" y="5825133"/>
                    </a:lnTo>
                    <a:lnTo>
                      <a:pt x="2643347" y="5822239"/>
                    </a:lnTo>
                    <a:cubicBezTo>
                      <a:pt x="2563892" y="5797526"/>
                      <a:pt x="2486111" y="5769013"/>
                      <a:pt x="2410216" y="5736912"/>
                    </a:cubicBezTo>
                    <a:lnTo>
                      <a:pt x="2214083" y="5642430"/>
                    </a:lnTo>
                    <a:lnTo>
                      <a:pt x="1398592" y="6142368"/>
                    </a:lnTo>
                    <a:cubicBezTo>
                      <a:pt x="1254800" y="6204071"/>
                      <a:pt x="1194452" y="6210621"/>
                      <a:pt x="1087584" y="6105525"/>
                    </a:cubicBezTo>
                    <a:cubicBezTo>
                      <a:pt x="964840" y="5984554"/>
                      <a:pt x="775550" y="5793840"/>
                      <a:pt x="681185" y="5683249"/>
                    </a:cubicBezTo>
                    <a:cubicBezTo>
                      <a:pt x="596344" y="5591709"/>
                      <a:pt x="549201" y="5536805"/>
                      <a:pt x="626169" y="5388005"/>
                    </a:cubicBezTo>
                    <a:lnTo>
                      <a:pt x="1150585" y="4574893"/>
                    </a:lnTo>
                    <a:lnTo>
                      <a:pt x="1059856" y="4386552"/>
                    </a:lnTo>
                    <a:cubicBezTo>
                      <a:pt x="1027756" y="4310658"/>
                      <a:pt x="999242" y="4232876"/>
                      <a:pt x="974529" y="4153421"/>
                    </a:cubicBezTo>
                    <a:lnTo>
                      <a:pt x="970991" y="4139661"/>
                    </a:lnTo>
                    <a:lnTo>
                      <a:pt x="197582" y="3949165"/>
                    </a:lnTo>
                    <a:cubicBezTo>
                      <a:pt x="51821" y="3892266"/>
                      <a:pt x="4219" y="3854600"/>
                      <a:pt x="1784" y="3704733"/>
                    </a:cubicBezTo>
                    <a:cubicBezTo>
                      <a:pt x="-830" y="3532417"/>
                      <a:pt x="-1943" y="3263714"/>
                      <a:pt x="8386" y="3118702"/>
                    </a:cubicBezTo>
                    <a:cubicBezTo>
                      <a:pt x="12139" y="2993948"/>
                      <a:pt x="17057" y="2921749"/>
                      <a:pt x="176293" y="2869698"/>
                    </a:cubicBezTo>
                    <a:lnTo>
                      <a:pt x="970155" y="2661307"/>
                    </a:lnTo>
                    <a:lnTo>
                      <a:pt x="974529" y="2644295"/>
                    </a:lnTo>
                    <a:cubicBezTo>
                      <a:pt x="999242" y="2564840"/>
                      <a:pt x="1027756" y="2487059"/>
                      <a:pt x="1059856" y="2411164"/>
                    </a:cubicBezTo>
                    <a:lnTo>
                      <a:pt x="1152290" y="2219284"/>
                    </a:lnTo>
                    <a:lnTo>
                      <a:pt x="655372" y="1445969"/>
                    </a:lnTo>
                    <a:cubicBezTo>
                      <a:pt x="583750" y="1316460"/>
                      <a:pt x="562997" y="1253121"/>
                      <a:pt x="665393" y="1134138"/>
                    </a:cubicBezTo>
                    <a:cubicBezTo>
                      <a:pt x="783263" y="1008413"/>
                      <a:pt x="985068" y="811249"/>
                      <a:pt x="1096444" y="701452"/>
                    </a:cubicBezTo>
                    <a:cubicBezTo>
                      <a:pt x="1152316" y="647015"/>
                      <a:pt x="1212852" y="613857"/>
                      <a:pt x="1275555" y="611422"/>
                    </a:cubicBezTo>
                    <a:cubicBezTo>
                      <a:pt x="1313177" y="609961"/>
                      <a:pt x="1351579" y="619561"/>
                      <a:pt x="1390222" y="642260"/>
                    </a:cubicBezTo>
                    <a:lnTo>
                      <a:pt x="2205035" y="1159645"/>
                    </a:lnTo>
                    <a:lnTo>
                      <a:pt x="2410216" y="1060804"/>
                    </a:lnTo>
                    <a:cubicBezTo>
                      <a:pt x="2486111" y="1028704"/>
                      <a:pt x="2563892" y="1000191"/>
                      <a:pt x="2643347" y="975477"/>
                    </a:cubicBezTo>
                    <a:lnTo>
                      <a:pt x="2652670" y="973080"/>
                    </a:lnTo>
                    <a:lnTo>
                      <a:pt x="2838710" y="189783"/>
                    </a:lnTo>
                    <a:cubicBezTo>
                      <a:pt x="2872540" y="86835"/>
                      <a:pt x="2956376" y="-1827"/>
                      <a:pt x="3102124" y="2381"/>
                    </a:cubicBezTo>
                    <a:close/>
                  </a:path>
                </a:pathLst>
              </a:custGeom>
              <a:solidFill>
                <a:srgbClr val="2688A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228" name="Group 227"/>
              <p:cNvGrpSpPr/>
              <p:nvPr/>
            </p:nvGrpSpPr>
            <p:grpSpPr>
              <a:xfrm>
                <a:off x="8334078" y="3088653"/>
                <a:ext cx="570322" cy="703224"/>
                <a:chOff x="690622" y="3966187"/>
                <a:chExt cx="669174" cy="825115"/>
              </a:xfrm>
              <a:solidFill>
                <a:srgbClr val="2688AA"/>
              </a:solidFill>
              <a:effectLst/>
            </p:grpSpPr>
            <p:sp>
              <p:nvSpPr>
                <p:cNvPr id="292" name="Freeform 291"/>
                <p:cNvSpPr/>
                <p:nvPr/>
              </p:nvSpPr>
              <p:spPr>
                <a:xfrm>
                  <a:off x="890740" y="3966187"/>
                  <a:ext cx="268507" cy="171280"/>
                </a:xfrm>
                <a:custGeom>
                  <a:avLst/>
                  <a:gdLst>
                    <a:gd name="connsiteX0" fmla="*/ 742908 w 1483653"/>
                    <a:gd name="connsiteY0" fmla="*/ 129981 h 946421"/>
                    <a:gd name="connsiteX1" fmla="*/ 547400 w 1483653"/>
                    <a:gd name="connsiteY1" fmla="*/ 271991 h 946421"/>
                    <a:gd name="connsiteX2" fmla="*/ 540469 w 1483653"/>
                    <a:gd name="connsiteY2" fmla="*/ 328945 h 946421"/>
                    <a:gd name="connsiteX3" fmla="*/ 938498 w 1483653"/>
                    <a:gd name="connsiteY3" fmla="*/ 328945 h 946421"/>
                    <a:gd name="connsiteX4" fmla="*/ 937502 w 1483653"/>
                    <a:gd name="connsiteY4" fmla="*/ 305333 h 946421"/>
                    <a:gd name="connsiteX5" fmla="*/ 742908 w 1483653"/>
                    <a:gd name="connsiteY5" fmla="*/ 129981 h 946421"/>
                    <a:gd name="connsiteX6" fmla="*/ 746808 w 1483653"/>
                    <a:gd name="connsiteY6" fmla="*/ 8 h 946421"/>
                    <a:gd name="connsiteX7" fmla="*/ 1069432 w 1483653"/>
                    <a:gd name="connsiteY7" fmla="*/ 292330 h 946421"/>
                    <a:gd name="connsiteX8" fmla="*/ 1075222 w 1483653"/>
                    <a:gd name="connsiteY8" fmla="*/ 328945 h 946421"/>
                    <a:gd name="connsiteX9" fmla="*/ 1483653 w 1483653"/>
                    <a:gd name="connsiteY9" fmla="*/ 328945 h 946421"/>
                    <a:gd name="connsiteX10" fmla="*/ 1483653 w 1483653"/>
                    <a:gd name="connsiteY10" fmla="*/ 852948 h 946421"/>
                    <a:gd name="connsiteX11" fmla="*/ 1376396 w 1483653"/>
                    <a:gd name="connsiteY11" fmla="*/ 945518 h 946421"/>
                    <a:gd name="connsiteX12" fmla="*/ 90403 w 1483653"/>
                    <a:gd name="connsiteY12" fmla="*/ 941109 h 946421"/>
                    <a:gd name="connsiteX13" fmla="*/ 384 w 1483653"/>
                    <a:gd name="connsiteY13" fmla="*/ 901437 h 946421"/>
                    <a:gd name="connsiteX14" fmla="*/ 5908 w 1483653"/>
                    <a:gd name="connsiteY14" fmla="*/ 328945 h 946421"/>
                    <a:gd name="connsiteX15" fmla="*/ 400741 w 1483653"/>
                    <a:gd name="connsiteY15" fmla="*/ 328945 h 946421"/>
                    <a:gd name="connsiteX16" fmla="*/ 412500 w 1483653"/>
                    <a:gd name="connsiteY16" fmla="*/ 233264 h 946421"/>
                    <a:gd name="connsiteX17" fmla="*/ 746808 w 1483653"/>
                    <a:gd name="connsiteY17" fmla="*/ 8 h 946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83653" h="946421">
                      <a:moveTo>
                        <a:pt x="742908" y="129981"/>
                      </a:moveTo>
                      <a:cubicBezTo>
                        <a:pt x="675438" y="132970"/>
                        <a:pt x="575042" y="151373"/>
                        <a:pt x="547400" y="271991"/>
                      </a:cubicBezTo>
                      <a:lnTo>
                        <a:pt x="540469" y="328945"/>
                      </a:lnTo>
                      <a:lnTo>
                        <a:pt x="938498" y="328945"/>
                      </a:lnTo>
                      <a:lnTo>
                        <a:pt x="937502" y="305333"/>
                      </a:lnTo>
                      <a:cubicBezTo>
                        <a:pt x="932496" y="239804"/>
                        <a:pt x="904325" y="129128"/>
                        <a:pt x="742908" y="129981"/>
                      </a:cubicBezTo>
                      <a:close/>
                      <a:moveTo>
                        <a:pt x="746808" y="8"/>
                      </a:moveTo>
                      <a:cubicBezTo>
                        <a:pt x="1021501" y="-1445"/>
                        <a:pt x="1053932" y="186376"/>
                        <a:pt x="1069432" y="292330"/>
                      </a:cubicBezTo>
                      <a:lnTo>
                        <a:pt x="1075222" y="328945"/>
                      </a:lnTo>
                      <a:lnTo>
                        <a:pt x="1483653" y="328945"/>
                      </a:lnTo>
                      <a:lnTo>
                        <a:pt x="1483653" y="852948"/>
                      </a:lnTo>
                      <a:cubicBezTo>
                        <a:pt x="1469586" y="941109"/>
                        <a:pt x="1420824" y="949925"/>
                        <a:pt x="1376396" y="945518"/>
                      </a:cubicBezTo>
                      <a:lnTo>
                        <a:pt x="90403" y="941109"/>
                      </a:lnTo>
                      <a:cubicBezTo>
                        <a:pt x="34374" y="941109"/>
                        <a:pt x="-4307" y="923478"/>
                        <a:pt x="384" y="901437"/>
                      </a:cubicBezTo>
                      <a:cubicBezTo>
                        <a:pt x="2225" y="710606"/>
                        <a:pt x="4066" y="519776"/>
                        <a:pt x="5908" y="328945"/>
                      </a:cubicBezTo>
                      <a:lnTo>
                        <a:pt x="400741" y="328945"/>
                      </a:lnTo>
                      <a:lnTo>
                        <a:pt x="412500" y="233264"/>
                      </a:lnTo>
                      <a:cubicBezTo>
                        <a:pt x="459859" y="29681"/>
                        <a:pt x="631989" y="5094"/>
                        <a:pt x="746808" y="8"/>
                      </a:cubicBezTo>
                      <a:close/>
                    </a:path>
                  </a:pathLst>
                </a:custGeom>
                <a:grpFill/>
                <a:ln w="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a:solidFill>
                      <a:prstClr val="white"/>
                    </a:solidFill>
                  </a:endParaRPr>
                </a:p>
              </p:txBody>
            </p:sp>
            <p:sp>
              <p:nvSpPr>
                <p:cNvPr id="293" name="Freeform 218"/>
                <p:cNvSpPr>
                  <a:spLocks/>
                </p:cNvSpPr>
                <p:nvPr/>
              </p:nvSpPr>
              <p:spPr bwMode="auto">
                <a:xfrm>
                  <a:off x="900890" y="4275436"/>
                  <a:ext cx="363093" cy="36310"/>
                </a:xfrm>
                <a:prstGeom prst="roundRect">
                  <a:avLst>
                    <a:gd name="adj" fmla="val 47886"/>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94" name="Freeform 219"/>
                <p:cNvSpPr>
                  <a:spLocks/>
                </p:cNvSpPr>
                <p:nvPr/>
              </p:nvSpPr>
              <p:spPr bwMode="auto">
                <a:xfrm>
                  <a:off x="772740" y="4251942"/>
                  <a:ext cx="83298" cy="81162"/>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95" name="Freeform 220"/>
                <p:cNvSpPr>
                  <a:spLocks/>
                </p:cNvSpPr>
                <p:nvPr/>
              </p:nvSpPr>
              <p:spPr bwMode="auto">
                <a:xfrm>
                  <a:off x="900890" y="4424945"/>
                  <a:ext cx="363093" cy="36310"/>
                </a:xfrm>
                <a:prstGeom prst="roundRect">
                  <a:avLst>
                    <a:gd name="adj" fmla="val 50000"/>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96" name="Freeform 221"/>
                <p:cNvSpPr>
                  <a:spLocks/>
                </p:cNvSpPr>
                <p:nvPr/>
              </p:nvSpPr>
              <p:spPr bwMode="auto">
                <a:xfrm>
                  <a:off x="774877" y="4401451"/>
                  <a:ext cx="81162" cy="81162"/>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97" name="Freeform 222"/>
                <p:cNvSpPr>
                  <a:spLocks/>
                </p:cNvSpPr>
                <p:nvPr/>
              </p:nvSpPr>
              <p:spPr bwMode="auto">
                <a:xfrm>
                  <a:off x="898755" y="4574454"/>
                  <a:ext cx="363093" cy="36310"/>
                </a:xfrm>
                <a:prstGeom prst="roundRect">
                  <a:avLst>
                    <a:gd name="adj" fmla="val 50000"/>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98" name="Freeform 223"/>
                <p:cNvSpPr>
                  <a:spLocks/>
                </p:cNvSpPr>
                <p:nvPr/>
              </p:nvSpPr>
              <p:spPr bwMode="auto">
                <a:xfrm>
                  <a:off x="777012" y="4550960"/>
                  <a:ext cx="83298" cy="81162"/>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99" name="Freeform 298"/>
                <p:cNvSpPr/>
                <p:nvPr/>
              </p:nvSpPr>
              <p:spPr>
                <a:xfrm>
                  <a:off x="690622" y="4025696"/>
                  <a:ext cx="669174" cy="765606"/>
                </a:xfrm>
                <a:custGeom>
                  <a:avLst/>
                  <a:gdLst>
                    <a:gd name="connsiteX0" fmla="*/ 3697427 w 3697427"/>
                    <a:gd name="connsiteY0" fmla="*/ 185201 h 4227683"/>
                    <a:gd name="connsiteX1" fmla="*/ 3697427 w 3697427"/>
                    <a:gd name="connsiteY1" fmla="*/ 185202 h 4227683"/>
                    <a:gd name="connsiteX2" fmla="*/ 3697427 w 3697427"/>
                    <a:gd name="connsiteY2" fmla="*/ 185201 h 4227683"/>
                    <a:gd name="connsiteX3" fmla="*/ 2775999 w 3697427"/>
                    <a:gd name="connsiteY3" fmla="*/ 0 h 4227683"/>
                    <a:gd name="connsiteX4" fmla="*/ 3477473 w 3697427"/>
                    <a:gd name="connsiteY4" fmla="*/ 0 h 4227683"/>
                    <a:gd name="connsiteX5" fmla="*/ 3692959 w 3697427"/>
                    <a:gd name="connsiteY5" fmla="*/ 147877 h 4227683"/>
                    <a:gd name="connsiteX6" fmla="*/ 3697427 w 3697427"/>
                    <a:gd name="connsiteY6" fmla="*/ 185201 h 4227683"/>
                    <a:gd name="connsiteX7" fmla="*/ 3692959 w 3697427"/>
                    <a:gd name="connsiteY7" fmla="*/ 222525 h 4227683"/>
                    <a:gd name="connsiteX8" fmla="*/ 3690519 w 3697427"/>
                    <a:gd name="connsiteY8" fmla="*/ 229143 h 4227683"/>
                    <a:gd name="connsiteX9" fmla="*/ 3690861 w 3697427"/>
                    <a:gd name="connsiteY9" fmla="*/ 229650 h 4227683"/>
                    <a:gd name="connsiteX10" fmla="*/ 3697375 w 3697427"/>
                    <a:gd name="connsiteY10" fmla="*/ 261914 h 4227683"/>
                    <a:gd name="connsiteX11" fmla="*/ 3697375 w 3697427"/>
                    <a:gd name="connsiteY11" fmla="*/ 4134736 h 4227683"/>
                    <a:gd name="connsiteX12" fmla="*/ 3614486 w 3697427"/>
                    <a:gd name="connsiteY12" fmla="*/ 4217625 h 4227683"/>
                    <a:gd name="connsiteX13" fmla="*/ 3531032 w 3697427"/>
                    <a:gd name="connsiteY13" fmla="*/ 4217625 h 4227683"/>
                    <a:gd name="connsiteX14" fmla="*/ 3527555 w 3697427"/>
                    <a:gd name="connsiteY14" fmla="*/ 4219969 h 4227683"/>
                    <a:gd name="connsiteX15" fmla="*/ 3489345 w 3697427"/>
                    <a:gd name="connsiteY15" fmla="*/ 4227683 h 4227683"/>
                    <a:gd name="connsiteX16" fmla="*/ 158198 w 3697427"/>
                    <a:gd name="connsiteY16" fmla="*/ 4227683 h 4227683"/>
                    <a:gd name="connsiteX17" fmla="*/ 67747 w 3697427"/>
                    <a:gd name="connsiteY17" fmla="*/ 4167728 h 4227683"/>
                    <a:gd name="connsiteX18" fmla="*/ 63485 w 3697427"/>
                    <a:gd name="connsiteY18" fmla="*/ 4146617 h 4227683"/>
                    <a:gd name="connsiteX19" fmla="*/ 49627 w 3697427"/>
                    <a:gd name="connsiteY19" fmla="*/ 4143819 h 4227683"/>
                    <a:gd name="connsiteX20" fmla="*/ 0 w 3697427"/>
                    <a:gd name="connsiteY20" fmla="*/ 4068949 h 4227683"/>
                    <a:gd name="connsiteX21" fmla="*/ 0 w 3697427"/>
                    <a:gd name="connsiteY21" fmla="*/ 192859 h 4227683"/>
                    <a:gd name="connsiteX22" fmla="*/ 6385 w 3697427"/>
                    <a:gd name="connsiteY22" fmla="*/ 161231 h 4227683"/>
                    <a:gd name="connsiteX23" fmla="*/ 18535 w 3697427"/>
                    <a:gd name="connsiteY23" fmla="*/ 143212 h 4227683"/>
                    <a:gd name="connsiteX24" fmla="*/ 26619 w 3697427"/>
                    <a:gd name="connsiteY24" fmla="*/ 121193 h 4227683"/>
                    <a:gd name="connsiteX25" fmla="*/ 226457 w 3697427"/>
                    <a:gd name="connsiteY25" fmla="*/ 9200 h 4227683"/>
                    <a:gd name="connsiteX26" fmla="*/ 918130 w 3697427"/>
                    <a:gd name="connsiteY26" fmla="*/ 9200 h 4227683"/>
                    <a:gd name="connsiteX27" fmla="*/ 918129 w 3697427"/>
                    <a:gd name="connsiteY27" fmla="*/ 375936 h 4227683"/>
                    <a:gd name="connsiteX28" fmla="*/ 312521 w 3697427"/>
                    <a:gd name="connsiteY28" fmla="*/ 375936 h 4227683"/>
                    <a:gd name="connsiteX29" fmla="*/ 312521 w 3697427"/>
                    <a:gd name="connsiteY29" fmla="*/ 3850124 h 4227683"/>
                    <a:gd name="connsiteX30" fmla="*/ 3378573 w 3697427"/>
                    <a:gd name="connsiteY30" fmla="*/ 3850124 h 4227683"/>
                    <a:gd name="connsiteX31" fmla="*/ 3378573 w 3697427"/>
                    <a:gd name="connsiteY31" fmla="*/ 370402 h 4227683"/>
                    <a:gd name="connsiteX32" fmla="*/ 2776000 w 3697427"/>
                    <a:gd name="connsiteY32" fmla="*/ 370403 h 4227683"/>
                    <a:gd name="connsiteX33" fmla="*/ 2775999 w 3697427"/>
                    <a:gd name="connsiteY33" fmla="*/ 0 h 4227683"/>
                    <a:gd name="connsiteX0" fmla="*/ 3697427 w 3697427"/>
                    <a:gd name="connsiteY0" fmla="*/ 185201 h 4227683"/>
                    <a:gd name="connsiteX1" fmla="*/ 3697427 w 3697427"/>
                    <a:gd name="connsiteY1" fmla="*/ 185202 h 4227683"/>
                    <a:gd name="connsiteX2" fmla="*/ 3697427 w 3697427"/>
                    <a:gd name="connsiteY2" fmla="*/ 185201 h 4227683"/>
                    <a:gd name="connsiteX3" fmla="*/ 2775999 w 3697427"/>
                    <a:gd name="connsiteY3" fmla="*/ 0 h 4227683"/>
                    <a:gd name="connsiteX4" fmla="*/ 3477473 w 3697427"/>
                    <a:gd name="connsiteY4" fmla="*/ 0 h 4227683"/>
                    <a:gd name="connsiteX5" fmla="*/ 3692959 w 3697427"/>
                    <a:gd name="connsiteY5" fmla="*/ 147877 h 4227683"/>
                    <a:gd name="connsiteX6" fmla="*/ 3697427 w 3697427"/>
                    <a:gd name="connsiteY6" fmla="*/ 185201 h 4227683"/>
                    <a:gd name="connsiteX7" fmla="*/ 3692959 w 3697427"/>
                    <a:gd name="connsiteY7" fmla="*/ 222525 h 4227683"/>
                    <a:gd name="connsiteX8" fmla="*/ 3690519 w 3697427"/>
                    <a:gd name="connsiteY8" fmla="*/ 229143 h 4227683"/>
                    <a:gd name="connsiteX9" fmla="*/ 3690861 w 3697427"/>
                    <a:gd name="connsiteY9" fmla="*/ 229650 h 4227683"/>
                    <a:gd name="connsiteX10" fmla="*/ 3697375 w 3697427"/>
                    <a:gd name="connsiteY10" fmla="*/ 261914 h 4227683"/>
                    <a:gd name="connsiteX11" fmla="*/ 3697375 w 3697427"/>
                    <a:gd name="connsiteY11" fmla="*/ 4134736 h 4227683"/>
                    <a:gd name="connsiteX12" fmla="*/ 3614486 w 3697427"/>
                    <a:gd name="connsiteY12" fmla="*/ 4217625 h 4227683"/>
                    <a:gd name="connsiteX13" fmla="*/ 3531032 w 3697427"/>
                    <a:gd name="connsiteY13" fmla="*/ 4217625 h 4227683"/>
                    <a:gd name="connsiteX14" fmla="*/ 3527555 w 3697427"/>
                    <a:gd name="connsiteY14" fmla="*/ 4219969 h 4227683"/>
                    <a:gd name="connsiteX15" fmla="*/ 3489345 w 3697427"/>
                    <a:gd name="connsiteY15" fmla="*/ 4227683 h 4227683"/>
                    <a:gd name="connsiteX16" fmla="*/ 158198 w 3697427"/>
                    <a:gd name="connsiteY16" fmla="*/ 4227683 h 4227683"/>
                    <a:gd name="connsiteX17" fmla="*/ 67747 w 3697427"/>
                    <a:gd name="connsiteY17" fmla="*/ 4167728 h 4227683"/>
                    <a:gd name="connsiteX18" fmla="*/ 63485 w 3697427"/>
                    <a:gd name="connsiteY18" fmla="*/ 4146617 h 4227683"/>
                    <a:gd name="connsiteX19" fmla="*/ 0 w 3697427"/>
                    <a:gd name="connsiteY19" fmla="*/ 4068949 h 4227683"/>
                    <a:gd name="connsiteX20" fmla="*/ 0 w 3697427"/>
                    <a:gd name="connsiteY20" fmla="*/ 192859 h 4227683"/>
                    <a:gd name="connsiteX21" fmla="*/ 6385 w 3697427"/>
                    <a:gd name="connsiteY21" fmla="*/ 161231 h 4227683"/>
                    <a:gd name="connsiteX22" fmla="*/ 18535 w 3697427"/>
                    <a:gd name="connsiteY22" fmla="*/ 143212 h 4227683"/>
                    <a:gd name="connsiteX23" fmla="*/ 26619 w 3697427"/>
                    <a:gd name="connsiteY23" fmla="*/ 121193 h 4227683"/>
                    <a:gd name="connsiteX24" fmla="*/ 226457 w 3697427"/>
                    <a:gd name="connsiteY24" fmla="*/ 9200 h 4227683"/>
                    <a:gd name="connsiteX25" fmla="*/ 918130 w 3697427"/>
                    <a:gd name="connsiteY25" fmla="*/ 9200 h 4227683"/>
                    <a:gd name="connsiteX26" fmla="*/ 918129 w 3697427"/>
                    <a:gd name="connsiteY26" fmla="*/ 375936 h 4227683"/>
                    <a:gd name="connsiteX27" fmla="*/ 312521 w 3697427"/>
                    <a:gd name="connsiteY27" fmla="*/ 375936 h 4227683"/>
                    <a:gd name="connsiteX28" fmla="*/ 312521 w 3697427"/>
                    <a:gd name="connsiteY28" fmla="*/ 3850124 h 4227683"/>
                    <a:gd name="connsiteX29" fmla="*/ 3378573 w 3697427"/>
                    <a:gd name="connsiteY29" fmla="*/ 3850124 h 4227683"/>
                    <a:gd name="connsiteX30" fmla="*/ 3378573 w 3697427"/>
                    <a:gd name="connsiteY30" fmla="*/ 370402 h 4227683"/>
                    <a:gd name="connsiteX31" fmla="*/ 2776000 w 3697427"/>
                    <a:gd name="connsiteY31" fmla="*/ 370403 h 4227683"/>
                    <a:gd name="connsiteX32" fmla="*/ 2775999 w 3697427"/>
                    <a:gd name="connsiteY32" fmla="*/ 0 h 4227683"/>
                    <a:gd name="connsiteX0" fmla="*/ 3697427 w 3697427"/>
                    <a:gd name="connsiteY0" fmla="*/ 185201 h 4227683"/>
                    <a:gd name="connsiteX1" fmla="*/ 3697427 w 3697427"/>
                    <a:gd name="connsiteY1" fmla="*/ 185202 h 4227683"/>
                    <a:gd name="connsiteX2" fmla="*/ 3697427 w 3697427"/>
                    <a:gd name="connsiteY2" fmla="*/ 185201 h 4227683"/>
                    <a:gd name="connsiteX3" fmla="*/ 2775999 w 3697427"/>
                    <a:gd name="connsiteY3" fmla="*/ 0 h 4227683"/>
                    <a:gd name="connsiteX4" fmla="*/ 3477473 w 3697427"/>
                    <a:gd name="connsiteY4" fmla="*/ 0 h 4227683"/>
                    <a:gd name="connsiteX5" fmla="*/ 3692959 w 3697427"/>
                    <a:gd name="connsiteY5" fmla="*/ 147877 h 4227683"/>
                    <a:gd name="connsiteX6" fmla="*/ 3697427 w 3697427"/>
                    <a:gd name="connsiteY6" fmla="*/ 185201 h 4227683"/>
                    <a:gd name="connsiteX7" fmla="*/ 3692959 w 3697427"/>
                    <a:gd name="connsiteY7" fmla="*/ 222525 h 4227683"/>
                    <a:gd name="connsiteX8" fmla="*/ 3690519 w 3697427"/>
                    <a:gd name="connsiteY8" fmla="*/ 229143 h 4227683"/>
                    <a:gd name="connsiteX9" fmla="*/ 3690861 w 3697427"/>
                    <a:gd name="connsiteY9" fmla="*/ 229650 h 4227683"/>
                    <a:gd name="connsiteX10" fmla="*/ 3697375 w 3697427"/>
                    <a:gd name="connsiteY10" fmla="*/ 261914 h 4227683"/>
                    <a:gd name="connsiteX11" fmla="*/ 3697375 w 3697427"/>
                    <a:gd name="connsiteY11" fmla="*/ 4134736 h 4227683"/>
                    <a:gd name="connsiteX12" fmla="*/ 3614486 w 3697427"/>
                    <a:gd name="connsiteY12" fmla="*/ 4217625 h 4227683"/>
                    <a:gd name="connsiteX13" fmla="*/ 3531032 w 3697427"/>
                    <a:gd name="connsiteY13" fmla="*/ 4217625 h 4227683"/>
                    <a:gd name="connsiteX14" fmla="*/ 3527555 w 3697427"/>
                    <a:gd name="connsiteY14" fmla="*/ 4219969 h 4227683"/>
                    <a:gd name="connsiteX15" fmla="*/ 3489345 w 3697427"/>
                    <a:gd name="connsiteY15" fmla="*/ 4227683 h 4227683"/>
                    <a:gd name="connsiteX16" fmla="*/ 158198 w 3697427"/>
                    <a:gd name="connsiteY16" fmla="*/ 4227683 h 4227683"/>
                    <a:gd name="connsiteX17" fmla="*/ 67747 w 3697427"/>
                    <a:gd name="connsiteY17" fmla="*/ 4167728 h 4227683"/>
                    <a:gd name="connsiteX18" fmla="*/ 0 w 3697427"/>
                    <a:gd name="connsiteY18" fmla="*/ 4068949 h 4227683"/>
                    <a:gd name="connsiteX19" fmla="*/ 0 w 3697427"/>
                    <a:gd name="connsiteY19" fmla="*/ 192859 h 4227683"/>
                    <a:gd name="connsiteX20" fmla="*/ 6385 w 3697427"/>
                    <a:gd name="connsiteY20" fmla="*/ 161231 h 4227683"/>
                    <a:gd name="connsiteX21" fmla="*/ 18535 w 3697427"/>
                    <a:gd name="connsiteY21" fmla="*/ 143212 h 4227683"/>
                    <a:gd name="connsiteX22" fmla="*/ 26619 w 3697427"/>
                    <a:gd name="connsiteY22" fmla="*/ 121193 h 4227683"/>
                    <a:gd name="connsiteX23" fmla="*/ 226457 w 3697427"/>
                    <a:gd name="connsiteY23" fmla="*/ 9200 h 4227683"/>
                    <a:gd name="connsiteX24" fmla="*/ 918130 w 3697427"/>
                    <a:gd name="connsiteY24" fmla="*/ 9200 h 4227683"/>
                    <a:gd name="connsiteX25" fmla="*/ 918129 w 3697427"/>
                    <a:gd name="connsiteY25" fmla="*/ 375936 h 4227683"/>
                    <a:gd name="connsiteX26" fmla="*/ 312521 w 3697427"/>
                    <a:gd name="connsiteY26" fmla="*/ 375936 h 4227683"/>
                    <a:gd name="connsiteX27" fmla="*/ 312521 w 3697427"/>
                    <a:gd name="connsiteY27" fmla="*/ 3850124 h 4227683"/>
                    <a:gd name="connsiteX28" fmla="*/ 3378573 w 3697427"/>
                    <a:gd name="connsiteY28" fmla="*/ 3850124 h 4227683"/>
                    <a:gd name="connsiteX29" fmla="*/ 3378573 w 3697427"/>
                    <a:gd name="connsiteY29" fmla="*/ 370402 h 4227683"/>
                    <a:gd name="connsiteX30" fmla="*/ 2776000 w 3697427"/>
                    <a:gd name="connsiteY30" fmla="*/ 370403 h 4227683"/>
                    <a:gd name="connsiteX31" fmla="*/ 2775999 w 3697427"/>
                    <a:gd name="connsiteY31" fmla="*/ 0 h 4227683"/>
                    <a:gd name="connsiteX0" fmla="*/ 3838563 w 3838563"/>
                    <a:gd name="connsiteY0" fmla="*/ 185201 h 4407959"/>
                    <a:gd name="connsiteX1" fmla="*/ 3838563 w 3838563"/>
                    <a:gd name="connsiteY1" fmla="*/ 185202 h 4407959"/>
                    <a:gd name="connsiteX2" fmla="*/ 3838563 w 3838563"/>
                    <a:gd name="connsiteY2" fmla="*/ 185201 h 4407959"/>
                    <a:gd name="connsiteX3" fmla="*/ 2917135 w 3838563"/>
                    <a:gd name="connsiteY3" fmla="*/ 0 h 4407959"/>
                    <a:gd name="connsiteX4" fmla="*/ 3618609 w 3838563"/>
                    <a:gd name="connsiteY4" fmla="*/ 0 h 4407959"/>
                    <a:gd name="connsiteX5" fmla="*/ 3834095 w 3838563"/>
                    <a:gd name="connsiteY5" fmla="*/ 147877 h 4407959"/>
                    <a:gd name="connsiteX6" fmla="*/ 3838563 w 3838563"/>
                    <a:gd name="connsiteY6" fmla="*/ 185201 h 4407959"/>
                    <a:gd name="connsiteX7" fmla="*/ 3834095 w 3838563"/>
                    <a:gd name="connsiteY7" fmla="*/ 222525 h 4407959"/>
                    <a:gd name="connsiteX8" fmla="*/ 3831655 w 3838563"/>
                    <a:gd name="connsiteY8" fmla="*/ 229143 h 4407959"/>
                    <a:gd name="connsiteX9" fmla="*/ 3831997 w 3838563"/>
                    <a:gd name="connsiteY9" fmla="*/ 229650 h 4407959"/>
                    <a:gd name="connsiteX10" fmla="*/ 3838511 w 3838563"/>
                    <a:gd name="connsiteY10" fmla="*/ 261914 h 4407959"/>
                    <a:gd name="connsiteX11" fmla="*/ 3838511 w 3838563"/>
                    <a:gd name="connsiteY11" fmla="*/ 4134736 h 4407959"/>
                    <a:gd name="connsiteX12" fmla="*/ 3755622 w 3838563"/>
                    <a:gd name="connsiteY12" fmla="*/ 4217625 h 4407959"/>
                    <a:gd name="connsiteX13" fmla="*/ 3672168 w 3838563"/>
                    <a:gd name="connsiteY13" fmla="*/ 4217625 h 4407959"/>
                    <a:gd name="connsiteX14" fmla="*/ 3668691 w 3838563"/>
                    <a:gd name="connsiteY14" fmla="*/ 4219969 h 4407959"/>
                    <a:gd name="connsiteX15" fmla="*/ 3630481 w 3838563"/>
                    <a:gd name="connsiteY15" fmla="*/ 4227683 h 4407959"/>
                    <a:gd name="connsiteX16" fmla="*/ 299334 w 3838563"/>
                    <a:gd name="connsiteY16" fmla="*/ 4227683 h 4407959"/>
                    <a:gd name="connsiteX17" fmla="*/ 141136 w 3838563"/>
                    <a:gd name="connsiteY17" fmla="*/ 4068949 h 4407959"/>
                    <a:gd name="connsiteX18" fmla="*/ 141136 w 3838563"/>
                    <a:gd name="connsiteY18" fmla="*/ 192859 h 4407959"/>
                    <a:gd name="connsiteX19" fmla="*/ 147521 w 3838563"/>
                    <a:gd name="connsiteY19" fmla="*/ 161231 h 4407959"/>
                    <a:gd name="connsiteX20" fmla="*/ 159671 w 3838563"/>
                    <a:gd name="connsiteY20" fmla="*/ 143212 h 4407959"/>
                    <a:gd name="connsiteX21" fmla="*/ 167755 w 3838563"/>
                    <a:gd name="connsiteY21" fmla="*/ 121193 h 4407959"/>
                    <a:gd name="connsiteX22" fmla="*/ 367593 w 3838563"/>
                    <a:gd name="connsiteY22" fmla="*/ 9200 h 4407959"/>
                    <a:gd name="connsiteX23" fmla="*/ 1059266 w 3838563"/>
                    <a:gd name="connsiteY23" fmla="*/ 9200 h 4407959"/>
                    <a:gd name="connsiteX24" fmla="*/ 1059265 w 3838563"/>
                    <a:gd name="connsiteY24" fmla="*/ 375936 h 4407959"/>
                    <a:gd name="connsiteX25" fmla="*/ 453657 w 3838563"/>
                    <a:gd name="connsiteY25" fmla="*/ 375936 h 4407959"/>
                    <a:gd name="connsiteX26" fmla="*/ 453657 w 3838563"/>
                    <a:gd name="connsiteY26" fmla="*/ 3850124 h 4407959"/>
                    <a:gd name="connsiteX27" fmla="*/ 3519709 w 3838563"/>
                    <a:gd name="connsiteY27" fmla="*/ 3850124 h 4407959"/>
                    <a:gd name="connsiteX28" fmla="*/ 3519709 w 3838563"/>
                    <a:gd name="connsiteY28" fmla="*/ 370402 h 4407959"/>
                    <a:gd name="connsiteX29" fmla="*/ 2917136 w 3838563"/>
                    <a:gd name="connsiteY29" fmla="*/ 370403 h 4407959"/>
                    <a:gd name="connsiteX30" fmla="*/ 2917135 w 3838563"/>
                    <a:gd name="connsiteY30" fmla="*/ 0 h 4407959"/>
                    <a:gd name="connsiteX0" fmla="*/ 3853930 w 3853930"/>
                    <a:gd name="connsiteY0" fmla="*/ 185201 h 4281041"/>
                    <a:gd name="connsiteX1" fmla="*/ 3853930 w 3853930"/>
                    <a:gd name="connsiteY1" fmla="*/ 185202 h 4281041"/>
                    <a:gd name="connsiteX2" fmla="*/ 3853930 w 3853930"/>
                    <a:gd name="connsiteY2" fmla="*/ 185201 h 4281041"/>
                    <a:gd name="connsiteX3" fmla="*/ 2932502 w 3853930"/>
                    <a:gd name="connsiteY3" fmla="*/ 0 h 4281041"/>
                    <a:gd name="connsiteX4" fmla="*/ 3633976 w 3853930"/>
                    <a:gd name="connsiteY4" fmla="*/ 0 h 4281041"/>
                    <a:gd name="connsiteX5" fmla="*/ 3849462 w 3853930"/>
                    <a:gd name="connsiteY5" fmla="*/ 147877 h 4281041"/>
                    <a:gd name="connsiteX6" fmla="*/ 3853930 w 3853930"/>
                    <a:gd name="connsiteY6" fmla="*/ 185201 h 4281041"/>
                    <a:gd name="connsiteX7" fmla="*/ 3849462 w 3853930"/>
                    <a:gd name="connsiteY7" fmla="*/ 222525 h 4281041"/>
                    <a:gd name="connsiteX8" fmla="*/ 3847022 w 3853930"/>
                    <a:gd name="connsiteY8" fmla="*/ 229143 h 4281041"/>
                    <a:gd name="connsiteX9" fmla="*/ 3847364 w 3853930"/>
                    <a:gd name="connsiteY9" fmla="*/ 229650 h 4281041"/>
                    <a:gd name="connsiteX10" fmla="*/ 3853878 w 3853930"/>
                    <a:gd name="connsiteY10" fmla="*/ 261914 h 4281041"/>
                    <a:gd name="connsiteX11" fmla="*/ 3853878 w 3853930"/>
                    <a:gd name="connsiteY11" fmla="*/ 4134736 h 4281041"/>
                    <a:gd name="connsiteX12" fmla="*/ 3770989 w 3853930"/>
                    <a:gd name="connsiteY12" fmla="*/ 4217625 h 4281041"/>
                    <a:gd name="connsiteX13" fmla="*/ 3687535 w 3853930"/>
                    <a:gd name="connsiteY13" fmla="*/ 4217625 h 4281041"/>
                    <a:gd name="connsiteX14" fmla="*/ 3684058 w 3853930"/>
                    <a:gd name="connsiteY14" fmla="*/ 4219969 h 4281041"/>
                    <a:gd name="connsiteX15" fmla="*/ 3645848 w 3853930"/>
                    <a:gd name="connsiteY15" fmla="*/ 4227683 h 4281041"/>
                    <a:gd name="connsiteX16" fmla="*/ 314701 w 3853930"/>
                    <a:gd name="connsiteY16" fmla="*/ 4227683 h 4281041"/>
                    <a:gd name="connsiteX17" fmla="*/ 156503 w 3853930"/>
                    <a:gd name="connsiteY17" fmla="*/ 4068949 h 4281041"/>
                    <a:gd name="connsiteX18" fmla="*/ 156503 w 3853930"/>
                    <a:gd name="connsiteY18" fmla="*/ 192859 h 4281041"/>
                    <a:gd name="connsiteX19" fmla="*/ 162888 w 3853930"/>
                    <a:gd name="connsiteY19" fmla="*/ 161231 h 4281041"/>
                    <a:gd name="connsiteX20" fmla="*/ 175038 w 3853930"/>
                    <a:gd name="connsiteY20" fmla="*/ 143212 h 4281041"/>
                    <a:gd name="connsiteX21" fmla="*/ 183122 w 3853930"/>
                    <a:gd name="connsiteY21" fmla="*/ 121193 h 4281041"/>
                    <a:gd name="connsiteX22" fmla="*/ 382960 w 3853930"/>
                    <a:gd name="connsiteY22" fmla="*/ 9200 h 4281041"/>
                    <a:gd name="connsiteX23" fmla="*/ 1074633 w 3853930"/>
                    <a:gd name="connsiteY23" fmla="*/ 9200 h 4281041"/>
                    <a:gd name="connsiteX24" fmla="*/ 1074632 w 3853930"/>
                    <a:gd name="connsiteY24" fmla="*/ 375936 h 4281041"/>
                    <a:gd name="connsiteX25" fmla="*/ 469024 w 3853930"/>
                    <a:gd name="connsiteY25" fmla="*/ 375936 h 4281041"/>
                    <a:gd name="connsiteX26" fmla="*/ 469024 w 3853930"/>
                    <a:gd name="connsiteY26" fmla="*/ 3850124 h 4281041"/>
                    <a:gd name="connsiteX27" fmla="*/ 3535076 w 3853930"/>
                    <a:gd name="connsiteY27" fmla="*/ 3850124 h 4281041"/>
                    <a:gd name="connsiteX28" fmla="*/ 3535076 w 3853930"/>
                    <a:gd name="connsiteY28" fmla="*/ 370402 h 4281041"/>
                    <a:gd name="connsiteX29" fmla="*/ 2932503 w 3853930"/>
                    <a:gd name="connsiteY29" fmla="*/ 370403 h 4281041"/>
                    <a:gd name="connsiteX30" fmla="*/ 2932502 w 3853930"/>
                    <a:gd name="connsiteY30" fmla="*/ 0 h 4281041"/>
                    <a:gd name="connsiteX0" fmla="*/ 3989281 w 3989281"/>
                    <a:gd name="connsiteY0" fmla="*/ 185201 h 4291961"/>
                    <a:gd name="connsiteX1" fmla="*/ 3989281 w 3989281"/>
                    <a:gd name="connsiteY1" fmla="*/ 185202 h 4291961"/>
                    <a:gd name="connsiteX2" fmla="*/ 3989281 w 3989281"/>
                    <a:gd name="connsiteY2" fmla="*/ 185201 h 4291961"/>
                    <a:gd name="connsiteX3" fmla="*/ 3067853 w 3989281"/>
                    <a:gd name="connsiteY3" fmla="*/ 0 h 4291961"/>
                    <a:gd name="connsiteX4" fmla="*/ 3769327 w 3989281"/>
                    <a:gd name="connsiteY4" fmla="*/ 0 h 4291961"/>
                    <a:gd name="connsiteX5" fmla="*/ 3984813 w 3989281"/>
                    <a:gd name="connsiteY5" fmla="*/ 147877 h 4291961"/>
                    <a:gd name="connsiteX6" fmla="*/ 3989281 w 3989281"/>
                    <a:gd name="connsiteY6" fmla="*/ 185201 h 4291961"/>
                    <a:gd name="connsiteX7" fmla="*/ 3984813 w 3989281"/>
                    <a:gd name="connsiteY7" fmla="*/ 222525 h 4291961"/>
                    <a:gd name="connsiteX8" fmla="*/ 3982373 w 3989281"/>
                    <a:gd name="connsiteY8" fmla="*/ 229143 h 4291961"/>
                    <a:gd name="connsiteX9" fmla="*/ 3982715 w 3989281"/>
                    <a:gd name="connsiteY9" fmla="*/ 229650 h 4291961"/>
                    <a:gd name="connsiteX10" fmla="*/ 3989229 w 3989281"/>
                    <a:gd name="connsiteY10" fmla="*/ 261914 h 4291961"/>
                    <a:gd name="connsiteX11" fmla="*/ 3989229 w 3989281"/>
                    <a:gd name="connsiteY11" fmla="*/ 4134736 h 4291961"/>
                    <a:gd name="connsiteX12" fmla="*/ 3906340 w 3989281"/>
                    <a:gd name="connsiteY12" fmla="*/ 4217625 h 4291961"/>
                    <a:gd name="connsiteX13" fmla="*/ 3822886 w 3989281"/>
                    <a:gd name="connsiteY13" fmla="*/ 4217625 h 4291961"/>
                    <a:gd name="connsiteX14" fmla="*/ 3819409 w 3989281"/>
                    <a:gd name="connsiteY14" fmla="*/ 4219969 h 4291961"/>
                    <a:gd name="connsiteX15" fmla="*/ 3781199 w 3989281"/>
                    <a:gd name="connsiteY15" fmla="*/ 4227683 h 4291961"/>
                    <a:gd name="connsiteX16" fmla="*/ 450052 w 3989281"/>
                    <a:gd name="connsiteY16" fmla="*/ 4227683 h 4291961"/>
                    <a:gd name="connsiteX17" fmla="*/ 291854 w 3989281"/>
                    <a:gd name="connsiteY17" fmla="*/ 4068949 h 4291961"/>
                    <a:gd name="connsiteX18" fmla="*/ 291854 w 3989281"/>
                    <a:gd name="connsiteY18" fmla="*/ 192859 h 4291961"/>
                    <a:gd name="connsiteX19" fmla="*/ 298239 w 3989281"/>
                    <a:gd name="connsiteY19" fmla="*/ 161231 h 4291961"/>
                    <a:gd name="connsiteX20" fmla="*/ 310389 w 3989281"/>
                    <a:gd name="connsiteY20" fmla="*/ 143212 h 4291961"/>
                    <a:gd name="connsiteX21" fmla="*/ 318473 w 3989281"/>
                    <a:gd name="connsiteY21" fmla="*/ 121193 h 4291961"/>
                    <a:gd name="connsiteX22" fmla="*/ 518311 w 3989281"/>
                    <a:gd name="connsiteY22" fmla="*/ 9200 h 4291961"/>
                    <a:gd name="connsiteX23" fmla="*/ 1209984 w 3989281"/>
                    <a:gd name="connsiteY23" fmla="*/ 9200 h 4291961"/>
                    <a:gd name="connsiteX24" fmla="*/ 1209983 w 3989281"/>
                    <a:gd name="connsiteY24" fmla="*/ 375936 h 4291961"/>
                    <a:gd name="connsiteX25" fmla="*/ 604375 w 3989281"/>
                    <a:gd name="connsiteY25" fmla="*/ 375936 h 4291961"/>
                    <a:gd name="connsiteX26" fmla="*/ 604375 w 3989281"/>
                    <a:gd name="connsiteY26" fmla="*/ 3850124 h 4291961"/>
                    <a:gd name="connsiteX27" fmla="*/ 3670427 w 3989281"/>
                    <a:gd name="connsiteY27" fmla="*/ 3850124 h 4291961"/>
                    <a:gd name="connsiteX28" fmla="*/ 3670427 w 3989281"/>
                    <a:gd name="connsiteY28" fmla="*/ 370402 h 4291961"/>
                    <a:gd name="connsiteX29" fmla="*/ 3067854 w 3989281"/>
                    <a:gd name="connsiteY29" fmla="*/ 370403 h 4291961"/>
                    <a:gd name="connsiteX30" fmla="*/ 3067853 w 3989281"/>
                    <a:gd name="connsiteY30" fmla="*/ 0 h 4291961"/>
                    <a:gd name="connsiteX0" fmla="*/ 3720039 w 3720039"/>
                    <a:gd name="connsiteY0" fmla="*/ 185201 h 4300519"/>
                    <a:gd name="connsiteX1" fmla="*/ 3720039 w 3720039"/>
                    <a:gd name="connsiteY1" fmla="*/ 185202 h 4300519"/>
                    <a:gd name="connsiteX2" fmla="*/ 3720039 w 3720039"/>
                    <a:gd name="connsiteY2" fmla="*/ 185201 h 4300519"/>
                    <a:gd name="connsiteX3" fmla="*/ 2798611 w 3720039"/>
                    <a:gd name="connsiteY3" fmla="*/ 0 h 4300519"/>
                    <a:gd name="connsiteX4" fmla="*/ 3500085 w 3720039"/>
                    <a:gd name="connsiteY4" fmla="*/ 0 h 4300519"/>
                    <a:gd name="connsiteX5" fmla="*/ 3715571 w 3720039"/>
                    <a:gd name="connsiteY5" fmla="*/ 147877 h 4300519"/>
                    <a:gd name="connsiteX6" fmla="*/ 3720039 w 3720039"/>
                    <a:gd name="connsiteY6" fmla="*/ 185201 h 4300519"/>
                    <a:gd name="connsiteX7" fmla="*/ 3715571 w 3720039"/>
                    <a:gd name="connsiteY7" fmla="*/ 222525 h 4300519"/>
                    <a:gd name="connsiteX8" fmla="*/ 3713131 w 3720039"/>
                    <a:gd name="connsiteY8" fmla="*/ 229143 h 4300519"/>
                    <a:gd name="connsiteX9" fmla="*/ 3713473 w 3720039"/>
                    <a:gd name="connsiteY9" fmla="*/ 229650 h 4300519"/>
                    <a:gd name="connsiteX10" fmla="*/ 3719987 w 3720039"/>
                    <a:gd name="connsiteY10" fmla="*/ 261914 h 4300519"/>
                    <a:gd name="connsiteX11" fmla="*/ 3719987 w 3720039"/>
                    <a:gd name="connsiteY11" fmla="*/ 4134736 h 4300519"/>
                    <a:gd name="connsiteX12" fmla="*/ 3637098 w 3720039"/>
                    <a:gd name="connsiteY12" fmla="*/ 4217625 h 4300519"/>
                    <a:gd name="connsiteX13" fmla="*/ 3553644 w 3720039"/>
                    <a:gd name="connsiteY13" fmla="*/ 4217625 h 4300519"/>
                    <a:gd name="connsiteX14" fmla="*/ 3550167 w 3720039"/>
                    <a:gd name="connsiteY14" fmla="*/ 4219969 h 4300519"/>
                    <a:gd name="connsiteX15" fmla="*/ 3511957 w 3720039"/>
                    <a:gd name="connsiteY15" fmla="*/ 4227683 h 4300519"/>
                    <a:gd name="connsiteX16" fmla="*/ 180810 w 3720039"/>
                    <a:gd name="connsiteY16" fmla="*/ 4227683 h 4300519"/>
                    <a:gd name="connsiteX17" fmla="*/ 22612 w 3720039"/>
                    <a:gd name="connsiteY17" fmla="*/ 4068949 h 4300519"/>
                    <a:gd name="connsiteX18" fmla="*/ 22612 w 3720039"/>
                    <a:gd name="connsiteY18" fmla="*/ 192859 h 4300519"/>
                    <a:gd name="connsiteX19" fmla="*/ 28997 w 3720039"/>
                    <a:gd name="connsiteY19" fmla="*/ 161231 h 4300519"/>
                    <a:gd name="connsiteX20" fmla="*/ 41147 w 3720039"/>
                    <a:gd name="connsiteY20" fmla="*/ 143212 h 4300519"/>
                    <a:gd name="connsiteX21" fmla="*/ 49231 w 3720039"/>
                    <a:gd name="connsiteY21" fmla="*/ 121193 h 4300519"/>
                    <a:gd name="connsiteX22" fmla="*/ 249069 w 3720039"/>
                    <a:gd name="connsiteY22" fmla="*/ 9200 h 4300519"/>
                    <a:gd name="connsiteX23" fmla="*/ 940742 w 3720039"/>
                    <a:gd name="connsiteY23" fmla="*/ 9200 h 4300519"/>
                    <a:gd name="connsiteX24" fmla="*/ 940741 w 3720039"/>
                    <a:gd name="connsiteY24" fmla="*/ 375936 h 4300519"/>
                    <a:gd name="connsiteX25" fmla="*/ 335133 w 3720039"/>
                    <a:gd name="connsiteY25" fmla="*/ 375936 h 4300519"/>
                    <a:gd name="connsiteX26" fmla="*/ 335133 w 3720039"/>
                    <a:gd name="connsiteY26" fmla="*/ 3850124 h 4300519"/>
                    <a:gd name="connsiteX27" fmla="*/ 3401185 w 3720039"/>
                    <a:gd name="connsiteY27" fmla="*/ 3850124 h 4300519"/>
                    <a:gd name="connsiteX28" fmla="*/ 3401185 w 3720039"/>
                    <a:gd name="connsiteY28" fmla="*/ 370402 h 4300519"/>
                    <a:gd name="connsiteX29" fmla="*/ 2798612 w 3720039"/>
                    <a:gd name="connsiteY29" fmla="*/ 370403 h 4300519"/>
                    <a:gd name="connsiteX30" fmla="*/ 2798611 w 3720039"/>
                    <a:gd name="connsiteY30" fmla="*/ 0 h 4300519"/>
                    <a:gd name="connsiteX0" fmla="*/ 3711257 w 3711257"/>
                    <a:gd name="connsiteY0" fmla="*/ 185201 h 4233117"/>
                    <a:gd name="connsiteX1" fmla="*/ 3711257 w 3711257"/>
                    <a:gd name="connsiteY1" fmla="*/ 185202 h 4233117"/>
                    <a:gd name="connsiteX2" fmla="*/ 3711257 w 3711257"/>
                    <a:gd name="connsiteY2" fmla="*/ 185201 h 4233117"/>
                    <a:gd name="connsiteX3" fmla="*/ 2789829 w 3711257"/>
                    <a:gd name="connsiteY3" fmla="*/ 0 h 4233117"/>
                    <a:gd name="connsiteX4" fmla="*/ 3491303 w 3711257"/>
                    <a:gd name="connsiteY4" fmla="*/ 0 h 4233117"/>
                    <a:gd name="connsiteX5" fmla="*/ 3706789 w 3711257"/>
                    <a:gd name="connsiteY5" fmla="*/ 147877 h 4233117"/>
                    <a:gd name="connsiteX6" fmla="*/ 3711257 w 3711257"/>
                    <a:gd name="connsiteY6" fmla="*/ 185201 h 4233117"/>
                    <a:gd name="connsiteX7" fmla="*/ 3706789 w 3711257"/>
                    <a:gd name="connsiteY7" fmla="*/ 222525 h 4233117"/>
                    <a:gd name="connsiteX8" fmla="*/ 3704349 w 3711257"/>
                    <a:gd name="connsiteY8" fmla="*/ 229143 h 4233117"/>
                    <a:gd name="connsiteX9" fmla="*/ 3704691 w 3711257"/>
                    <a:gd name="connsiteY9" fmla="*/ 229650 h 4233117"/>
                    <a:gd name="connsiteX10" fmla="*/ 3711205 w 3711257"/>
                    <a:gd name="connsiteY10" fmla="*/ 261914 h 4233117"/>
                    <a:gd name="connsiteX11" fmla="*/ 3711205 w 3711257"/>
                    <a:gd name="connsiteY11" fmla="*/ 4134736 h 4233117"/>
                    <a:gd name="connsiteX12" fmla="*/ 3628316 w 3711257"/>
                    <a:gd name="connsiteY12" fmla="*/ 4217625 h 4233117"/>
                    <a:gd name="connsiteX13" fmla="*/ 3544862 w 3711257"/>
                    <a:gd name="connsiteY13" fmla="*/ 4217625 h 4233117"/>
                    <a:gd name="connsiteX14" fmla="*/ 3541385 w 3711257"/>
                    <a:gd name="connsiteY14" fmla="*/ 4219969 h 4233117"/>
                    <a:gd name="connsiteX15" fmla="*/ 3503175 w 3711257"/>
                    <a:gd name="connsiteY15" fmla="*/ 4227683 h 4233117"/>
                    <a:gd name="connsiteX16" fmla="*/ 172028 w 3711257"/>
                    <a:gd name="connsiteY16" fmla="*/ 4227683 h 4233117"/>
                    <a:gd name="connsiteX17" fmla="*/ 13830 w 3711257"/>
                    <a:gd name="connsiteY17" fmla="*/ 4068949 h 4233117"/>
                    <a:gd name="connsiteX18" fmla="*/ 13830 w 3711257"/>
                    <a:gd name="connsiteY18" fmla="*/ 192859 h 4233117"/>
                    <a:gd name="connsiteX19" fmla="*/ 20215 w 3711257"/>
                    <a:gd name="connsiteY19" fmla="*/ 161231 h 4233117"/>
                    <a:gd name="connsiteX20" fmla="*/ 32365 w 3711257"/>
                    <a:gd name="connsiteY20" fmla="*/ 143212 h 4233117"/>
                    <a:gd name="connsiteX21" fmla="*/ 40449 w 3711257"/>
                    <a:gd name="connsiteY21" fmla="*/ 121193 h 4233117"/>
                    <a:gd name="connsiteX22" fmla="*/ 240287 w 3711257"/>
                    <a:gd name="connsiteY22" fmla="*/ 9200 h 4233117"/>
                    <a:gd name="connsiteX23" fmla="*/ 931960 w 3711257"/>
                    <a:gd name="connsiteY23" fmla="*/ 9200 h 4233117"/>
                    <a:gd name="connsiteX24" fmla="*/ 931959 w 3711257"/>
                    <a:gd name="connsiteY24" fmla="*/ 375936 h 4233117"/>
                    <a:gd name="connsiteX25" fmla="*/ 326351 w 3711257"/>
                    <a:gd name="connsiteY25" fmla="*/ 375936 h 4233117"/>
                    <a:gd name="connsiteX26" fmla="*/ 326351 w 3711257"/>
                    <a:gd name="connsiteY26" fmla="*/ 3850124 h 4233117"/>
                    <a:gd name="connsiteX27" fmla="*/ 3392403 w 3711257"/>
                    <a:gd name="connsiteY27" fmla="*/ 3850124 h 4233117"/>
                    <a:gd name="connsiteX28" fmla="*/ 3392403 w 3711257"/>
                    <a:gd name="connsiteY28" fmla="*/ 370402 h 4233117"/>
                    <a:gd name="connsiteX29" fmla="*/ 2789830 w 3711257"/>
                    <a:gd name="connsiteY29" fmla="*/ 370403 h 4233117"/>
                    <a:gd name="connsiteX30" fmla="*/ 2789829 w 3711257"/>
                    <a:gd name="connsiteY30" fmla="*/ 0 h 4233117"/>
                    <a:gd name="connsiteX0" fmla="*/ 3697855 w 3697855"/>
                    <a:gd name="connsiteY0" fmla="*/ 185201 h 4227683"/>
                    <a:gd name="connsiteX1" fmla="*/ 3697855 w 3697855"/>
                    <a:gd name="connsiteY1" fmla="*/ 185202 h 4227683"/>
                    <a:gd name="connsiteX2" fmla="*/ 3697855 w 3697855"/>
                    <a:gd name="connsiteY2" fmla="*/ 185201 h 4227683"/>
                    <a:gd name="connsiteX3" fmla="*/ 2776427 w 3697855"/>
                    <a:gd name="connsiteY3" fmla="*/ 0 h 4227683"/>
                    <a:gd name="connsiteX4" fmla="*/ 3477901 w 3697855"/>
                    <a:gd name="connsiteY4" fmla="*/ 0 h 4227683"/>
                    <a:gd name="connsiteX5" fmla="*/ 3693387 w 3697855"/>
                    <a:gd name="connsiteY5" fmla="*/ 147877 h 4227683"/>
                    <a:gd name="connsiteX6" fmla="*/ 3697855 w 3697855"/>
                    <a:gd name="connsiteY6" fmla="*/ 185201 h 4227683"/>
                    <a:gd name="connsiteX7" fmla="*/ 3693387 w 3697855"/>
                    <a:gd name="connsiteY7" fmla="*/ 222525 h 4227683"/>
                    <a:gd name="connsiteX8" fmla="*/ 3690947 w 3697855"/>
                    <a:gd name="connsiteY8" fmla="*/ 229143 h 4227683"/>
                    <a:gd name="connsiteX9" fmla="*/ 3691289 w 3697855"/>
                    <a:gd name="connsiteY9" fmla="*/ 229650 h 4227683"/>
                    <a:gd name="connsiteX10" fmla="*/ 3697803 w 3697855"/>
                    <a:gd name="connsiteY10" fmla="*/ 261914 h 4227683"/>
                    <a:gd name="connsiteX11" fmla="*/ 3697803 w 3697855"/>
                    <a:gd name="connsiteY11" fmla="*/ 4134736 h 4227683"/>
                    <a:gd name="connsiteX12" fmla="*/ 3614914 w 3697855"/>
                    <a:gd name="connsiteY12" fmla="*/ 4217625 h 4227683"/>
                    <a:gd name="connsiteX13" fmla="*/ 3531460 w 3697855"/>
                    <a:gd name="connsiteY13" fmla="*/ 4217625 h 4227683"/>
                    <a:gd name="connsiteX14" fmla="*/ 3527983 w 3697855"/>
                    <a:gd name="connsiteY14" fmla="*/ 4219969 h 4227683"/>
                    <a:gd name="connsiteX15" fmla="*/ 3489773 w 3697855"/>
                    <a:gd name="connsiteY15" fmla="*/ 4227683 h 4227683"/>
                    <a:gd name="connsiteX16" fmla="*/ 158626 w 3697855"/>
                    <a:gd name="connsiteY16" fmla="*/ 4227683 h 4227683"/>
                    <a:gd name="connsiteX17" fmla="*/ 428 w 3697855"/>
                    <a:gd name="connsiteY17" fmla="*/ 4068949 h 4227683"/>
                    <a:gd name="connsiteX18" fmla="*/ 428 w 3697855"/>
                    <a:gd name="connsiteY18" fmla="*/ 192859 h 4227683"/>
                    <a:gd name="connsiteX19" fmla="*/ 6813 w 3697855"/>
                    <a:gd name="connsiteY19" fmla="*/ 161231 h 4227683"/>
                    <a:gd name="connsiteX20" fmla="*/ 18963 w 3697855"/>
                    <a:gd name="connsiteY20" fmla="*/ 143212 h 4227683"/>
                    <a:gd name="connsiteX21" fmla="*/ 27047 w 3697855"/>
                    <a:gd name="connsiteY21" fmla="*/ 121193 h 4227683"/>
                    <a:gd name="connsiteX22" fmla="*/ 226885 w 3697855"/>
                    <a:gd name="connsiteY22" fmla="*/ 9200 h 4227683"/>
                    <a:gd name="connsiteX23" fmla="*/ 918558 w 3697855"/>
                    <a:gd name="connsiteY23" fmla="*/ 9200 h 4227683"/>
                    <a:gd name="connsiteX24" fmla="*/ 918557 w 3697855"/>
                    <a:gd name="connsiteY24" fmla="*/ 375936 h 4227683"/>
                    <a:gd name="connsiteX25" fmla="*/ 312949 w 3697855"/>
                    <a:gd name="connsiteY25" fmla="*/ 375936 h 4227683"/>
                    <a:gd name="connsiteX26" fmla="*/ 312949 w 3697855"/>
                    <a:gd name="connsiteY26" fmla="*/ 3850124 h 4227683"/>
                    <a:gd name="connsiteX27" fmla="*/ 3379001 w 3697855"/>
                    <a:gd name="connsiteY27" fmla="*/ 3850124 h 4227683"/>
                    <a:gd name="connsiteX28" fmla="*/ 3379001 w 3697855"/>
                    <a:gd name="connsiteY28" fmla="*/ 370402 h 4227683"/>
                    <a:gd name="connsiteX29" fmla="*/ 2776428 w 3697855"/>
                    <a:gd name="connsiteY29" fmla="*/ 370403 h 4227683"/>
                    <a:gd name="connsiteX30" fmla="*/ 2776427 w 3697855"/>
                    <a:gd name="connsiteY30" fmla="*/ 0 h 4227683"/>
                    <a:gd name="connsiteX0" fmla="*/ 3697427 w 3697427"/>
                    <a:gd name="connsiteY0" fmla="*/ 185201 h 4227683"/>
                    <a:gd name="connsiteX1" fmla="*/ 3697427 w 3697427"/>
                    <a:gd name="connsiteY1" fmla="*/ 185202 h 4227683"/>
                    <a:gd name="connsiteX2" fmla="*/ 3697427 w 3697427"/>
                    <a:gd name="connsiteY2" fmla="*/ 185201 h 4227683"/>
                    <a:gd name="connsiteX3" fmla="*/ 2775999 w 3697427"/>
                    <a:gd name="connsiteY3" fmla="*/ 0 h 4227683"/>
                    <a:gd name="connsiteX4" fmla="*/ 3477473 w 3697427"/>
                    <a:gd name="connsiteY4" fmla="*/ 0 h 4227683"/>
                    <a:gd name="connsiteX5" fmla="*/ 3692959 w 3697427"/>
                    <a:gd name="connsiteY5" fmla="*/ 147877 h 4227683"/>
                    <a:gd name="connsiteX6" fmla="*/ 3697427 w 3697427"/>
                    <a:gd name="connsiteY6" fmla="*/ 185201 h 4227683"/>
                    <a:gd name="connsiteX7" fmla="*/ 3692959 w 3697427"/>
                    <a:gd name="connsiteY7" fmla="*/ 222525 h 4227683"/>
                    <a:gd name="connsiteX8" fmla="*/ 3690519 w 3697427"/>
                    <a:gd name="connsiteY8" fmla="*/ 229143 h 4227683"/>
                    <a:gd name="connsiteX9" fmla="*/ 3690861 w 3697427"/>
                    <a:gd name="connsiteY9" fmla="*/ 229650 h 4227683"/>
                    <a:gd name="connsiteX10" fmla="*/ 3697375 w 3697427"/>
                    <a:gd name="connsiteY10" fmla="*/ 261914 h 4227683"/>
                    <a:gd name="connsiteX11" fmla="*/ 3697375 w 3697427"/>
                    <a:gd name="connsiteY11" fmla="*/ 4134736 h 4227683"/>
                    <a:gd name="connsiteX12" fmla="*/ 3614486 w 3697427"/>
                    <a:gd name="connsiteY12" fmla="*/ 4217625 h 4227683"/>
                    <a:gd name="connsiteX13" fmla="*/ 3531032 w 3697427"/>
                    <a:gd name="connsiteY13" fmla="*/ 4217625 h 4227683"/>
                    <a:gd name="connsiteX14" fmla="*/ 3527555 w 3697427"/>
                    <a:gd name="connsiteY14" fmla="*/ 4219969 h 4227683"/>
                    <a:gd name="connsiteX15" fmla="*/ 3489345 w 3697427"/>
                    <a:gd name="connsiteY15" fmla="*/ 4227683 h 4227683"/>
                    <a:gd name="connsiteX16" fmla="*/ 158198 w 3697427"/>
                    <a:gd name="connsiteY16" fmla="*/ 4227683 h 4227683"/>
                    <a:gd name="connsiteX17" fmla="*/ 0 w 3697427"/>
                    <a:gd name="connsiteY17" fmla="*/ 4068949 h 4227683"/>
                    <a:gd name="connsiteX18" fmla="*/ 0 w 3697427"/>
                    <a:gd name="connsiteY18" fmla="*/ 192859 h 4227683"/>
                    <a:gd name="connsiteX19" fmla="*/ 6385 w 3697427"/>
                    <a:gd name="connsiteY19" fmla="*/ 161231 h 4227683"/>
                    <a:gd name="connsiteX20" fmla="*/ 18535 w 3697427"/>
                    <a:gd name="connsiteY20" fmla="*/ 143212 h 4227683"/>
                    <a:gd name="connsiteX21" fmla="*/ 26619 w 3697427"/>
                    <a:gd name="connsiteY21" fmla="*/ 121193 h 4227683"/>
                    <a:gd name="connsiteX22" fmla="*/ 226457 w 3697427"/>
                    <a:gd name="connsiteY22" fmla="*/ 9200 h 4227683"/>
                    <a:gd name="connsiteX23" fmla="*/ 918130 w 3697427"/>
                    <a:gd name="connsiteY23" fmla="*/ 9200 h 4227683"/>
                    <a:gd name="connsiteX24" fmla="*/ 918129 w 3697427"/>
                    <a:gd name="connsiteY24" fmla="*/ 375936 h 4227683"/>
                    <a:gd name="connsiteX25" fmla="*/ 312521 w 3697427"/>
                    <a:gd name="connsiteY25" fmla="*/ 375936 h 4227683"/>
                    <a:gd name="connsiteX26" fmla="*/ 312521 w 3697427"/>
                    <a:gd name="connsiteY26" fmla="*/ 3850124 h 4227683"/>
                    <a:gd name="connsiteX27" fmla="*/ 3378573 w 3697427"/>
                    <a:gd name="connsiteY27" fmla="*/ 3850124 h 4227683"/>
                    <a:gd name="connsiteX28" fmla="*/ 3378573 w 3697427"/>
                    <a:gd name="connsiteY28" fmla="*/ 370402 h 4227683"/>
                    <a:gd name="connsiteX29" fmla="*/ 2776000 w 3697427"/>
                    <a:gd name="connsiteY29" fmla="*/ 370403 h 4227683"/>
                    <a:gd name="connsiteX30" fmla="*/ 2775999 w 3697427"/>
                    <a:gd name="connsiteY30" fmla="*/ 0 h 4227683"/>
                    <a:gd name="connsiteX0" fmla="*/ 3697427 w 3697427"/>
                    <a:gd name="connsiteY0" fmla="*/ 185201 h 4227683"/>
                    <a:gd name="connsiteX1" fmla="*/ 3697427 w 3697427"/>
                    <a:gd name="connsiteY1" fmla="*/ 185202 h 4227683"/>
                    <a:gd name="connsiteX2" fmla="*/ 3697427 w 3697427"/>
                    <a:gd name="connsiteY2" fmla="*/ 185201 h 4227683"/>
                    <a:gd name="connsiteX3" fmla="*/ 2775999 w 3697427"/>
                    <a:gd name="connsiteY3" fmla="*/ 0 h 4227683"/>
                    <a:gd name="connsiteX4" fmla="*/ 3477473 w 3697427"/>
                    <a:gd name="connsiteY4" fmla="*/ 0 h 4227683"/>
                    <a:gd name="connsiteX5" fmla="*/ 3692959 w 3697427"/>
                    <a:gd name="connsiteY5" fmla="*/ 147877 h 4227683"/>
                    <a:gd name="connsiteX6" fmla="*/ 3697427 w 3697427"/>
                    <a:gd name="connsiteY6" fmla="*/ 185201 h 4227683"/>
                    <a:gd name="connsiteX7" fmla="*/ 3692959 w 3697427"/>
                    <a:gd name="connsiteY7" fmla="*/ 222525 h 4227683"/>
                    <a:gd name="connsiteX8" fmla="*/ 3690519 w 3697427"/>
                    <a:gd name="connsiteY8" fmla="*/ 229143 h 4227683"/>
                    <a:gd name="connsiteX9" fmla="*/ 3690861 w 3697427"/>
                    <a:gd name="connsiteY9" fmla="*/ 229650 h 4227683"/>
                    <a:gd name="connsiteX10" fmla="*/ 3697375 w 3697427"/>
                    <a:gd name="connsiteY10" fmla="*/ 261914 h 4227683"/>
                    <a:gd name="connsiteX11" fmla="*/ 3697375 w 3697427"/>
                    <a:gd name="connsiteY11" fmla="*/ 4134736 h 4227683"/>
                    <a:gd name="connsiteX12" fmla="*/ 3614486 w 3697427"/>
                    <a:gd name="connsiteY12" fmla="*/ 4217625 h 4227683"/>
                    <a:gd name="connsiteX13" fmla="*/ 3531032 w 3697427"/>
                    <a:gd name="connsiteY13" fmla="*/ 4217625 h 4227683"/>
                    <a:gd name="connsiteX14" fmla="*/ 3527555 w 3697427"/>
                    <a:gd name="connsiteY14" fmla="*/ 4219969 h 4227683"/>
                    <a:gd name="connsiteX15" fmla="*/ 3489345 w 3697427"/>
                    <a:gd name="connsiteY15" fmla="*/ 4227683 h 4227683"/>
                    <a:gd name="connsiteX16" fmla="*/ 158198 w 3697427"/>
                    <a:gd name="connsiteY16" fmla="*/ 4227683 h 4227683"/>
                    <a:gd name="connsiteX17" fmla="*/ 0 w 3697427"/>
                    <a:gd name="connsiteY17" fmla="*/ 4068949 h 4227683"/>
                    <a:gd name="connsiteX18" fmla="*/ 0 w 3697427"/>
                    <a:gd name="connsiteY18" fmla="*/ 192859 h 4227683"/>
                    <a:gd name="connsiteX19" fmla="*/ 6385 w 3697427"/>
                    <a:gd name="connsiteY19" fmla="*/ 161231 h 4227683"/>
                    <a:gd name="connsiteX20" fmla="*/ 18535 w 3697427"/>
                    <a:gd name="connsiteY20" fmla="*/ 143212 h 4227683"/>
                    <a:gd name="connsiteX21" fmla="*/ 26619 w 3697427"/>
                    <a:gd name="connsiteY21" fmla="*/ 121193 h 4227683"/>
                    <a:gd name="connsiteX22" fmla="*/ 226457 w 3697427"/>
                    <a:gd name="connsiteY22" fmla="*/ 9200 h 4227683"/>
                    <a:gd name="connsiteX23" fmla="*/ 918130 w 3697427"/>
                    <a:gd name="connsiteY23" fmla="*/ 9200 h 4227683"/>
                    <a:gd name="connsiteX24" fmla="*/ 918129 w 3697427"/>
                    <a:gd name="connsiteY24" fmla="*/ 375936 h 4227683"/>
                    <a:gd name="connsiteX25" fmla="*/ 312521 w 3697427"/>
                    <a:gd name="connsiteY25" fmla="*/ 375936 h 4227683"/>
                    <a:gd name="connsiteX26" fmla="*/ 312521 w 3697427"/>
                    <a:gd name="connsiteY26" fmla="*/ 3850124 h 4227683"/>
                    <a:gd name="connsiteX27" fmla="*/ 3378573 w 3697427"/>
                    <a:gd name="connsiteY27" fmla="*/ 3850124 h 4227683"/>
                    <a:gd name="connsiteX28" fmla="*/ 3378573 w 3697427"/>
                    <a:gd name="connsiteY28" fmla="*/ 370402 h 4227683"/>
                    <a:gd name="connsiteX29" fmla="*/ 2776000 w 3697427"/>
                    <a:gd name="connsiteY29" fmla="*/ 370403 h 4227683"/>
                    <a:gd name="connsiteX30" fmla="*/ 2775999 w 3697427"/>
                    <a:gd name="connsiteY30" fmla="*/ 0 h 4227683"/>
                    <a:gd name="connsiteX0" fmla="*/ 3697427 w 3697427"/>
                    <a:gd name="connsiteY0" fmla="*/ 185201 h 4227683"/>
                    <a:gd name="connsiteX1" fmla="*/ 3697427 w 3697427"/>
                    <a:gd name="connsiteY1" fmla="*/ 185202 h 4227683"/>
                    <a:gd name="connsiteX2" fmla="*/ 3697427 w 3697427"/>
                    <a:gd name="connsiteY2" fmla="*/ 185201 h 4227683"/>
                    <a:gd name="connsiteX3" fmla="*/ 2775999 w 3697427"/>
                    <a:gd name="connsiteY3" fmla="*/ 0 h 4227683"/>
                    <a:gd name="connsiteX4" fmla="*/ 3477473 w 3697427"/>
                    <a:gd name="connsiteY4" fmla="*/ 0 h 4227683"/>
                    <a:gd name="connsiteX5" fmla="*/ 3692959 w 3697427"/>
                    <a:gd name="connsiteY5" fmla="*/ 147877 h 4227683"/>
                    <a:gd name="connsiteX6" fmla="*/ 3697427 w 3697427"/>
                    <a:gd name="connsiteY6" fmla="*/ 185201 h 4227683"/>
                    <a:gd name="connsiteX7" fmla="*/ 3692959 w 3697427"/>
                    <a:gd name="connsiteY7" fmla="*/ 222525 h 4227683"/>
                    <a:gd name="connsiteX8" fmla="*/ 3690519 w 3697427"/>
                    <a:gd name="connsiteY8" fmla="*/ 229143 h 4227683"/>
                    <a:gd name="connsiteX9" fmla="*/ 3690861 w 3697427"/>
                    <a:gd name="connsiteY9" fmla="*/ 229650 h 4227683"/>
                    <a:gd name="connsiteX10" fmla="*/ 3697375 w 3697427"/>
                    <a:gd name="connsiteY10" fmla="*/ 261914 h 4227683"/>
                    <a:gd name="connsiteX11" fmla="*/ 3697375 w 3697427"/>
                    <a:gd name="connsiteY11" fmla="*/ 4134736 h 4227683"/>
                    <a:gd name="connsiteX12" fmla="*/ 3614486 w 3697427"/>
                    <a:gd name="connsiteY12" fmla="*/ 4217625 h 4227683"/>
                    <a:gd name="connsiteX13" fmla="*/ 3531032 w 3697427"/>
                    <a:gd name="connsiteY13" fmla="*/ 4217625 h 4227683"/>
                    <a:gd name="connsiteX14" fmla="*/ 3489345 w 3697427"/>
                    <a:gd name="connsiteY14" fmla="*/ 4227683 h 4227683"/>
                    <a:gd name="connsiteX15" fmla="*/ 158198 w 3697427"/>
                    <a:gd name="connsiteY15" fmla="*/ 4227683 h 4227683"/>
                    <a:gd name="connsiteX16" fmla="*/ 0 w 3697427"/>
                    <a:gd name="connsiteY16" fmla="*/ 4068949 h 4227683"/>
                    <a:gd name="connsiteX17" fmla="*/ 0 w 3697427"/>
                    <a:gd name="connsiteY17" fmla="*/ 192859 h 4227683"/>
                    <a:gd name="connsiteX18" fmla="*/ 6385 w 3697427"/>
                    <a:gd name="connsiteY18" fmla="*/ 161231 h 4227683"/>
                    <a:gd name="connsiteX19" fmla="*/ 18535 w 3697427"/>
                    <a:gd name="connsiteY19" fmla="*/ 143212 h 4227683"/>
                    <a:gd name="connsiteX20" fmla="*/ 26619 w 3697427"/>
                    <a:gd name="connsiteY20" fmla="*/ 121193 h 4227683"/>
                    <a:gd name="connsiteX21" fmla="*/ 226457 w 3697427"/>
                    <a:gd name="connsiteY21" fmla="*/ 9200 h 4227683"/>
                    <a:gd name="connsiteX22" fmla="*/ 918130 w 3697427"/>
                    <a:gd name="connsiteY22" fmla="*/ 9200 h 4227683"/>
                    <a:gd name="connsiteX23" fmla="*/ 918129 w 3697427"/>
                    <a:gd name="connsiteY23" fmla="*/ 375936 h 4227683"/>
                    <a:gd name="connsiteX24" fmla="*/ 312521 w 3697427"/>
                    <a:gd name="connsiteY24" fmla="*/ 375936 h 4227683"/>
                    <a:gd name="connsiteX25" fmla="*/ 312521 w 3697427"/>
                    <a:gd name="connsiteY25" fmla="*/ 3850124 h 4227683"/>
                    <a:gd name="connsiteX26" fmla="*/ 3378573 w 3697427"/>
                    <a:gd name="connsiteY26" fmla="*/ 3850124 h 4227683"/>
                    <a:gd name="connsiteX27" fmla="*/ 3378573 w 3697427"/>
                    <a:gd name="connsiteY27" fmla="*/ 370402 h 4227683"/>
                    <a:gd name="connsiteX28" fmla="*/ 2776000 w 3697427"/>
                    <a:gd name="connsiteY28" fmla="*/ 370403 h 4227683"/>
                    <a:gd name="connsiteX29" fmla="*/ 2775999 w 3697427"/>
                    <a:gd name="connsiteY29" fmla="*/ 0 h 4227683"/>
                    <a:gd name="connsiteX0" fmla="*/ 3697427 w 3697427"/>
                    <a:gd name="connsiteY0" fmla="*/ 185201 h 4447021"/>
                    <a:gd name="connsiteX1" fmla="*/ 3697427 w 3697427"/>
                    <a:gd name="connsiteY1" fmla="*/ 185202 h 4447021"/>
                    <a:gd name="connsiteX2" fmla="*/ 3697427 w 3697427"/>
                    <a:gd name="connsiteY2" fmla="*/ 185201 h 4447021"/>
                    <a:gd name="connsiteX3" fmla="*/ 2775999 w 3697427"/>
                    <a:gd name="connsiteY3" fmla="*/ 0 h 4447021"/>
                    <a:gd name="connsiteX4" fmla="*/ 3477473 w 3697427"/>
                    <a:gd name="connsiteY4" fmla="*/ 0 h 4447021"/>
                    <a:gd name="connsiteX5" fmla="*/ 3692959 w 3697427"/>
                    <a:gd name="connsiteY5" fmla="*/ 147877 h 4447021"/>
                    <a:gd name="connsiteX6" fmla="*/ 3697427 w 3697427"/>
                    <a:gd name="connsiteY6" fmla="*/ 185201 h 4447021"/>
                    <a:gd name="connsiteX7" fmla="*/ 3692959 w 3697427"/>
                    <a:gd name="connsiteY7" fmla="*/ 222525 h 4447021"/>
                    <a:gd name="connsiteX8" fmla="*/ 3690519 w 3697427"/>
                    <a:gd name="connsiteY8" fmla="*/ 229143 h 4447021"/>
                    <a:gd name="connsiteX9" fmla="*/ 3690861 w 3697427"/>
                    <a:gd name="connsiteY9" fmla="*/ 229650 h 4447021"/>
                    <a:gd name="connsiteX10" fmla="*/ 3697375 w 3697427"/>
                    <a:gd name="connsiteY10" fmla="*/ 261914 h 4447021"/>
                    <a:gd name="connsiteX11" fmla="*/ 3697375 w 3697427"/>
                    <a:gd name="connsiteY11" fmla="*/ 4134736 h 4447021"/>
                    <a:gd name="connsiteX12" fmla="*/ 3531032 w 3697427"/>
                    <a:gd name="connsiteY12" fmla="*/ 4217625 h 4447021"/>
                    <a:gd name="connsiteX13" fmla="*/ 3489345 w 3697427"/>
                    <a:gd name="connsiteY13" fmla="*/ 4227683 h 4447021"/>
                    <a:gd name="connsiteX14" fmla="*/ 158198 w 3697427"/>
                    <a:gd name="connsiteY14" fmla="*/ 4227683 h 4447021"/>
                    <a:gd name="connsiteX15" fmla="*/ 0 w 3697427"/>
                    <a:gd name="connsiteY15" fmla="*/ 4068949 h 4447021"/>
                    <a:gd name="connsiteX16" fmla="*/ 0 w 3697427"/>
                    <a:gd name="connsiteY16" fmla="*/ 192859 h 4447021"/>
                    <a:gd name="connsiteX17" fmla="*/ 6385 w 3697427"/>
                    <a:gd name="connsiteY17" fmla="*/ 161231 h 4447021"/>
                    <a:gd name="connsiteX18" fmla="*/ 18535 w 3697427"/>
                    <a:gd name="connsiteY18" fmla="*/ 143212 h 4447021"/>
                    <a:gd name="connsiteX19" fmla="*/ 26619 w 3697427"/>
                    <a:gd name="connsiteY19" fmla="*/ 121193 h 4447021"/>
                    <a:gd name="connsiteX20" fmla="*/ 226457 w 3697427"/>
                    <a:gd name="connsiteY20" fmla="*/ 9200 h 4447021"/>
                    <a:gd name="connsiteX21" fmla="*/ 918130 w 3697427"/>
                    <a:gd name="connsiteY21" fmla="*/ 9200 h 4447021"/>
                    <a:gd name="connsiteX22" fmla="*/ 918129 w 3697427"/>
                    <a:gd name="connsiteY22" fmla="*/ 375936 h 4447021"/>
                    <a:gd name="connsiteX23" fmla="*/ 312521 w 3697427"/>
                    <a:gd name="connsiteY23" fmla="*/ 375936 h 4447021"/>
                    <a:gd name="connsiteX24" fmla="*/ 312521 w 3697427"/>
                    <a:gd name="connsiteY24" fmla="*/ 3850124 h 4447021"/>
                    <a:gd name="connsiteX25" fmla="*/ 3378573 w 3697427"/>
                    <a:gd name="connsiteY25" fmla="*/ 3850124 h 4447021"/>
                    <a:gd name="connsiteX26" fmla="*/ 3378573 w 3697427"/>
                    <a:gd name="connsiteY26" fmla="*/ 370402 h 4447021"/>
                    <a:gd name="connsiteX27" fmla="*/ 2776000 w 3697427"/>
                    <a:gd name="connsiteY27" fmla="*/ 370403 h 4447021"/>
                    <a:gd name="connsiteX28" fmla="*/ 2775999 w 3697427"/>
                    <a:gd name="connsiteY28" fmla="*/ 0 h 4447021"/>
                    <a:gd name="connsiteX0" fmla="*/ 3697427 w 3807994"/>
                    <a:gd name="connsiteY0" fmla="*/ 185201 h 4450753"/>
                    <a:gd name="connsiteX1" fmla="*/ 3697427 w 3807994"/>
                    <a:gd name="connsiteY1" fmla="*/ 185202 h 4450753"/>
                    <a:gd name="connsiteX2" fmla="*/ 3697427 w 3807994"/>
                    <a:gd name="connsiteY2" fmla="*/ 185201 h 4450753"/>
                    <a:gd name="connsiteX3" fmla="*/ 2775999 w 3807994"/>
                    <a:gd name="connsiteY3" fmla="*/ 0 h 4450753"/>
                    <a:gd name="connsiteX4" fmla="*/ 3477473 w 3807994"/>
                    <a:gd name="connsiteY4" fmla="*/ 0 h 4450753"/>
                    <a:gd name="connsiteX5" fmla="*/ 3692959 w 3807994"/>
                    <a:gd name="connsiteY5" fmla="*/ 147877 h 4450753"/>
                    <a:gd name="connsiteX6" fmla="*/ 3697427 w 3807994"/>
                    <a:gd name="connsiteY6" fmla="*/ 185201 h 4450753"/>
                    <a:gd name="connsiteX7" fmla="*/ 3692959 w 3807994"/>
                    <a:gd name="connsiteY7" fmla="*/ 222525 h 4450753"/>
                    <a:gd name="connsiteX8" fmla="*/ 3690519 w 3807994"/>
                    <a:gd name="connsiteY8" fmla="*/ 229143 h 4450753"/>
                    <a:gd name="connsiteX9" fmla="*/ 3690861 w 3807994"/>
                    <a:gd name="connsiteY9" fmla="*/ 229650 h 4450753"/>
                    <a:gd name="connsiteX10" fmla="*/ 3697375 w 3807994"/>
                    <a:gd name="connsiteY10" fmla="*/ 261914 h 4450753"/>
                    <a:gd name="connsiteX11" fmla="*/ 3697375 w 3807994"/>
                    <a:gd name="connsiteY11" fmla="*/ 4134736 h 4450753"/>
                    <a:gd name="connsiteX12" fmla="*/ 3489345 w 3807994"/>
                    <a:gd name="connsiteY12" fmla="*/ 4227683 h 4450753"/>
                    <a:gd name="connsiteX13" fmla="*/ 158198 w 3807994"/>
                    <a:gd name="connsiteY13" fmla="*/ 4227683 h 4450753"/>
                    <a:gd name="connsiteX14" fmla="*/ 0 w 3807994"/>
                    <a:gd name="connsiteY14" fmla="*/ 4068949 h 4450753"/>
                    <a:gd name="connsiteX15" fmla="*/ 0 w 3807994"/>
                    <a:gd name="connsiteY15" fmla="*/ 192859 h 4450753"/>
                    <a:gd name="connsiteX16" fmla="*/ 6385 w 3807994"/>
                    <a:gd name="connsiteY16" fmla="*/ 161231 h 4450753"/>
                    <a:gd name="connsiteX17" fmla="*/ 18535 w 3807994"/>
                    <a:gd name="connsiteY17" fmla="*/ 143212 h 4450753"/>
                    <a:gd name="connsiteX18" fmla="*/ 26619 w 3807994"/>
                    <a:gd name="connsiteY18" fmla="*/ 121193 h 4450753"/>
                    <a:gd name="connsiteX19" fmla="*/ 226457 w 3807994"/>
                    <a:gd name="connsiteY19" fmla="*/ 9200 h 4450753"/>
                    <a:gd name="connsiteX20" fmla="*/ 918130 w 3807994"/>
                    <a:gd name="connsiteY20" fmla="*/ 9200 h 4450753"/>
                    <a:gd name="connsiteX21" fmla="*/ 918129 w 3807994"/>
                    <a:gd name="connsiteY21" fmla="*/ 375936 h 4450753"/>
                    <a:gd name="connsiteX22" fmla="*/ 312521 w 3807994"/>
                    <a:gd name="connsiteY22" fmla="*/ 375936 h 4450753"/>
                    <a:gd name="connsiteX23" fmla="*/ 312521 w 3807994"/>
                    <a:gd name="connsiteY23" fmla="*/ 3850124 h 4450753"/>
                    <a:gd name="connsiteX24" fmla="*/ 3378573 w 3807994"/>
                    <a:gd name="connsiteY24" fmla="*/ 3850124 h 4450753"/>
                    <a:gd name="connsiteX25" fmla="*/ 3378573 w 3807994"/>
                    <a:gd name="connsiteY25" fmla="*/ 370402 h 4450753"/>
                    <a:gd name="connsiteX26" fmla="*/ 2776000 w 3807994"/>
                    <a:gd name="connsiteY26" fmla="*/ 370403 h 4450753"/>
                    <a:gd name="connsiteX27" fmla="*/ 2775999 w 3807994"/>
                    <a:gd name="connsiteY27" fmla="*/ 0 h 4450753"/>
                    <a:gd name="connsiteX0" fmla="*/ 3697427 w 3697427"/>
                    <a:gd name="connsiteY0" fmla="*/ 185201 h 4456904"/>
                    <a:gd name="connsiteX1" fmla="*/ 3697427 w 3697427"/>
                    <a:gd name="connsiteY1" fmla="*/ 185202 h 4456904"/>
                    <a:gd name="connsiteX2" fmla="*/ 3697427 w 3697427"/>
                    <a:gd name="connsiteY2" fmla="*/ 185201 h 4456904"/>
                    <a:gd name="connsiteX3" fmla="*/ 2775999 w 3697427"/>
                    <a:gd name="connsiteY3" fmla="*/ 0 h 4456904"/>
                    <a:gd name="connsiteX4" fmla="*/ 3477473 w 3697427"/>
                    <a:gd name="connsiteY4" fmla="*/ 0 h 4456904"/>
                    <a:gd name="connsiteX5" fmla="*/ 3692959 w 3697427"/>
                    <a:gd name="connsiteY5" fmla="*/ 147877 h 4456904"/>
                    <a:gd name="connsiteX6" fmla="*/ 3697427 w 3697427"/>
                    <a:gd name="connsiteY6" fmla="*/ 185201 h 4456904"/>
                    <a:gd name="connsiteX7" fmla="*/ 3692959 w 3697427"/>
                    <a:gd name="connsiteY7" fmla="*/ 222525 h 4456904"/>
                    <a:gd name="connsiteX8" fmla="*/ 3690519 w 3697427"/>
                    <a:gd name="connsiteY8" fmla="*/ 229143 h 4456904"/>
                    <a:gd name="connsiteX9" fmla="*/ 3690861 w 3697427"/>
                    <a:gd name="connsiteY9" fmla="*/ 229650 h 4456904"/>
                    <a:gd name="connsiteX10" fmla="*/ 3697375 w 3697427"/>
                    <a:gd name="connsiteY10" fmla="*/ 261914 h 4456904"/>
                    <a:gd name="connsiteX11" fmla="*/ 3697375 w 3697427"/>
                    <a:gd name="connsiteY11" fmla="*/ 4134736 h 4456904"/>
                    <a:gd name="connsiteX12" fmla="*/ 3489345 w 3697427"/>
                    <a:gd name="connsiteY12" fmla="*/ 4227683 h 4456904"/>
                    <a:gd name="connsiteX13" fmla="*/ 158198 w 3697427"/>
                    <a:gd name="connsiteY13" fmla="*/ 4227683 h 4456904"/>
                    <a:gd name="connsiteX14" fmla="*/ 0 w 3697427"/>
                    <a:gd name="connsiteY14" fmla="*/ 4068949 h 4456904"/>
                    <a:gd name="connsiteX15" fmla="*/ 0 w 3697427"/>
                    <a:gd name="connsiteY15" fmla="*/ 192859 h 4456904"/>
                    <a:gd name="connsiteX16" fmla="*/ 6385 w 3697427"/>
                    <a:gd name="connsiteY16" fmla="*/ 161231 h 4456904"/>
                    <a:gd name="connsiteX17" fmla="*/ 18535 w 3697427"/>
                    <a:gd name="connsiteY17" fmla="*/ 143212 h 4456904"/>
                    <a:gd name="connsiteX18" fmla="*/ 26619 w 3697427"/>
                    <a:gd name="connsiteY18" fmla="*/ 121193 h 4456904"/>
                    <a:gd name="connsiteX19" fmla="*/ 226457 w 3697427"/>
                    <a:gd name="connsiteY19" fmla="*/ 9200 h 4456904"/>
                    <a:gd name="connsiteX20" fmla="*/ 918130 w 3697427"/>
                    <a:gd name="connsiteY20" fmla="*/ 9200 h 4456904"/>
                    <a:gd name="connsiteX21" fmla="*/ 918129 w 3697427"/>
                    <a:gd name="connsiteY21" fmla="*/ 375936 h 4456904"/>
                    <a:gd name="connsiteX22" fmla="*/ 312521 w 3697427"/>
                    <a:gd name="connsiteY22" fmla="*/ 375936 h 4456904"/>
                    <a:gd name="connsiteX23" fmla="*/ 312521 w 3697427"/>
                    <a:gd name="connsiteY23" fmla="*/ 3850124 h 4456904"/>
                    <a:gd name="connsiteX24" fmla="*/ 3378573 w 3697427"/>
                    <a:gd name="connsiteY24" fmla="*/ 3850124 h 4456904"/>
                    <a:gd name="connsiteX25" fmla="*/ 3378573 w 3697427"/>
                    <a:gd name="connsiteY25" fmla="*/ 370402 h 4456904"/>
                    <a:gd name="connsiteX26" fmla="*/ 2776000 w 3697427"/>
                    <a:gd name="connsiteY26" fmla="*/ 370403 h 4456904"/>
                    <a:gd name="connsiteX27" fmla="*/ 2775999 w 3697427"/>
                    <a:gd name="connsiteY27" fmla="*/ 0 h 4456904"/>
                    <a:gd name="connsiteX0" fmla="*/ 3697427 w 3697427"/>
                    <a:gd name="connsiteY0" fmla="*/ 185201 h 4228790"/>
                    <a:gd name="connsiteX1" fmla="*/ 3697427 w 3697427"/>
                    <a:gd name="connsiteY1" fmla="*/ 185202 h 4228790"/>
                    <a:gd name="connsiteX2" fmla="*/ 3697427 w 3697427"/>
                    <a:gd name="connsiteY2" fmla="*/ 185201 h 4228790"/>
                    <a:gd name="connsiteX3" fmla="*/ 2775999 w 3697427"/>
                    <a:gd name="connsiteY3" fmla="*/ 0 h 4228790"/>
                    <a:gd name="connsiteX4" fmla="*/ 3477473 w 3697427"/>
                    <a:gd name="connsiteY4" fmla="*/ 0 h 4228790"/>
                    <a:gd name="connsiteX5" fmla="*/ 3692959 w 3697427"/>
                    <a:gd name="connsiteY5" fmla="*/ 147877 h 4228790"/>
                    <a:gd name="connsiteX6" fmla="*/ 3697427 w 3697427"/>
                    <a:gd name="connsiteY6" fmla="*/ 185201 h 4228790"/>
                    <a:gd name="connsiteX7" fmla="*/ 3692959 w 3697427"/>
                    <a:gd name="connsiteY7" fmla="*/ 222525 h 4228790"/>
                    <a:gd name="connsiteX8" fmla="*/ 3690519 w 3697427"/>
                    <a:gd name="connsiteY8" fmla="*/ 229143 h 4228790"/>
                    <a:gd name="connsiteX9" fmla="*/ 3690861 w 3697427"/>
                    <a:gd name="connsiteY9" fmla="*/ 229650 h 4228790"/>
                    <a:gd name="connsiteX10" fmla="*/ 3697375 w 3697427"/>
                    <a:gd name="connsiteY10" fmla="*/ 261914 h 4228790"/>
                    <a:gd name="connsiteX11" fmla="*/ 3697375 w 3697427"/>
                    <a:gd name="connsiteY11" fmla="*/ 4134736 h 4228790"/>
                    <a:gd name="connsiteX12" fmla="*/ 3489345 w 3697427"/>
                    <a:gd name="connsiteY12" fmla="*/ 4227683 h 4228790"/>
                    <a:gd name="connsiteX13" fmla="*/ 158198 w 3697427"/>
                    <a:gd name="connsiteY13" fmla="*/ 4227683 h 4228790"/>
                    <a:gd name="connsiteX14" fmla="*/ 0 w 3697427"/>
                    <a:gd name="connsiteY14" fmla="*/ 4068949 h 4228790"/>
                    <a:gd name="connsiteX15" fmla="*/ 0 w 3697427"/>
                    <a:gd name="connsiteY15" fmla="*/ 192859 h 4228790"/>
                    <a:gd name="connsiteX16" fmla="*/ 6385 w 3697427"/>
                    <a:gd name="connsiteY16" fmla="*/ 161231 h 4228790"/>
                    <a:gd name="connsiteX17" fmla="*/ 18535 w 3697427"/>
                    <a:gd name="connsiteY17" fmla="*/ 143212 h 4228790"/>
                    <a:gd name="connsiteX18" fmla="*/ 26619 w 3697427"/>
                    <a:gd name="connsiteY18" fmla="*/ 121193 h 4228790"/>
                    <a:gd name="connsiteX19" fmla="*/ 226457 w 3697427"/>
                    <a:gd name="connsiteY19" fmla="*/ 9200 h 4228790"/>
                    <a:gd name="connsiteX20" fmla="*/ 918130 w 3697427"/>
                    <a:gd name="connsiteY20" fmla="*/ 9200 h 4228790"/>
                    <a:gd name="connsiteX21" fmla="*/ 918129 w 3697427"/>
                    <a:gd name="connsiteY21" fmla="*/ 375936 h 4228790"/>
                    <a:gd name="connsiteX22" fmla="*/ 312521 w 3697427"/>
                    <a:gd name="connsiteY22" fmla="*/ 375936 h 4228790"/>
                    <a:gd name="connsiteX23" fmla="*/ 312521 w 3697427"/>
                    <a:gd name="connsiteY23" fmla="*/ 3850124 h 4228790"/>
                    <a:gd name="connsiteX24" fmla="*/ 3378573 w 3697427"/>
                    <a:gd name="connsiteY24" fmla="*/ 3850124 h 4228790"/>
                    <a:gd name="connsiteX25" fmla="*/ 3378573 w 3697427"/>
                    <a:gd name="connsiteY25" fmla="*/ 370402 h 4228790"/>
                    <a:gd name="connsiteX26" fmla="*/ 2776000 w 3697427"/>
                    <a:gd name="connsiteY26" fmla="*/ 370403 h 4228790"/>
                    <a:gd name="connsiteX27" fmla="*/ 2775999 w 3697427"/>
                    <a:gd name="connsiteY27" fmla="*/ 0 h 4228790"/>
                    <a:gd name="connsiteX0" fmla="*/ 3697427 w 3697427"/>
                    <a:gd name="connsiteY0" fmla="*/ 185201 h 4228790"/>
                    <a:gd name="connsiteX1" fmla="*/ 3697427 w 3697427"/>
                    <a:gd name="connsiteY1" fmla="*/ 185202 h 4228790"/>
                    <a:gd name="connsiteX2" fmla="*/ 3697427 w 3697427"/>
                    <a:gd name="connsiteY2" fmla="*/ 185201 h 4228790"/>
                    <a:gd name="connsiteX3" fmla="*/ 2775999 w 3697427"/>
                    <a:gd name="connsiteY3" fmla="*/ 0 h 4228790"/>
                    <a:gd name="connsiteX4" fmla="*/ 3477473 w 3697427"/>
                    <a:gd name="connsiteY4" fmla="*/ 0 h 4228790"/>
                    <a:gd name="connsiteX5" fmla="*/ 3692959 w 3697427"/>
                    <a:gd name="connsiteY5" fmla="*/ 147877 h 4228790"/>
                    <a:gd name="connsiteX6" fmla="*/ 3697427 w 3697427"/>
                    <a:gd name="connsiteY6" fmla="*/ 185201 h 4228790"/>
                    <a:gd name="connsiteX7" fmla="*/ 3692959 w 3697427"/>
                    <a:gd name="connsiteY7" fmla="*/ 222525 h 4228790"/>
                    <a:gd name="connsiteX8" fmla="*/ 3690519 w 3697427"/>
                    <a:gd name="connsiteY8" fmla="*/ 229143 h 4228790"/>
                    <a:gd name="connsiteX9" fmla="*/ 3690861 w 3697427"/>
                    <a:gd name="connsiteY9" fmla="*/ 229650 h 4228790"/>
                    <a:gd name="connsiteX10" fmla="*/ 3697375 w 3697427"/>
                    <a:gd name="connsiteY10" fmla="*/ 261914 h 4228790"/>
                    <a:gd name="connsiteX11" fmla="*/ 3697375 w 3697427"/>
                    <a:gd name="connsiteY11" fmla="*/ 4134736 h 4228790"/>
                    <a:gd name="connsiteX12" fmla="*/ 3489345 w 3697427"/>
                    <a:gd name="connsiteY12" fmla="*/ 4227683 h 4228790"/>
                    <a:gd name="connsiteX13" fmla="*/ 158198 w 3697427"/>
                    <a:gd name="connsiteY13" fmla="*/ 4227683 h 4228790"/>
                    <a:gd name="connsiteX14" fmla="*/ 0 w 3697427"/>
                    <a:gd name="connsiteY14" fmla="*/ 4068949 h 4228790"/>
                    <a:gd name="connsiteX15" fmla="*/ 0 w 3697427"/>
                    <a:gd name="connsiteY15" fmla="*/ 192859 h 4228790"/>
                    <a:gd name="connsiteX16" fmla="*/ 6385 w 3697427"/>
                    <a:gd name="connsiteY16" fmla="*/ 161231 h 4228790"/>
                    <a:gd name="connsiteX17" fmla="*/ 18535 w 3697427"/>
                    <a:gd name="connsiteY17" fmla="*/ 143212 h 4228790"/>
                    <a:gd name="connsiteX18" fmla="*/ 26619 w 3697427"/>
                    <a:gd name="connsiteY18" fmla="*/ 121193 h 4228790"/>
                    <a:gd name="connsiteX19" fmla="*/ 226457 w 3697427"/>
                    <a:gd name="connsiteY19" fmla="*/ 9200 h 4228790"/>
                    <a:gd name="connsiteX20" fmla="*/ 918130 w 3697427"/>
                    <a:gd name="connsiteY20" fmla="*/ 9200 h 4228790"/>
                    <a:gd name="connsiteX21" fmla="*/ 918129 w 3697427"/>
                    <a:gd name="connsiteY21" fmla="*/ 375936 h 4228790"/>
                    <a:gd name="connsiteX22" fmla="*/ 312521 w 3697427"/>
                    <a:gd name="connsiteY22" fmla="*/ 375936 h 4228790"/>
                    <a:gd name="connsiteX23" fmla="*/ 312521 w 3697427"/>
                    <a:gd name="connsiteY23" fmla="*/ 3850124 h 4228790"/>
                    <a:gd name="connsiteX24" fmla="*/ 3378573 w 3697427"/>
                    <a:gd name="connsiteY24" fmla="*/ 3850124 h 4228790"/>
                    <a:gd name="connsiteX25" fmla="*/ 3378573 w 3697427"/>
                    <a:gd name="connsiteY25" fmla="*/ 370402 h 4228790"/>
                    <a:gd name="connsiteX26" fmla="*/ 2776000 w 3697427"/>
                    <a:gd name="connsiteY26" fmla="*/ 370403 h 4228790"/>
                    <a:gd name="connsiteX27" fmla="*/ 2775999 w 3697427"/>
                    <a:gd name="connsiteY27" fmla="*/ 0 h 4228790"/>
                    <a:gd name="connsiteX0" fmla="*/ 3697427 w 3697519"/>
                    <a:gd name="connsiteY0" fmla="*/ 185201 h 4228790"/>
                    <a:gd name="connsiteX1" fmla="*/ 3697427 w 3697519"/>
                    <a:gd name="connsiteY1" fmla="*/ 185202 h 4228790"/>
                    <a:gd name="connsiteX2" fmla="*/ 3697427 w 3697519"/>
                    <a:gd name="connsiteY2" fmla="*/ 185201 h 4228790"/>
                    <a:gd name="connsiteX3" fmla="*/ 2775999 w 3697519"/>
                    <a:gd name="connsiteY3" fmla="*/ 0 h 4228790"/>
                    <a:gd name="connsiteX4" fmla="*/ 3477473 w 3697519"/>
                    <a:gd name="connsiteY4" fmla="*/ 0 h 4228790"/>
                    <a:gd name="connsiteX5" fmla="*/ 3692959 w 3697519"/>
                    <a:gd name="connsiteY5" fmla="*/ 147877 h 4228790"/>
                    <a:gd name="connsiteX6" fmla="*/ 3697427 w 3697519"/>
                    <a:gd name="connsiteY6" fmla="*/ 185201 h 4228790"/>
                    <a:gd name="connsiteX7" fmla="*/ 3692959 w 3697519"/>
                    <a:gd name="connsiteY7" fmla="*/ 222525 h 4228790"/>
                    <a:gd name="connsiteX8" fmla="*/ 3690519 w 3697519"/>
                    <a:gd name="connsiteY8" fmla="*/ 229143 h 4228790"/>
                    <a:gd name="connsiteX9" fmla="*/ 3690861 w 3697519"/>
                    <a:gd name="connsiteY9" fmla="*/ 229650 h 4228790"/>
                    <a:gd name="connsiteX10" fmla="*/ 3697375 w 3697519"/>
                    <a:gd name="connsiteY10" fmla="*/ 261914 h 4228790"/>
                    <a:gd name="connsiteX11" fmla="*/ 3697375 w 3697519"/>
                    <a:gd name="connsiteY11" fmla="*/ 4134736 h 4228790"/>
                    <a:gd name="connsiteX12" fmla="*/ 3489345 w 3697519"/>
                    <a:gd name="connsiteY12" fmla="*/ 4227683 h 4228790"/>
                    <a:gd name="connsiteX13" fmla="*/ 158198 w 3697519"/>
                    <a:gd name="connsiteY13" fmla="*/ 4227683 h 4228790"/>
                    <a:gd name="connsiteX14" fmla="*/ 0 w 3697519"/>
                    <a:gd name="connsiteY14" fmla="*/ 4068949 h 4228790"/>
                    <a:gd name="connsiteX15" fmla="*/ 0 w 3697519"/>
                    <a:gd name="connsiteY15" fmla="*/ 192859 h 4228790"/>
                    <a:gd name="connsiteX16" fmla="*/ 6385 w 3697519"/>
                    <a:gd name="connsiteY16" fmla="*/ 161231 h 4228790"/>
                    <a:gd name="connsiteX17" fmla="*/ 18535 w 3697519"/>
                    <a:gd name="connsiteY17" fmla="*/ 143212 h 4228790"/>
                    <a:gd name="connsiteX18" fmla="*/ 26619 w 3697519"/>
                    <a:gd name="connsiteY18" fmla="*/ 121193 h 4228790"/>
                    <a:gd name="connsiteX19" fmla="*/ 226457 w 3697519"/>
                    <a:gd name="connsiteY19" fmla="*/ 9200 h 4228790"/>
                    <a:gd name="connsiteX20" fmla="*/ 918130 w 3697519"/>
                    <a:gd name="connsiteY20" fmla="*/ 9200 h 4228790"/>
                    <a:gd name="connsiteX21" fmla="*/ 918129 w 3697519"/>
                    <a:gd name="connsiteY21" fmla="*/ 375936 h 4228790"/>
                    <a:gd name="connsiteX22" fmla="*/ 312521 w 3697519"/>
                    <a:gd name="connsiteY22" fmla="*/ 375936 h 4228790"/>
                    <a:gd name="connsiteX23" fmla="*/ 312521 w 3697519"/>
                    <a:gd name="connsiteY23" fmla="*/ 3850124 h 4228790"/>
                    <a:gd name="connsiteX24" fmla="*/ 3378573 w 3697519"/>
                    <a:gd name="connsiteY24" fmla="*/ 3850124 h 4228790"/>
                    <a:gd name="connsiteX25" fmla="*/ 3378573 w 3697519"/>
                    <a:gd name="connsiteY25" fmla="*/ 370402 h 4228790"/>
                    <a:gd name="connsiteX26" fmla="*/ 2776000 w 3697519"/>
                    <a:gd name="connsiteY26" fmla="*/ 370403 h 4228790"/>
                    <a:gd name="connsiteX27" fmla="*/ 2775999 w 3697519"/>
                    <a:gd name="connsiteY27" fmla="*/ 0 h 4228790"/>
                    <a:gd name="connsiteX0" fmla="*/ 3697427 w 3697570"/>
                    <a:gd name="connsiteY0" fmla="*/ 185201 h 4227689"/>
                    <a:gd name="connsiteX1" fmla="*/ 3697427 w 3697570"/>
                    <a:gd name="connsiteY1" fmla="*/ 185202 h 4227689"/>
                    <a:gd name="connsiteX2" fmla="*/ 3697427 w 3697570"/>
                    <a:gd name="connsiteY2" fmla="*/ 185201 h 4227689"/>
                    <a:gd name="connsiteX3" fmla="*/ 2775999 w 3697570"/>
                    <a:gd name="connsiteY3" fmla="*/ 0 h 4227689"/>
                    <a:gd name="connsiteX4" fmla="*/ 3477473 w 3697570"/>
                    <a:gd name="connsiteY4" fmla="*/ 0 h 4227689"/>
                    <a:gd name="connsiteX5" fmla="*/ 3692959 w 3697570"/>
                    <a:gd name="connsiteY5" fmla="*/ 147877 h 4227689"/>
                    <a:gd name="connsiteX6" fmla="*/ 3697427 w 3697570"/>
                    <a:gd name="connsiteY6" fmla="*/ 185201 h 4227689"/>
                    <a:gd name="connsiteX7" fmla="*/ 3692959 w 3697570"/>
                    <a:gd name="connsiteY7" fmla="*/ 222525 h 4227689"/>
                    <a:gd name="connsiteX8" fmla="*/ 3690519 w 3697570"/>
                    <a:gd name="connsiteY8" fmla="*/ 229143 h 4227689"/>
                    <a:gd name="connsiteX9" fmla="*/ 3690861 w 3697570"/>
                    <a:gd name="connsiteY9" fmla="*/ 229650 h 4227689"/>
                    <a:gd name="connsiteX10" fmla="*/ 3697375 w 3697570"/>
                    <a:gd name="connsiteY10" fmla="*/ 261914 h 4227689"/>
                    <a:gd name="connsiteX11" fmla="*/ 3697375 w 3697570"/>
                    <a:gd name="connsiteY11" fmla="*/ 4134736 h 4227689"/>
                    <a:gd name="connsiteX12" fmla="*/ 3489345 w 3697570"/>
                    <a:gd name="connsiteY12" fmla="*/ 4227683 h 4227689"/>
                    <a:gd name="connsiteX13" fmla="*/ 158198 w 3697570"/>
                    <a:gd name="connsiteY13" fmla="*/ 4227683 h 4227689"/>
                    <a:gd name="connsiteX14" fmla="*/ 0 w 3697570"/>
                    <a:gd name="connsiteY14" fmla="*/ 4068949 h 4227689"/>
                    <a:gd name="connsiteX15" fmla="*/ 0 w 3697570"/>
                    <a:gd name="connsiteY15" fmla="*/ 192859 h 4227689"/>
                    <a:gd name="connsiteX16" fmla="*/ 6385 w 3697570"/>
                    <a:gd name="connsiteY16" fmla="*/ 161231 h 4227689"/>
                    <a:gd name="connsiteX17" fmla="*/ 18535 w 3697570"/>
                    <a:gd name="connsiteY17" fmla="*/ 143212 h 4227689"/>
                    <a:gd name="connsiteX18" fmla="*/ 26619 w 3697570"/>
                    <a:gd name="connsiteY18" fmla="*/ 121193 h 4227689"/>
                    <a:gd name="connsiteX19" fmla="*/ 226457 w 3697570"/>
                    <a:gd name="connsiteY19" fmla="*/ 9200 h 4227689"/>
                    <a:gd name="connsiteX20" fmla="*/ 918130 w 3697570"/>
                    <a:gd name="connsiteY20" fmla="*/ 9200 h 4227689"/>
                    <a:gd name="connsiteX21" fmla="*/ 918129 w 3697570"/>
                    <a:gd name="connsiteY21" fmla="*/ 375936 h 4227689"/>
                    <a:gd name="connsiteX22" fmla="*/ 312521 w 3697570"/>
                    <a:gd name="connsiteY22" fmla="*/ 375936 h 4227689"/>
                    <a:gd name="connsiteX23" fmla="*/ 312521 w 3697570"/>
                    <a:gd name="connsiteY23" fmla="*/ 3850124 h 4227689"/>
                    <a:gd name="connsiteX24" fmla="*/ 3378573 w 3697570"/>
                    <a:gd name="connsiteY24" fmla="*/ 3850124 h 4227689"/>
                    <a:gd name="connsiteX25" fmla="*/ 3378573 w 3697570"/>
                    <a:gd name="connsiteY25" fmla="*/ 370402 h 4227689"/>
                    <a:gd name="connsiteX26" fmla="*/ 2776000 w 3697570"/>
                    <a:gd name="connsiteY26" fmla="*/ 370403 h 4227689"/>
                    <a:gd name="connsiteX27" fmla="*/ 2775999 w 3697570"/>
                    <a:gd name="connsiteY27" fmla="*/ 0 h 4227689"/>
                    <a:gd name="connsiteX0" fmla="*/ 3697427 w 3697570"/>
                    <a:gd name="connsiteY0" fmla="*/ 185201 h 4227703"/>
                    <a:gd name="connsiteX1" fmla="*/ 3697427 w 3697570"/>
                    <a:gd name="connsiteY1" fmla="*/ 185202 h 4227703"/>
                    <a:gd name="connsiteX2" fmla="*/ 3697427 w 3697570"/>
                    <a:gd name="connsiteY2" fmla="*/ 185201 h 4227703"/>
                    <a:gd name="connsiteX3" fmla="*/ 2775999 w 3697570"/>
                    <a:gd name="connsiteY3" fmla="*/ 0 h 4227703"/>
                    <a:gd name="connsiteX4" fmla="*/ 3477473 w 3697570"/>
                    <a:gd name="connsiteY4" fmla="*/ 0 h 4227703"/>
                    <a:gd name="connsiteX5" fmla="*/ 3692959 w 3697570"/>
                    <a:gd name="connsiteY5" fmla="*/ 147877 h 4227703"/>
                    <a:gd name="connsiteX6" fmla="*/ 3697427 w 3697570"/>
                    <a:gd name="connsiteY6" fmla="*/ 185201 h 4227703"/>
                    <a:gd name="connsiteX7" fmla="*/ 3692959 w 3697570"/>
                    <a:gd name="connsiteY7" fmla="*/ 222525 h 4227703"/>
                    <a:gd name="connsiteX8" fmla="*/ 3690519 w 3697570"/>
                    <a:gd name="connsiteY8" fmla="*/ 229143 h 4227703"/>
                    <a:gd name="connsiteX9" fmla="*/ 3690861 w 3697570"/>
                    <a:gd name="connsiteY9" fmla="*/ 229650 h 4227703"/>
                    <a:gd name="connsiteX10" fmla="*/ 3697375 w 3697570"/>
                    <a:gd name="connsiteY10" fmla="*/ 261914 h 4227703"/>
                    <a:gd name="connsiteX11" fmla="*/ 3697375 w 3697570"/>
                    <a:gd name="connsiteY11" fmla="*/ 4134736 h 4227703"/>
                    <a:gd name="connsiteX12" fmla="*/ 3489345 w 3697570"/>
                    <a:gd name="connsiteY12" fmla="*/ 4227683 h 4227703"/>
                    <a:gd name="connsiteX13" fmla="*/ 158198 w 3697570"/>
                    <a:gd name="connsiteY13" fmla="*/ 4227683 h 4227703"/>
                    <a:gd name="connsiteX14" fmla="*/ 0 w 3697570"/>
                    <a:gd name="connsiteY14" fmla="*/ 4068949 h 4227703"/>
                    <a:gd name="connsiteX15" fmla="*/ 0 w 3697570"/>
                    <a:gd name="connsiteY15" fmla="*/ 192859 h 4227703"/>
                    <a:gd name="connsiteX16" fmla="*/ 6385 w 3697570"/>
                    <a:gd name="connsiteY16" fmla="*/ 161231 h 4227703"/>
                    <a:gd name="connsiteX17" fmla="*/ 18535 w 3697570"/>
                    <a:gd name="connsiteY17" fmla="*/ 143212 h 4227703"/>
                    <a:gd name="connsiteX18" fmla="*/ 26619 w 3697570"/>
                    <a:gd name="connsiteY18" fmla="*/ 121193 h 4227703"/>
                    <a:gd name="connsiteX19" fmla="*/ 226457 w 3697570"/>
                    <a:gd name="connsiteY19" fmla="*/ 9200 h 4227703"/>
                    <a:gd name="connsiteX20" fmla="*/ 918130 w 3697570"/>
                    <a:gd name="connsiteY20" fmla="*/ 9200 h 4227703"/>
                    <a:gd name="connsiteX21" fmla="*/ 918129 w 3697570"/>
                    <a:gd name="connsiteY21" fmla="*/ 375936 h 4227703"/>
                    <a:gd name="connsiteX22" fmla="*/ 312521 w 3697570"/>
                    <a:gd name="connsiteY22" fmla="*/ 375936 h 4227703"/>
                    <a:gd name="connsiteX23" fmla="*/ 312521 w 3697570"/>
                    <a:gd name="connsiteY23" fmla="*/ 3850124 h 4227703"/>
                    <a:gd name="connsiteX24" fmla="*/ 3378573 w 3697570"/>
                    <a:gd name="connsiteY24" fmla="*/ 3850124 h 4227703"/>
                    <a:gd name="connsiteX25" fmla="*/ 3378573 w 3697570"/>
                    <a:gd name="connsiteY25" fmla="*/ 370402 h 4227703"/>
                    <a:gd name="connsiteX26" fmla="*/ 2776000 w 3697570"/>
                    <a:gd name="connsiteY26" fmla="*/ 370403 h 4227703"/>
                    <a:gd name="connsiteX27" fmla="*/ 2775999 w 3697570"/>
                    <a:gd name="connsiteY27" fmla="*/ 0 h 4227703"/>
                    <a:gd name="connsiteX0" fmla="*/ 3697427 w 3697570"/>
                    <a:gd name="connsiteY0" fmla="*/ 185201 h 4227703"/>
                    <a:gd name="connsiteX1" fmla="*/ 3697427 w 3697570"/>
                    <a:gd name="connsiteY1" fmla="*/ 185202 h 4227703"/>
                    <a:gd name="connsiteX2" fmla="*/ 3697427 w 3697570"/>
                    <a:gd name="connsiteY2" fmla="*/ 185201 h 4227703"/>
                    <a:gd name="connsiteX3" fmla="*/ 2775999 w 3697570"/>
                    <a:gd name="connsiteY3" fmla="*/ 0 h 4227703"/>
                    <a:gd name="connsiteX4" fmla="*/ 3477473 w 3697570"/>
                    <a:gd name="connsiteY4" fmla="*/ 0 h 4227703"/>
                    <a:gd name="connsiteX5" fmla="*/ 3692959 w 3697570"/>
                    <a:gd name="connsiteY5" fmla="*/ 147877 h 4227703"/>
                    <a:gd name="connsiteX6" fmla="*/ 3697427 w 3697570"/>
                    <a:gd name="connsiteY6" fmla="*/ 185201 h 4227703"/>
                    <a:gd name="connsiteX7" fmla="*/ 3692959 w 3697570"/>
                    <a:gd name="connsiteY7" fmla="*/ 222525 h 4227703"/>
                    <a:gd name="connsiteX8" fmla="*/ 3690519 w 3697570"/>
                    <a:gd name="connsiteY8" fmla="*/ 229143 h 4227703"/>
                    <a:gd name="connsiteX9" fmla="*/ 3690861 w 3697570"/>
                    <a:gd name="connsiteY9" fmla="*/ 229650 h 4227703"/>
                    <a:gd name="connsiteX10" fmla="*/ 3697375 w 3697570"/>
                    <a:gd name="connsiteY10" fmla="*/ 261914 h 4227703"/>
                    <a:gd name="connsiteX11" fmla="*/ 3697375 w 3697570"/>
                    <a:gd name="connsiteY11" fmla="*/ 4134736 h 4227703"/>
                    <a:gd name="connsiteX12" fmla="*/ 3489345 w 3697570"/>
                    <a:gd name="connsiteY12" fmla="*/ 4227683 h 4227703"/>
                    <a:gd name="connsiteX13" fmla="*/ 158198 w 3697570"/>
                    <a:gd name="connsiteY13" fmla="*/ 4227683 h 4227703"/>
                    <a:gd name="connsiteX14" fmla="*/ 0 w 3697570"/>
                    <a:gd name="connsiteY14" fmla="*/ 4068949 h 4227703"/>
                    <a:gd name="connsiteX15" fmla="*/ 0 w 3697570"/>
                    <a:gd name="connsiteY15" fmla="*/ 192859 h 4227703"/>
                    <a:gd name="connsiteX16" fmla="*/ 6385 w 3697570"/>
                    <a:gd name="connsiteY16" fmla="*/ 161231 h 4227703"/>
                    <a:gd name="connsiteX17" fmla="*/ 18535 w 3697570"/>
                    <a:gd name="connsiteY17" fmla="*/ 143212 h 4227703"/>
                    <a:gd name="connsiteX18" fmla="*/ 26619 w 3697570"/>
                    <a:gd name="connsiteY18" fmla="*/ 121193 h 4227703"/>
                    <a:gd name="connsiteX19" fmla="*/ 226457 w 3697570"/>
                    <a:gd name="connsiteY19" fmla="*/ 9200 h 4227703"/>
                    <a:gd name="connsiteX20" fmla="*/ 918130 w 3697570"/>
                    <a:gd name="connsiteY20" fmla="*/ 9200 h 4227703"/>
                    <a:gd name="connsiteX21" fmla="*/ 918129 w 3697570"/>
                    <a:gd name="connsiteY21" fmla="*/ 375936 h 4227703"/>
                    <a:gd name="connsiteX22" fmla="*/ 312521 w 3697570"/>
                    <a:gd name="connsiteY22" fmla="*/ 375936 h 4227703"/>
                    <a:gd name="connsiteX23" fmla="*/ 312521 w 3697570"/>
                    <a:gd name="connsiteY23" fmla="*/ 3850124 h 4227703"/>
                    <a:gd name="connsiteX24" fmla="*/ 3378573 w 3697570"/>
                    <a:gd name="connsiteY24" fmla="*/ 3850124 h 4227703"/>
                    <a:gd name="connsiteX25" fmla="*/ 3378573 w 3697570"/>
                    <a:gd name="connsiteY25" fmla="*/ 370402 h 4227703"/>
                    <a:gd name="connsiteX26" fmla="*/ 2776000 w 3697570"/>
                    <a:gd name="connsiteY26" fmla="*/ 370403 h 4227703"/>
                    <a:gd name="connsiteX27" fmla="*/ 2775999 w 3697570"/>
                    <a:gd name="connsiteY27" fmla="*/ 0 h 4227703"/>
                    <a:gd name="connsiteX0" fmla="*/ 3697427 w 3697570"/>
                    <a:gd name="connsiteY0" fmla="*/ 185201 h 4227703"/>
                    <a:gd name="connsiteX1" fmla="*/ 3697427 w 3697570"/>
                    <a:gd name="connsiteY1" fmla="*/ 185202 h 4227703"/>
                    <a:gd name="connsiteX2" fmla="*/ 3697427 w 3697570"/>
                    <a:gd name="connsiteY2" fmla="*/ 185201 h 4227703"/>
                    <a:gd name="connsiteX3" fmla="*/ 2775999 w 3697570"/>
                    <a:gd name="connsiteY3" fmla="*/ 0 h 4227703"/>
                    <a:gd name="connsiteX4" fmla="*/ 3477473 w 3697570"/>
                    <a:gd name="connsiteY4" fmla="*/ 0 h 4227703"/>
                    <a:gd name="connsiteX5" fmla="*/ 3692959 w 3697570"/>
                    <a:gd name="connsiteY5" fmla="*/ 147877 h 4227703"/>
                    <a:gd name="connsiteX6" fmla="*/ 3697427 w 3697570"/>
                    <a:gd name="connsiteY6" fmla="*/ 185201 h 4227703"/>
                    <a:gd name="connsiteX7" fmla="*/ 3692959 w 3697570"/>
                    <a:gd name="connsiteY7" fmla="*/ 222525 h 4227703"/>
                    <a:gd name="connsiteX8" fmla="*/ 3690519 w 3697570"/>
                    <a:gd name="connsiteY8" fmla="*/ 229143 h 4227703"/>
                    <a:gd name="connsiteX9" fmla="*/ 3690861 w 3697570"/>
                    <a:gd name="connsiteY9" fmla="*/ 229650 h 4227703"/>
                    <a:gd name="connsiteX10" fmla="*/ 3697375 w 3697570"/>
                    <a:gd name="connsiteY10" fmla="*/ 261914 h 4227703"/>
                    <a:gd name="connsiteX11" fmla="*/ 3697375 w 3697570"/>
                    <a:gd name="connsiteY11" fmla="*/ 4134736 h 4227703"/>
                    <a:gd name="connsiteX12" fmla="*/ 3489345 w 3697570"/>
                    <a:gd name="connsiteY12" fmla="*/ 4227683 h 4227703"/>
                    <a:gd name="connsiteX13" fmla="*/ 158198 w 3697570"/>
                    <a:gd name="connsiteY13" fmla="*/ 4227683 h 4227703"/>
                    <a:gd name="connsiteX14" fmla="*/ 0 w 3697570"/>
                    <a:gd name="connsiteY14" fmla="*/ 4068949 h 4227703"/>
                    <a:gd name="connsiteX15" fmla="*/ 0 w 3697570"/>
                    <a:gd name="connsiteY15" fmla="*/ 192859 h 4227703"/>
                    <a:gd name="connsiteX16" fmla="*/ 6385 w 3697570"/>
                    <a:gd name="connsiteY16" fmla="*/ 161231 h 4227703"/>
                    <a:gd name="connsiteX17" fmla="*/ 18535 w 3697570"/>
                    <a:gd name="connsiteY17" fmla="*/ 143212 h 4227703"/>
                    <a:gd name="connsiteX18" fmla="*/ 26619 w 3697570"/>
                    <a:gd name="connsiteY18" fmla="*/ 121193 h 4227703"/>
                    <a:gd name="connsiteX19" fmla="*/ 226457 w 3697570"/>
                    <a:gd name="connsiteY19" fmla="*/ 9200 h 4227703"/>
                    <a:gd name="connsiteX20" fmla="*/ 918130 w 3697570"/>
                    <a:gd name="connsiteY20" fmla="*/ 9200 h 4227703"/>
                    <a:gd name="connsiteX21" fmla="*/ 918129 w 3697570"/>
                    <a:gd name="connsiteY21" fmla="*/ 375936 h 4227703"/>
                    <a:gd name="connsiteX22" fmla="*/ 312521 w 3697570"/>
                    <a:gd name="connsiteY22" fmla="*/ 375936 h 4227703"/>
                    <a:gd name="connsiteX23" fmla="*/ 312521 w 3697570"/>
                    <a:gd name="connsiteY23" fmla="*/ 3850124 h 4227703"/>
                    <a:gd name="connsiteX24" fmla="*/ 3378573 w 3697570"/>
                    <a:gd name="connsiteY24" fmla="*/ 3850124 h 4227703"/>
                    <a:gd name="connsiteX25" fmla="*/ 3378573 w 3697570"/>
                    <a:gd name="connsiteY25" fmla="*/ 370402 h 4227703"/>
                    <a:gd name="connsiteX26" fmla="*/ 2776000 w 3697570"/>
                    <a:gd name="connsiteY26" fmla="*/ 370403 h 4227703"/>
                    <a:gd name="connsiteX27" fmla="*/ 2775999 w 3697570"/>
                    <a:gd name="connsiteY27" fmla="*/ 0 h 4227703"/>
                    <a:gd name="connsiteX0" fmla="*/ 3697427 w 3697570"/>
                    <a:gd name="connsiteY0" fmla="*/ 185201 h 4227703"/>
                    <a:gd name="connsiteX1" fmla="*/ 3697427 w 3697570"/>
                    <a:gd name="connsiteY1" fmla="*/ 185202 h 4227703"/>
                    <a:gd name="connsiteX2" fmla="*/ 3697427 w 3697570"/>
                    <a:gd name="connsiteY2" fmla="*/ 185201 h 4227703"/>
                    <a:gd name="connsiteX3" fmla="*/ 2775999 w 3697570"/>
                    <a:gd name="connsiteY3" fmla="*/ 0 h 4227703"/>
                    <a:gd name="connsiteX4" fmla="*/ 3477473 w 3697570"/>
                    <a:gd name="connsiteY4" fmla="*/ 0 h 4227703"/>
                    <a:gd name="connsiteX5" fmla="*/ 3692959 w 3697570"/>
                    <a:gd name="connsiteY5" fmla="*/ 147877 h 4227703"/>
                    <a:gd name="connsiteX6" fmla="*/ 3697427 w 3697570"/>
                    <a:gd name="connsiteY6" fmla="*/ 185201 h 4227703"/>
                    <a:gd name="connsiteX7" fmla="*/ 3692959 w 3697570"/>
                    <a:gd name="connsiteY7" fmla="*/ 222525 h 4227703"/>
                    <a:gd name="connsiteX8" fmla="*/ 3690519 w 3697570"/>
                    <a:gd name="connsiteY8" fmla="*/ 229143 h 4227703"/>
                    <a:gd name="connsiteX9" fmla="*/ 3690861 w 3697570"/>
                    <a:gd name="connsiteY9" fmla="*/ 229650 h 4227703"/>
                    <a:gd name="connsiteX10" fmla="*/ 3697375 w 3697570"/>
                    <a:gd name="connsiteY10" fmla="*/ 261914 h 4227703"/>
                    <a:gd name="connsiteX11" fmla="*/ 3697375 w 3697570"/>
                    <a:gd name="connsiteY11" fmla="*/ 4134736 h 4227703"/>
                    <a:gd name="connsiteX12" fmla="*/ 3489345 w 3697570"/>
                    <a:gd name="connsiteY12" fmla="*/ 4227683 h 4227703"/>
                    <a:gd name="connsiteX13" fmla="*/ 158198 w 3697570"/>
                    <a:gd name="connsiteY13" fmla="*/ 4227683 h 4227703"/>
                    <a:gd name="connsiteX14" fmla="*/ 0 w 3697570"/>
                    <a:gd name="connsiteY14" fmla="*/ 4068949 h 4227703"/>
                    <a:gd name="connsiteX15" fmla="*/ 0 w 3697570"/>
                    <a:gd name="connsiteY15" fmla="*/ 192859 h 4227703"/>
                    <a:gd name="connsiteX16" fmla="*/ 6385 w 3697570"/>
                    <a:gd name="connsiteY16" fmla="*/ 161231 h 4227703"/>
                    <a:gd name="connsiteX17" fmla="*/ 18535 w 3697570"/>
                    <a:gd name="connsiteY17" fmla="*/ 143212 h 4227703"/>
                    <a:gd name="connsiteX18" fmla="*/ 26619 w 3697570"/>
                    <a:gd name="connsiteY18" fmla="*/ 121193 h 4227703"/>
                    <a:gd name="connsiteX19" fmla="*/ 226457 w 3697570"/>
                    <a:gd name="connsiteY19" fmla="*/ 9200 h 4227703"/>
                    <a:gd name="connsiteX20" fmla="*/ 918130 w 3697570"/>
                    <a:gd name="connsiteY20" fmla="*/ 9200 h 4227703"/>
                    <a:gd name="connsiteX21" fmla="*/ 918129 w 3697570"/>
                    <a:gd name="connsiteY21" fmla="*/ 375936 h 4227703"/>
                    <a:gd name="connsiteX22" fmla="*/ 312521 w 3697570"/>
                    <a:gd name="connsiteY22" fmla="*/ 375936 h 4227703"/>
                    <a:gd name="connsiteX23" fmla="*/ 312521 w 3697570"/>
                    <a:gd name="connsiteY23" fmla="*/ 3850124 h 4227703"/>
                    <a:gd name="connsiteX24" fmla="*/ 3378573 w 3697570"/>
                    <a:gd name="connsiteY24" fmla="*/ 3850124 h 4227703"/>
                    <a:gd name="connsiteX25" fmla="*/ 3378573 w 3697570"/>
                    <a:gd name="connsiteY25" fmla="*/ 370402 h 4227703"/>
                    <a:gd name="connsiteX26" fmla="*/ 2776000 w 3697570"/>
                    <a:gd name="connsiteY26" fmla="*/ 370403 h 4227703"/>
                    <a:gd name="connsiteX27" fmla="*/ 2775999 w 3697570"/>
                    <a:gd name="connsiteY27" fmla="*/ 0 h 4227703"/>
                    <a:gd name="connsiteX0" fmla="*/ 3697427 w 3697570"/>
                    <a:gd name="connsiteY0" fmla="*/ 185201 h 4227703"/>
                    <a:gd name="connsiteX1" fmla="*/ 3697427 w 3697570"/>
                    <a:gd name="connsiteY1" fmla="*/ 185202 h 4227703"/>
                    <a:gd name="connsiteX2" fmla="*/ 3697427 w 3697570"/>
                    <a:gd name="connsiteY2" fmla="*/ 185201 h 4227703"/>
                    <a:gd name="connsiteX3" fmla="*/ 2775999 w 3697570"/>
                    <a:gd name="connsiteY3" fmla="*/ 0 h 4227703"/>
                    <a:gd name="connsiteX4" fmla="*/ 3477473 w 3697570"/>
                    <a:gd name="connsiteY4" fmla="*/ 0 h 4227703"/>
                    <a:gd name="connsiteX5" fmla="*/ 3692959 w 3697570"/>
                    <a:gd name="connsiteY5" fmla="*/ 147877 h 4227703"/>
                    <a:gd name="connsiteX6" fmla="*/ 3692959 w 3697570"/>
                    <a:gd name="connsiteY6" fmla="*/ 222525 h 4227703"/>
                    <a:gd name="connsiteX7" fmla="*/ 3690519 w 3697570"/>
                    <a:gd name="connsiteY7" fmla="*/ 229143 h 4227703"/>
                    <a:gd name="connsiteX8" fmla="*/ 3690861 w 3697570"/>
                    <a:gd name="connsiteY8" fmla="*/ 229650 h 4227703"/>
                    <a:gd name="connsiteX9" fmla="*/ 3697375 w 3697570"/>
                    <a:gd name="connsiteY9" fmla="*/ 261914 h 4227703"/>
                    <a:gd name="connsiteX10" fmla="*/ 3697375 w 3697570"/>
                    <a:gd name="connsiteY10" fmla="*/ 4134736 h 4227703"/>
                    <a:gd name="connsiteX11" fmla="*/ 3489345 w 3697570"/>
                    <a:gd name="connsiteY11" fmla="*/ 4227683 h 4227703"/>
                    <a:gd name="connsiteX12" fmla="*/ 158198 w 3697570"/>
                    <a:gd name="connsiteY12" fmla="*/ 4227683 h 4227703"/>
                    <a:gd name="connsiteX13" fmla="*/ 0 w 3697570"/>
                    <a:gd name="connsiteY13" fmla="*/ 4068949 h 4227703"/>
                    <a:gd name="connsiteX14" fmla="*/ 0 w 3697570"/>
                    <a:gd name="connsiteY14" fmla="*/ 192859 h 4227703"/>
                    <a:gd name="connsiteX15" fmla="*/ 6385 w 3697570"/>
                    <a:gd name="connsiteY15" fmla="*/ 161231 h 4227703"/>
                    <a:gd name="connsiteX16" fmla="*/ 18535 w 3697570"/>
                    <a:gd name="connsiteY16" fmla="*/ 143212 h 4227703"/>
                    <a:gd name="connsiteX17" fmla="*/ 26619 w 3697570"/>
                    <a:gd name="connsiteY17" fmla="*/ 121193 h 4227703"/>
                    <a:gd name="connsiteX18" fmla="*/ 226457 w 3697570"/>
                    <a:gd name="connsiteY18" fmla="*/ 9200 h 4227703"/>
                    <a:gd name="connsiteX19" fmla="*/ 918130 w 3697570"/>
                    <a:gd name="connsiteY19" fmla="*/ 9200 h 4227703"/>
                    <a:gd name="connsiteX20" fmla="*/ 918129 w 3697570"/>
                    <a:gd name="connsiteY20" fmla="*/ 375936 h 4227703"/>
                    <a:gd name="connsiteX21" fmla="*/ 312521 w 3697570"/>
                    <a:gd name="connsiteY21" fmla="*/ 375936 h 4227703"/>
                    <a:gd name="connsiteX22" fmla="*/ 312521 w 3697570"/>
                    <a:gd name="connsiteY22" fmla="*/ 3850124 h 4227703"/>
                    <a:gd name="connsiteX23" fmla="*/ 3378573 w 3697570"/>
                    <a:gd name="connsiteY23" fmla="*/ 3850124 h 4227703"/>
                    <a:gd name="connsiteX24" fmla="*/ 3378573 w 3697570"/>
                    <a:gd name="connsiteY24" fmla="*/ 370402 h 4227703"/>
                    <a:gd name="connsiteX25" fmla="*/ 2776000 w 3697570"/>
                    <a:gd name="connsiteY25" fmla="*/ 370403 h 4227703"/>
                    <a:gd name="connsiteX26" fmla="*/ 2775999 w 3697570"/>
                    <a:gd name="connsiteY26" fmla="*/ 0 h 4227703"/>
                    <a:gd name="connsiteX0" fmla="*/ 2775999 w 3697570"/>
                    <a:gd name="connsiteY0" fmla="*/ 0 h 4227703"/>
                    <a:gd name="connsiteX1" fmla="*/ 3477473 w 3697570"/>
                    <a:gd name="connsiteY1" fmla="*/ 0 h 4227703"/>
                    <a:gd name="connsiteX2" fmla="*/ 3692959 w 3697570"/>
                    <a:gd name="connsiteY2" fmla="*/ 147877 h 4227703"/>
                    <a:gd name="connsiteX3" fmla="*/ 3692959 w 3697570"/>
                    <a:gd name="connsiteY3" fmla="*/ 222525 h 4227703"/>
                    <a:gd name="connsiteX4" fmla="*/ 3690519 w 3697570"/>
                    <a:gd name="connsiteY4" fmla="*/ 229143 h 4227703"/>
                    <a:gd name="connsiteX5" fmla="*/ 3690861 w 3697570"/>
                    <a:gd name="connsiteY5" fmla="*/ 229650 h 4227703"/>
                    <a:gd name="connsiteX6" fmla="*/ 3697375 w 3697570"/>
                    <a:gd name="connsiteY6" fmla="*/ 261914 h 4227703"/>
                    <a:gd name="connsiteX7" fmla="*/ 3697375 w 3697570"/>
                    <a:gd name="connsiteY7" fmla="*/ 4134736 h 4227703"/>
                    <a:gd name="connsiteX8" fmla="*/ 3489345 w 3697570"/>
                    <a:gd name="connsiteY8" fmla="*/ 4227683 h 4227703"/>
                    <a:gd name="connsiteX9" fmla="*/ 158198 w 3697570"/>
                    <a:gd name="connsiteY9" fmla="*/ 4227683 h 4227703"/>
                    <a:gd name="connsiteX10" fmla="*/ 0 w 3697570"/>
                    <a:gd name="connsiteY10" fmla="*/ 4068949 h 4227703"/>
                    <a:gd name="connsiteX11" fmla="*/ 0 w 3697570"/>
                    <a:gd name="connsiteY11" fmla="*/ 192859 h 4227703"/>
                    <a:gd name="connsiteX12" fmla="*/ 6385 w 3697570"/>
                    <a:gd name="connsiteY12" fmla="*/ 161231 h 4227703"/>
                    <a:gd name="connsiteX13" fmla="*/ 18535 w 3697570"/>
                    <a:gd name="connsiteY13" fmla="*/ 143212 h 4227703"/>
                    <a:gd name="connsiteX14" fmla="*/ 26619 w 3697570"/>
                    <a:gd name="connsiteY14" fmla="*/ 121193 h 4227703"/>
                    <a:gd name="connsiteX15" fmla="*/ 226457 w 3697570"/>
                    <a:gd name="connsiteY15" fmla="*/ 9200 h 4227703"/>
                    <a:gd name="connsiteX16" fmla="*/ 918130 w 3697570"/>
                    <a:gd name="connsiteY16" fmla="*/ 9200 h 4227703"/>
                    <a:gd name="connsiteX17" fmla="*/ 918129 w 3697570"/>
                    <a:gd name="connsiteY17" fmla="*/ 375936 h 4227703"/>
                    <a:gd name="connsiteX18" fmla="*/ 312521 w 3697570"/>
                    <a:gd name="connsiteY18" fmla="*/ 375936 h 4227703"/>
                    <a:gd name="connsiteX19" fmla="*/ 312521 w 3697570"/>
                    <a:gd name="connsiteY19" fmla="*/ 3850124 h 4227703"/>
                    <a:gd name="connsiteX20" fmla="*/ 3378573 w 3697570"/>
                    <a:gd name="connsiteY20" fmla="*/ 3850124 h 4227703"/>
                    <a:gd name="connsiteX21" fmla="*/ 3378573 w 3697570"/>
                    <a:gd name="connsiteY21" fmla="*/ 370402 h 4227703"/>
                    <a:gd name="connsiteX22" fmla="*/ 2776000 w 3697570"/>
                    <a:gd name="connsiteY22" fmla="*/ 370403 h 4227703"/>
                    <a:gd name="connsiteX23" fmla="*/ 2775999 w 3697570"/>
                    <a:gd name="connsiteY23" fmla="*/ 0 h 4227703"/>
                    <a:gd name="connsiteX0" fmla="*/ 2775999 w 3697570"/>
                    <a:gd name="connsiteY0" fmla="*/ 0 h 4227703"/>
                    <a:gd name="connsiteX1" fmla="*/ 3477473 w 3697570"/>
                    <a:gd name="connsiteY1" fmla="*/ 0 h 4227703"/>
                    <a:gd name="connsiteX2" fmla="*/ 3692959 w 3697570"/>
                    <a:gd name="connsiteY2" fmla="*/ 147877 h 4227703"/>
                    <a:gd name="connsiteX3" fmla="*/ 3692959 w 3697570"/>
                    <a:gd name="connsiteY3" fmla="*/ 222525 h 4227703"/>
                    <a:gd name="connsiteX4" fmla="*/ 3690519 w 3697570"/>
                    <a:gd name="connsiteY4" fmla="*/ 229143 h 4227703"/>
                    <a:gd name="connsiteX5" fmla="*/ 3697375 w 3697570"/>
                    <a:gd name="connsiteY5" fmla="*/ 261914 h 4227703"/>
                    <a:gd name="connsiteX6" fmla="*/ 3697375 w 3697570"/>
                    <a:gd name="connsiteY6" fmla="*/ 4134736 h 4227703"/>
                    <a:gd name="connsiteX7" fmla="*/ 3489345 w 3697570"/>
                    <a:gd name="connsiteY7" fmla="*/ 4227683 h 4227703"/>
                    <a:gd name="connsiteX8" fmla="*/ 158198 w 3697570"/>
                    <a:gd name="connsiteY8" fmla="*/ 4227683 h 4227703"/>
                    <a:gd name="connsiteX9" fmla="*/ 0 w 3697570"/>
                    <a:gd name="connsiteY9" fmla="*/ 4068949 h 4227703"/>
                    <a:gd name="connsiteX10" fmla="*/ 0 w 3697570"/>
                    <a:gd name="connsiteY10" fmla="*/ 192859 h 4227703"/>
                    <a:gd name="connsiteX11" fmla="*/ 6385 w 3697570"/>
                    <a:gd name="connsiteY11" fmla="*/ 161231 h 4227703"/>
                    <a:gd name="connsiteX12" fmla="*/ 18535 w 3697570"/>
                    <a:gd name="connsiteY12" fmla="*/ 143212 h 4227703"/>
                    <a:gd name="connsiteX13" fmla="*/ 26619 w 3697570"/>
                    <a:gd name="connsiteY13" fmla="*/ 121193 h 4227703"/>
                    <a:gd name="connsiteX14" fmla="*/ 226457 w 3697570"/>
                    <a:gd name="connsiteY14" fmla="*/ 9200 h 4227703"/>
                    <a:gd name="connsiteX15" fmla="*/ 918130 w 3697570"/>
                    <a:gd name="connsiteY15" fmla="*/ 9200 h 4227703"/>
                    <a:gd name="connsiteX16" fmla="*/ 918129 w 3697570"/>
                    <a:gd name="connsiteY16" fmla="*/ 375936 h 4227703"/>
                    <a:gd name="connsiteX17" fmla="*/ 312521 w 3697570"/>
                    <a:gd name="connsiteY17" fmla="*/ 375936 h 4227703"/>
                    <a:gd name="connsiteX18" fmla="*/ 312521 w 3697570"/>
                    <a:gd name="connsiteY18" fmla="*/ 3850124 h 4227703"/>
                    <a:gd name="connsiteX19" fmla="*/ 3378573 w 3697570"/>
                    <a:gd name="connsiteY19" fmla="*/ 3850124 h 4227703"/>
                    <a:gd name="connsiteX20" fmla="*/ 3378573 w 3697570"/>
                    <a:gd name="connsiteY20" fmla="*/ 370402 h 4227703"/>
                    <a:gd name="connsiteX21" fmla="*/ 2776000 w 3697570"/>
                    <a:gd name="connsiteY21" fmla="*/ 370403 h 4227703"/>
                    <a:gd name="connsiteX22" fmla="*/ 2775999 w 3697570"/>
                    <a:gd name="connsiteY22" fmla="*/ 0 h 4227703"/>
                    <a:gd name="connsiteX0" fmla="*/ 2775999 w 3697570"/>
                    <a:gd name="connsiteY0" fmla="*/ 0 h 4227703"/>
                    <a:gd name="connsiteX1" fmla="*/ 3477473 w 3697570"/>
                    <a:gd name="connsiteY1" fmla="*/ 0 h 4227703"/>
                    <a:gd name="connsiteX2" fmla="*/ 3692959 w 3697570"/>
                    <a:gd name="connsiteY2" fmla="*/ 147877 h 4227703"/>
                    <a:gd name="connsiteX3" fmla="*/ 3692959 w 3697570"/>
                    <a:gd name="connsiteY3" fmla="*/ 222525 h 4227703"/>
                    <a:gd name="connsiteX4" fmla="*/ 3697375 w 3697570"/>
                    <a:gd name="connsiteY4" fmla="*/ 261914 h 4227703"/>
                    <a:gd name="connsiteX5" fmla="*/ 3697375 w 3697570"/>
                    <a:gd name="connsiteY5" fmla="*/ 4134736 h 4227703"/>
                    <a:gd name="connsiteX6" fmla="*/ 3489345 w 3697570"/>
                    <a:gd name="connsiteY6" fmla="*/ 4227683 h 4227703"/>
                    <a:gd name="connsiteX7" fmla="*/ 158198 w 3697570"/>
                    <a:gd name="connsiteY7" fmla="*/ 4227683 h 4227703"/>
                    <a:gd name="connsiteX8" fmla="*/ 0 w 3697570"/>
                    <a:gd name="connsiteY8" fmla="*/ 4068949 h 4227703"/>
                    <a:gd name="connsiteX9" fmla="*/ 0 w 3697570"/>
                    <a:gd name="connsiteY9" fmla="*/ 192859 h 4227703"/>
                    <a:gd name="connsiteX10" fmla="*/ 6385 w 3697570"/>
                    <a:gd name="connsiteY10" fmla="*/ 161231 h 4227703"/>
                    <a:gd name="connsiteX11" fmla="*/ 18535 w 3697570"/>
                    <a:gd name="connsiteY11" fmla="*/ 143212 h 4227703"/>
                    <a:gd name="connsiteX12" fmla="*/ 26619 w 3697570"/>
                    <a:gd name="connsiteY12" fmla="*/ 121193 h 4227703"/>
                    <a:gd name="connsiteX13" fmla="*/ 226457 w 3697570"/>
                    <a:gd name="connsiteY13" fmla="*/ 9200 h 4227703"/>
                    <a:gd name="connsiteX14" fmla="*/ 918130 w 3697570"/>
                    <a:gd name="connsiteY14" fmla="*/ 9200 h 4227703"/>
                    <a:gd name="connsiteX15" fmla="*/ 918129 w 3697570"/>
                    <a:gd name="connsiteY15" fmla="*/ 375936 h 4227703"/>
                    <a:gd name="connsiteX16" fmla="*/ 312521 w 3697570"/>
                    <a:gd name="connsiteY16" fmla="*/ 375936 h 4227703"/>
                    <a:gd name="connsiteX17" fmla="*/ 312521 w 3697570"/>
                    <a:gd name="connsiteY17" fmla="*/ 3850124 h 4227703"/>
                    <a:gd name="connsiteX18" fmla="*/ 3378573 w 3697570"/>
                    <a:gd name="connsiteY18" fmla="*/ 3850124 h 4227703"/>
                    <a:gd name="connsiteX19" fmla="*/ 3378573 w 3697570"/>
                    <a:gd name="connsiteY19" fmla="*/ 370402 h 4227703"/>
                    <a:gd name="connsiteX20" fmla="*/ 2776000 w 3697570"/>
                    <a:gd name="connsiteY20" fmla="*/ 370403 h 4227703"/>
                    <a:gd name="connsiteX21" fmla="*/ 2775999 w 3697570"/>
                    <a:gd name="connsiteY21" fmla="*/ 0 h 4227703"/>
                    <a:gd name="connsiteX0" fmla="*/ 2775999 w 3697570"/>
                    <a:gd name="connsiteY0" fmla="*/ 0 h 4227703"/>
                    <a:gd name="connsiteX1" fmla="*/ 3477473 w 3697570"/>
                    <a:gd name="connsiteY1" fmla="*/ 0 h 4227703"/>
                    <a:gd name="connsiteX2" fmla="*/ 3692959 w 3697570"/>
                    <a:gd name="connsiteY2" fmla="*/ 147877 h 4227703"/>
                    <a:gd name="connsiteX3" fmla="*/ 3697375 w 3697570"/>
                    <a:gd name="connsiteY3" fmla="*/ 261914 h 4227703"/>
                    <a:gd name="connsiteX4" fmla="*/ 3697375 w 3697570"/>
                    <a:gd name="connsiteY4" fmla="*/ 4134736 h 4227703"/>
                    <a:gd name="connsiteX5" fmla="*/ 3489345 w 3697570"/>
                    <a:gd name="connsiteY5" fmla="*/ 4227683 h 4227703"/>
                    <a:gd name="connsiteX6" fmla="*/ 158198 w 3697570"/>
                    <a:gd name="connsiteY6" fmla="*/ 4227683 h 4227703"/>
                    <a:gd name="connsiteX7" fmla="*/ 0 w 3697570"/>
                    <a:gd name="connsiteY7" fmla="*/ 4068949 h 4227703"/>
                    <a:gd name="connsiteX8" fmla="*/ 0 w 3697570"/>
                    <a:gd name="connsiteY8" fmla="*/ 192859 h 4227703"/>
                    <a:gd name="connsiteX9" fmla="*/ 6385 w 3697570"/>
                    <a:gd name="connsiteY9" fmla="*/ 161231 h 4227703"/>
                    <a:gd name="connsiteX10" fmla="*/ 18535 w 3697570"/>
                    <a:gd name="connsiteY10" fmla="*/ 143212 h 4227703"/>
                    <a:gd name="connsiteX11" fmla="*/ 26619 w 3697570"/>
                    <a:gd name="connsiteY11" fmla="*/ 121193 h 4227703"/>
                    <a:gd name="connsiteX12" fmla="*/ 226457 w 3697570"/>
                    <a:gd name="connsiteY12" fmla="*/ 9200 h 4227703"/>
                    <a:gd name="connsiteX13" fmla="*/ 918130 w 3697570"/>
                    <a:gd name="connsiteY13" fmla="*/ 9200 h 4227703"/>
                    <a:gd name="connsiteX14" fmla="*/ 918129 w 3697570"/>
                    <a:gd name="connsiteY14" fmla="*/ 375936 h 4227703"/>
                    <a:gd name="connsiteX15" fmla="*/ 312521 w 3697570"/>
                    <a:gd name="connsiteY15" fmla="*/ 375936 h 4227703"/>
                    <a:gd name="connsiteX16" fmla="*/ 312521 w 3697570"/>
                    <a:gd name="connsiteY16" fmla="*/ 3850124 h 4227703"/>
                    <a:gd name="connsiteX17" fmla="*/ 3378573 w 3697570"/>
                    <a:gd name="connsiteY17" fmla="*/ 3850124 h 4227703"/>
                    <a:gd name="connsiteX18" fmla="*/ 3378573 w 3697570"/>
                    <a:gd name="connsiteY18" fmla="*/ 370402 h 4227703"/>
                    <a:gd name="connsiteX19" fmla="*/ 2776000 w 3697570"/>
                    <a:gd name="connsiteY19" fmla="*/ 370403 h 4227703"/>
                    <a:gd name="connsiteX20" fmla="*/ 2775999 w 3697570"/>
                    <a:gd name="connsiteY20" fmla="*/ 0 h 4227703"/>
                    <a:gd name="connsiteX0" fmla="*/ 2775999 w 3697570"/>
                    <a:gd name="connsiteY0" fmla="*/ 116747 h 4344450"/>
                    <a:gd name="connsiteX1" fmla="*/ 3477473 w 3697570"/>
                    <a:gd name="connsiteY1" fmla="*/ 116747 h 4344450"/>
                    <a:gd name="connsiteX2" fmla="*/ 3697375 w 3697570"/>
                    <a:gd name="connsiteY2" fmla="*/ 378661 h 4344450"/>
                    <a:gd name="connsiteX3" fmla="*/ 3697375 w 3697570"/>
                    <a:gd name="connsiteY3" fmla="*/ 4251483 h 4344450"/>
                    <a:gd name="connsiteX4" fmla="*/ 3489345 w 3697570"/>
                    <a:gd name="connsiteY4" fmla="*/ 4344430 h 4344450"/>
                    <a:gd name="connsiteX5" fmla="*/ 158198 w 3697570"/>
                    <a:gd name="connsiteY5" fmla="*/ 4344430 h 4344450"/>
                    <a:gd name="connsiteX6" fmla="*/ 0 w 3697570"/>
                    <a:gd name="connsiteY6" fmla="*/ 4185696 h 4344450"/>
                    <a:gd name="connsiteX7" fmla="*/ 0 w 3697570"/>
                    <a:gd name="connsiteY7" fmla="*/ 309606 h 4344450"/>
                    <a:gd name="connsiteX8" fmla="*/ 6385 w 3697570"/>
                    <a:gd name="connsiteY8" fmla="*/ 277978 h 4344450"/>
                    <a:gd name="connsiteX9" fmla="*/ 18535 w 3697570"/>
                    <a:gd name="connsiteY9" fmla="*/ 259959 h 4344450"/>
                    <a:gd name="connsiteX10" fmla="*/ 26619 w 3697570"/>
                    <a:gd name="connsiteY10" fmla="*/ 237940 h 4344450"/>
                    <a:gd name="connsiteX11" fmla="*/ 226457 w 3697570"/>
                    <a:gd name="connsiteY11" fmla="*/ 125947 h 4344450"/>
                    <a:gd name="connsiteX12" fmla="*/ 918130 w 3697570"/>
                    <a:gd name="connsiteY12" fmla="*/ 125947 h 4344450"/>
                    <a:gd name="connsiteX13" fmla="*/ 918129 w 3697570"/>
                    <a:gd name="connsiteY13" fmla="*/ 492683 h 4344450"/>
                    <a:gd name="connsiteX14" fmla="*/ 312521 w 3697570"/>
                    <a:gd name="connsiteY14" fmla="*/ 492683 h 4344450"/>
                    <a:gd name="connsiteX15" fmla="*/ 312521 w 3697570"/>
                    <a:gd name="connsiteY15" fmla="*/ 3966871 h 4344450"/>
                    <a:gd name="connsiteX16" fmla="*/ 3378573 w 3697570"/>
                    <a:gd name="connsiteY16" fmla="*/ 3966871 h 4344450"/>
                    <a:gd name="connsiteX17" fmla="*/ 3378573 w 3697570"/>
                    <a:gd name="connsiteY17" fmla="*/ 487149 h 4344450"/>
                    <a:gd name="connsiteX18" fmla="*/ 2776000 w 3697570"/>
                    <a:gd name="connsiteY18" fmla="*/ 487150 h 4344450"/>
                    <a:gd name="connsiteX19" fmla="*/ 2775999 w 3697570"/>
                    <a:gd name="connsiteY19" fmla="*/ 116747 h 4344450"/>
                    <a:gd name="connsiteX0" fmla="*/ 2775999 w 3697570"/>
                    <a:gd name="connsiteY0" fmla="*/ 5955 h 4233658"/>
                    <a:gd name="connsiteX1" fmla="*/ 3477473 w 3697570"/>
                    <a:gd name="connsiteY1" fmla="*/ 5955 h 4233658"/>
                    <a:gd name="connsiteX2" fmla="*/ 3697375 w 3697570"/>
                    <a:gd name="connsiteY2" fmla="*/ 267869 h 4233658"/>
                    <a:gd name="connsiteX3" fmla="*/ 3697375 w 3697570"/>
                    <a:gd name="connsiteY3" fmla="*/ 4140691 h 4233658"/>
                    <a:gd name="connsiteX4" fmla="*/ 3489345 w 3697570"/>
                    <a:gd name="connsiteY4" fmla="*/ 4233638 h 4233658"/>
                    <a:gd name="connsiteX5" fmla="*/ 158198 w 3697570"/>
                    <a:gd name="connsiteY5" fmla="*/ 4233638 h 4233658"/>
                    <a:gd name="connsiteX6" fmla="*/ 0 w 3697570"/>
                    <a:gd name="connsiteY6" fmla="*/ 4074904 h 4233658"/>
                    <a:gd name="connsiteX7" fmla="*/ 0 w 3697570"/>
                    <a:gd name="connsiteY7" fmla="*/ 198814 h 4233658"/>
                    <a:gd name="connsiteX8" fmla="*/ 6385 w 3697570"/>
                    <a:gd name="connsiteY8" fmla="*/ 167186 h 4233658"/>
                    <a:gd name="connsiteX9" fmla="*/ 18535 w 3697570"/>
                    <a:gd name="connsiteY9" fmla="*/ 149167 h 4233658"/>
                    <a:gd name="connsiteX10" fmla="*/ 26619 w 3697570"/>
                    <a:gd name="connsiteY10" fmla="*/ 127148 h 4233658"/>
                    <a:gd name="connsiteX11" fmla="*/ 226457 w 3697570"/>
                    <a:gd name="connsiteY11" fmla="*/ 15155 h 4233658"/>
                    <a:gd name="connsiteX12" fmla="*/ 918130 w 3697570"/>
                    <a:gd name="connsiteY12" fmla="*/ 15155 h 4233658"/>
                    <a:gd name="connsiteX13" fmla="*/ 918129 w 3697570"/>
                    <a:gd name="connsiteY13" fmla="*/ 381891 h 4233658"/>
                    <a:gd name="connsiteX14" fmla="*/ 312521 w 3697570"/>
                    <a:gd name="connsiteY14" fmla="*/ 381891 h 4233658"/>
                    <a:gd name="connsiteX15" fmla="*/ 312521 w 3697570"/>
                    <a:gd name="connsiteY15" fmla="*/ 3856079 h 4233658"/>
                    <a:gd name="connsiteX16" fmla="*/ 3378573 w 3697570"/>
                    <a:gd name="connsiteY16" fmla="*/ 3856079 h 4233658"/>
                    <a:gd name="connsiteX17" fmla="*/ 3378573 w 3697570"/>
                    <a:gd name="connsiteY17" fmla="*/ 376357 h 4233658"/>
                    <a:gd name="connsiteX18" fmla="*/ 2776000 w 3697570"/>
                    <a:gd name="connsiteY18" fmla="*/ 376358 h 4233658"/>
                    <a:gd name="connsiteX19" fmla="*/ 2775999 w 3697570"/>
                    <a:gd name="connsiteY19" fmla="*/ 5955 h 4233658"/>
                    <a:gd name="connsiteX0" fmla="*/ 2775999 w 3697585"/>
                    <a:gd name="connsiteY0" fmla="*/ 36594 h 4264297"/>
                    <a:gd name="connsiteX1" fmla="*/ 3477473 w 3697585"/>
                    <a:gd name="connsiteY1" fmla="*/ 36594 h 4264297"/>
                    <a:gd name="connsiteX2" fmla="*/ 3697375 w 3697585"/>
                    <a:gd name="connsiteY2" fmla="*/ 298508 h 4264297"/>
                    <a:gd name="connsiteX3" fmla="*/ 3697375 w 3697585"/>
                    <a:gd name="connsiteY3" fmla="*/ 4171330 h 4264297"/>
                    <a:gd name="connsiteX4" fmla="*/ 3489345 w 3697585"/>
                    <a:gd name="connsiteY4" fmla="*/ 4264277 h 4264297"/>
                    <a:gd name="connsiteX5" fmla="*/ 158198 w 3697585"/>
                    <a:gd name="connsiteY5" fmla="*/ 4264277 h 4264297"/>
                    <a:gd name="connsiteX6" fmla="*/ 0 w 3697585"/>
                    <a:gd name="connsiteY6" fmla="*/ 4105543 h 4264297"/>
                    <a:gd name="connsiteX7" fmla="*/ 0 w 3697585"/>
                    <a:gd name="connsiteY7" fmla="*/ 229453 h 4264297"/>
                    <a:gd name="connsiteX8" fmla="*/ 6385 w 3697585"/>
                    <a:gd name="connsiteY8" fmla="*/ 197825 h 4264297"/>
                    <a:gd name="connsiteX9" fmla="*/ 18535 w 3697585"/>
                    <a:gd name="connsiteY9" fmla="*/ 179806 h 4264297"/>
                    <a:gd name="connsiteX10" fmla="*/ 26619 w 3697585"/>
                    <a:gd name="connsiteY10" fmla="*/ 157787 h 4264297"/>
                    <a:gd name="connsiteX11" fmla="*/ 226457 w 3697585"/>
                    <a:gd name="connsiteY11" fmla="*/ 45794 h 4264297"/>
                    <a:gd name="connsiteX12" fmla="*/ 918130 w 3697585"/>
                    <a:gd name="connsiteY12" fmla="*/ 45794 h 4264297"/>
                    <a:gd name="connsiteX13" fmla="*/ 918129 w 3697585"/>
                    <a:gd name="connsiteY13" fmla="*/ 412530 h 4264297"/>
                    <a:gd name="connsiteX14" fmla="*/ 312521 w 3697585"/>
                    <a:gd name="connsiteY14" fmla="*/ 412530 h 4264297"/>
                    <a:gd name="connsiteX15" fmla="*/ 312521 w 3697585"/>
                    <a:gd name="connsiteY15" fmla="*/ 3886718 h 4264297"/>
                    <a:gd name="connsiteX16" fmla="*/ 3378573 w 3697585"/>
                    <a:gd name="connsiteY16" fmla="*/ 3886718 h 4264297"/>
                    <a:gd name="connsiteX17" fmla="*/ 3378573 w 3697585"/>
                    <a:gd name="connsiteY17" fmla="*/ 406996 h 4264297"/>
                    <a:gd name="connsiteX18" fmla="*/ 2776000 w 3697585"/>
                    <a:gd name="connsiteY18" fmla="*/ 406997 h 4264297"/>
                    <a:gd name="connsiteX19" fmla="*/ 2775999 w 3697585"/>
                    <a:gd name="connsiteY19" fmla="*/ 36594 h 4264297"/>
                    <a:gd name="connsiteX0" fmla="*/ 2775999 w 3699026"/>
                    <a:gd name="connsiteY0" fmla="*/ 26872 h 4254575"/>
                    <a:gd name="connsiteX1" fmla="*/ 3477473 w 3699026"/>
                    <a:gd name="connsiteY1" fmla="*/ 26872 h 4254575"/>
                    <a:gd name="connsiteX2" fmla="*/ 3697375 w 3699026"/>
                    <a:gd name="connsiteY2" fmla="*/ 288786 h 4254575"/>
                    <a:gd name="connsiteX3" fmla="*/ 3697375 w 3699026"/>
                    <a:gd name="connsiteY3" fmla="*/ 4161608 h 4254575"/>
                    <a:gd name="connsiteX4" fmla="*/ 3489345 w 3699026"/>
                    <a:gd name="connsiteY4" fmla="*/ 4254555 h 4254575"/>
                    <a:gd name="connsiteX5" fmla="*/ 158198 w 3699026"/>
                    <a:gd name="connsiteY5" fmla="*/ 4254555 h 4254575"/>
                    <a:gd name="connsiteX6" fmla="*/ 0 w 3699026"/>
                    <a:gd name="connsiteY6" fmla="*/ 4095821 h 4254575"/>
                    <a:gd name="connsiteX7" fmla="*/ 0 w 3699026"/>
                    <a:gd name="connsiteY7" fmla="*/ 219731 h 4254575"/>
                    <a:gd name="connsiteX8" fmla="*/ 6385 w 3699026"/>
                    <a:gd name="connsiteY8" fmla="*/ 188103 h 4254575"/>
                    <a:gd name="connsiteX9" fmla="*/ 18535 w 3699026"/>
                    <a:gd name="connsiteY9" fmla="*/ 170084 h 4254575"/>
                    <a:gd name="connsiteX10" fmla="*/ 26619 w 3699026"/>
                    <a:gd name="connsiteY10" fmla="*/ 148065 h 4254575"/>
                    <a:gd name="connsiteX11" fmla="*/ 226457 w 3699026"/>
                    <a:gd name="connsiteY11" fmla="*/ 36072 h 4254575"/>
                    <a:gd name="connsiteX12" fmla="*/ 918130 w 3699026"/>
                    <a:gd name="connsiteY12" fmla="*/ 36072 h 4254575"/>
                    <a:gd name="connsiteX13" fmla="*/ 918129 w 3699026"/>
                    <a:gd name="connsiteY13" fmla="*/ 402808 h 4254575"/>
                    <a:gd name="connsiteX14" fmla="*/ 312521 w 3699026"/>
                    <a:gd name="connsiteY14" fmla="*/ 402808 h 4254575"/>
                    <a:gd name="connsiteX15" fmla="*/ 312521 w 3699026"/>
                    <a:gd name="connsiteY15" fmla="*/ 3876996 h 4254575"/>
                    <a:gd name="connsiteX16" fmla="*/ 3378573 w 3699026"/>
                    <a:gd name="connsiteY16" fmla="*/ 3876996 h 4254575"/>
                    <a:gd name="connsiteX17" fmla="*/ 3378573 w 3699026"/>
                    <a:gd name="connsiteY17" fmla="*/ 397274 h 4254575"/>
                    <a:gd name="connsiteX18" fmla="*/ 2776000 w 3699026"/>
                    <a:gd name="connsiteY18" fmla="*/ 397275 h 4254575"/>
                    <a:gd name="connsiteX19" fmla="*/ 2775999 w 3699026"/>
                    <a:gd name="connsiteY19" fmla="*/ 26872 h 4254575"/>
                    <a:gd name="connsiteX0" fmla="*/ 2775999 w 3702341"/>
                    <a:gd name="connsiteY0" fmla="*/ 4467 h 4232170"/>
                    <a:gd name="connsiteX1" fmla="*/ 3477473 w 3702341"/>
                    <a:gd name="connsiteY1" fmla="*/ 4467 h 4232170"/>
                    <a:gd name="connsiteX2" fmla="*/ 3697375 w 3702341"/>
                    <a:gd name="connsiteY2" fmla="*/ 266381 h 4232170"/>
                    <a:gd name="connsiteX3" fmla="*/ 3697375 w 3702341"/>
                    <a:gd name="connsiteY3" fmla="*/ 4139203 h 4232170"/>
                    <a:gd name="connsiteX4" fmla="*/ 3489345 w 3702341"/>
                    <a:gd name="connsiteY4" fmla="*/ 4232150 h 4232170"/>
                    <a:gd name="connsiteX5" fmla="*/ 158198 w 3702341"/>
                    <a:gd name="connsiteY5" fmla="*/ 4232150 h 4232170"/>
                    <a:gd name="connsiteX6" fmla="*/ 0 w 3702341"/>
                    <a:gd name="connsiteY6" fmla="*/ 4073416 h 4232170"/>
                    <a:gd name="connsiteX7" fmla="*/ 0 w 3702341"/>
                    <a:gd name="connsiteY7" fmla="*/ 197326 h 4232170"/>
                    <a:gd name="connsiteX8" fmla="*/ 6385 w 3702341"/>
                    <a:gd name="connsiteY8" fmla="*/ 165698 h 4232170"/>
                    <a:gd name="connsiteX9" fmla="*/ 18535 w 3702341"/>
                    <a:gd name="connsiteY9" fmla="*/ 147679 h 4232170"/>
                    <a:gd name="connsiteX10" fmla="*/ 26619 w 3702341"/>
                    <a:gd name="connsiteY10" fmla="*/ 125660 h 4232170"/>
                    <a:gd name="connsiteX11" fmla="*/ 226457 w 3702341"/>
                    <a:gd name="connsiteY11" fmla="*/ 13667 h 4232170"/>
                    <a:gd name="connsiteX12" fmla="*/ 918130 w 3702341"/>
                    <a:gd name="connsiteY12" fmla="*/ 13667 h 4232170"/>
                    <a:gd name="connsiteX13" fmla="*/ 918129 w 3702341"/>
                    <a:gd name="connsiteY13" fmla="*/ 380403 h 4232170"/>
                    <a:gd name="connsiteX14" fmla="*/ 312521 w 3702341"/>
                    <a:gd name="connsiteY14" fmla="*/ 380403 h 4232170"/>
                    <a:gd name="connsiteX15" fmla="*/ 312521 w 3702341"/>
                    <a:gd name="connsiteY15" fmla="*/ 3854591 h 4232170"/>
                    <a:gd name="connsiteX16" fmla="*/ 3378573 w 3702341"/>
                    <a:gd name="connsiteY16" fmla="*/ 3854591 h 4232170"/>
                    <a:gd name="connsiteX17" fmla="*/ 3378573 w 3702341"/>
                    <a:gd name="connsiteY17" fmla="*/ 374869 h 4232170"/>
                    <a:gd name="connsiteX18" fmla="*/ 2776000 w 3702341"/>
                    <a:gd name="connsiteY18" fmla="*/ 374870 h 4232170"/>
                    <a:gd name="connsiteX19" fmla="*/ 2775999 w 3702341"/>
                    <a:gd name="connsiteY19" fmla="*/ 4467 h 4232170"/>
                    <a:gd name="connsiteX0" fmla="*/ 2775999 w 3697570"/>
                    <a:gd name="connsiteY0" fmla="*/ 3510 h 4231213"/>
                    <a:gd name="connsiteX1" fmla="*/ 3477473 w 3697570"/>
                    <a:gd name="connsiteY1" fmla="*/ 3510 h 4231213"/>
                    <a:gd name="connsiteX2" fmla="*/ 3697375 w 3697570"/>
                    <a:gd name="connsiteY2" fmla="*/ 265424 h 4231213"/>
                    <a:gd name="connsiteX3" fmla="*/ 3697375 w 3697570"/>
                    <a:gd name="connsiteY3" fmla="*/ 4138246 h 4231213"/>
                    <a:gd name="connsiteX4" fmla="*/ 3489345 w 3697570"/>
                    <a:gd name="connsiteY4" fmla="*/ 4231193 h 4231213"/>
                    <a:gd name="connsiteX5" fmla="*/ 158198 w 3697570"/>
                    <a:gd name="connsiteY5" fmla="*/ 4231193 h 4231213"/>
                    <a:gd name="connsiteX6" fmla="*/ 0 w 3697570"/>
                    <a:gd name="connsiteY6" fmla="*/ 4072459 h 4231213"/>
                    <a:gd name="connsiteX7" fmla="*/ 0 w 3697570"/>
                    <a:gd name="connsiteY7" fmla="*/ 196369 h 4231213"/>
                    <a:gd name="connsiteX8" fmla="*/ 6385 w 3697570"/>
                    <a:gd name="connsiteY8" fmla="*/ 164741 h 4231213"/>
                    <a:gd name="connsiteX9" fmla="*/ 18535 w 3697570"/>
                    <a:gd name="connsiteY9" fmla="*/ 146722 h 4231213"/>
                    <a:gd name="connsiteX10" fmla="*/ 26619 w 3697570"/>
                    <a:gd name="connsiteY10" fmla="*/ 124703 h 4231213"/>
                    <a:gd name="connsiteX11" fmla="*/ 226457 w 3697570"/>
                    <a:gd name="connsiteY11" fmla="*/ 12710 h 4231213"/>
                    <a:gd name="connsiteX12" fmla="*/ 918130 w 3697570"/>
                    <a:gd name="connsiteY12" fmla="*/ 12710 h 4231213"/>
                    <a:gd name="connsiteX13" fmla="*/ 918129 w 3697570"/>
                    <a:gd name="connsiteY13" fmla="*/ 379446 h 4231213"/>
                    <a:gd name="connsiteX14" fmla="*/ 312521 w 3697570"/>
                    <a:gd name="connsiteY14" fmla="*/ 379446 h 4231213"/>
                    <a:gd name="connsiteX15" fmla="*/ 312521 w 3697570"/>
                    <a:gd name="connsiteY15" fmla="*/ 3853634 h 4231213"/>
                    <a:gd name="connsiteX16" fmla="*/ 3378573 w 3697570"/>
                    <a:gd name="connsiteY16" fmla="*/ 3853634 h 4231213"/>
                    <a:gd name="connsiteX17" fmla="*/ 3378573 w 3697570"/>
                    <a:gd name="connsiteY17" fmla="*/ 373912 h 4231213"/>
                    <a:gd name="connsiteX18" fmla="*/ 2776000 w 3697570"/>
                    <a:gd name="connsiteY18" fmla="*/ 373913 h 4231213"/>
                    <a:gd name="connsiteX19" fmla="*/ 2775999 w 3697570"/>
                    <a:gd name="connsiteY19" fmla="*/ 3510 h 4231213"/>
                    <a:gd name="connsiteX0" fmla="*/ 2775999 w 3697570"/>
                    <a:gd name="connsiteY0" fmla="*/ 2704 h 4230407"/>
                    <a:gd name="connsiteX1" fmla="*/ 3477473 w 3697570"/>
                    <a:gd name="connsiteY1" fmla="*/ 2704 h 4230407"/>
                    <a:gd name="connsiteX2" fmla="*/ 3697375 w 3697570"/>
                    <a:gd name="connsiteY2" fmla="*/ 264618 h 4230407"/>
                    <a:gd name="connsiteX3" fmla="*/ 3697375 w 3697570"/>
                    <a:gd name="connsiteY3" fmla="*/ 4137440 h 4230407"/>
                    <a:gd name="connsiteX4" fmla="*/ 3489345 w 3697570"/>
                    <a:gd name="connsiteY4" fmla="*/ 4230387 h 4230407"/>
                    <a:gd name="connsiteX5" fmla="*/ 158198 w 3697570"/>
                    <a:gd name="connsiteY5" fmla="*/ 4230387 h 4230407"/>
                    <a:gd name="connsiteX6" fmla="*/ 0 w 3697570"/>
                    <a:gd name="connsiteY6" fmla="*/ 4071653 h 4230407"/>
                    <a:gd name="connsiteX7" fmla="*/ 0 w 3697570"/>
                    <a:gd name="connsiteY7" fmla="*/ 195563 h 4230407"/>
                    <a:gd name="connsiteX8" fmla="*/ 6385 w 3697570"/>
                    <a:gd name="connsiteY8" fmla="*/ 163935 h 4230407"/>
                    <a:gd name="connsiteX9" fmla="*/ 18535 w 3697570"/>
                    <a:gd name="connsiteY9" fmla="*/ 145916 h 4230407"/>
                    <a:gd name="connsiteX10" fmla="*/ 26619 w 3697570"/>
                    <a:gd name="connsiteY10" fmla="*/ 123897 h 4230407"/>
                    <a:gd name="connsiteX11" fmla="*/ 226457 w 3697570"/>
                    <a:gd name="connsiteY11" fmla="*/ 11904 h 4230407"/>
                    <a:gd name="connsiteX12" fmla="*/ 918130 w 3697570"/>
                    <a:gd name="connsiteY12" fmla="*/ 11904 h 4230407"/>
                    <a:gd name="connsiteX13" fmla="*/ 918129 w 3697570"/>
                    <a:gd name="connsiteY13" fmla="*/ 378640 h 4230407"/>
                    <a:gd name="connsiteX14" fmla="*/ 312521 w 3697570"/>
                    <a:gd name="connsiteY14" fmla="*/ 378640 h 4230407"/>
                    <a:gd name="connsiteX15" fmla="*/ 312521 w 3697570"/>
                    <a:gd name="connsiteY15" fmla="*/ 3852828 h 4230407"/>
                    <a:gd name="connsiteX16" fmla="*/ 3378573 w 3697570"/>
                    <a:gd name="connsiteY16" fmla="*/ 3852828 h 4230407"/>
                    <a:gd name="connsiteX17" fmla="*/ 3378573 w 3697570"/>
                    <a:gd name="connsiteY17" fmla="*/ 373106 h 4230407"/>
                    <a:gd name="connsiteX18" fmla="*/ 2776000 w 3697570"/>
                    <a:gd name="connsiteY18" fmla="*/ 373107 h 4230407"/>
                    <a:gd name="connsiteX19" fmla="*/ 2775999 w 3697570"/>
                    <a:gd name="connsiteY19" fmla="*/ 2704 h 4230407"/>
                    <a:gd name="connsiteX0" fmla="*/ 2775999 w 3697570"/>
                    <a:gd name="connsiteY0" fmla="*/ 2704 h 4230407"/>
                    <a:gd name="connsiteX1" fmla="*/ 3477473 w 3697570"/>
                    <a:gd name="connsiteY1" fmla="*/ 2704 h 4230407"/>
                    <a:gd name="connsiteX2" fmla="*/ 3697375 w 3697570"/>
                    <a:gd name="connsiteY2" fmla="*/ 264618 h 4230407"/>
                    <a:gd name="connsiteX3" fmla="*/ 3697375 w 3697570"/>
                    <a:gd name="connsiteY3" fmla="*/ 4137440 h 4230407"/>
                    <a:gd name="connsiteX4" fmla="*/ 3489345 w 3697570"/>
                    <a:gd name="connsiteY4" fmla="*/ 4230387 h 4230407"/>
                    <a:gd name="connsiteX5" fmla="*/ 158198 w 3697570"/>
                    <a:gd name="connsiteY5" fmla="*/ 4230387 h 4230407"/>
                    <a:gd name="connsiteX6" fmla="*/ 0 w 3697570"/>
                    <a:gd name="connsiteY6" fmla="*/ 4071653 h 4230407"/>
                    <a:gd name="connsiteX7" fmla="*/ 0 w 3697570"/>
                    <a:gd name="connsiteY7" fmla="*/ 195563 h 4230407"/>
                    <a:gd name="connsiteX8" fmla="*/ 6385 w 3697570"/>
                    <a:gd name="connsiteY8" fmla="*/ 163935 h 4230407"/>
                    <a:gd name="connsiteX9" fmla="*/ 18535 w 3697570"/>
                    <a:gd name="connsiteY9" fmla="*/ 145916 h 4230407"/>
                    <a:gd name="connsiteX10" fmla="*/ 226457 w 3697570"/>
                    <a:gd name="connsiteY10" fmla="*/ 11904 h 4230407"/>
                    <a:gd name="connsiteX11" fmla="*/ 918130 w 3697570"/>
                    <a:gd name="connsiteY11" fmla="*/ 11904 h 4230407"/>
                    <a:gd name="connsiteX12" fmla="*/ 918129 w 3697570"/>
                    <a:gd name="connsiteY12" fmla="*/ 378640 h 4230407"/>
                    <a:gd name="connsiteX13" fmla="*/ 312521 w 3697570"/>
                    <a:gd name="connsiteY13" fmla="*/ 378640 h 4230407"/>
                    <a:gd name="connsiteX14" fmla="*/ 312521 w 3697570"/>
                    <a:gd name="connsiteY14" fmla="*/ 3852828 h 4230407"/>
                    <a:gd name="connsiteX15" fmla="*/ 3378573 w 3697570"/>
                    <a:gd name="connsiteY15" fmla="*/ 3852828 h 4230407"/>
                    <a:gd name="connsiteX16" fmla="*/ 3378573 w 3697570"/>
                    <a:gd name="connsiteY16" fmla="*/ 373106 h 4230407"/>
                    <a:gd name="connsiteX17" fmla="*/ 2776000 w 3697570"/>
                    <a:gd name="connsiteY17" fmla="*/ 373107 h 4230407"/>
                    <a:gd name="connsiteX18" fmla="*/ 2775999 w 3697570"/>
                    <a:gd name="connsiteY18" fmla="*/ 2704 h 4230407"/>
                    <a:gd name="connsiteX0" fmla="*/ 2775999 w 3697570"/>
                    <a:gd name="connsiteY0" fmla="*/ 2704 h 4230407"/>
                    <a:gd name="connsiteX1" fmla="*/ 3477473 w 3697570"/>
                    <a:gd name="connsiteY1" fmla="*/ 2704 h 4230407"/>
                    <a:gd name="connsiteX2" fmla="*/ 3697375 w 3697570"/>
                    <a:gd name="connsiteY2" fmla="*/ 264618 h 4230407"/>
                    <a:gd name="connsiteX3" fmla="*/ 3697375 w 3697570"/>
                    <a:gd name="connsiteY3" fmla="*/ 4137440 h 4230407"/>
                    <a:gd name="connsiteX4" fmla="*/ 3489345 w 3697570"/>
                    <a:gd name="connsiteY4" fmla="*/ 4230387 h 4230407"/>
                    <a:gd name="connsiteX5" fmla="*/ 158198 w 3697570"/>
                    <a:gd name="connsiteY5" fmla="*/ 4230387 h 4230407"/>
                    <a:gd name="connsiteX6" fmla="*/ 0 w 3697570"/>
                    <a:gd name="connsiteY6" fmla="*/ 4071653 h 4230407"/>
                    <a:gd name="connsiteX7" fmla="*/ 0 w 3697570"/>
                    <a:gd name="connsiteY7" fmla="*/ 195563 h 4230407"/>
                    <a:gd name="connsiteX8" fmla="*/ 6385 w 3697570"/>
                    <a:gd name="connsiteY8" fmla="*/ 163935 h 4230407"/>
                    <a:gd name="connsiteX9" fmla="*/ 226457 w 3697570"/>
                    <a:gd name="connsiteY9" fmla="*/ 11904 h 4230407"/>
                    <a:gd name="connsiteX10" fmla="*/ 918130 w 3697570"/>
                    <a:gd name="connsiteY10" fmla="*/ 11904 h 4230407"/>
                    <a:gd name="connsiteX11" fmla="*/ 918129 w 3697570"/>
                    <a:gd name="connsiteY11" fmla="*/ 378640 h 4230407"/>
                    <a:gd name="connsiteX12" fmla="*/ 312521 w 3697570"/>
                    <a:gd name="connsiteY12" fmla="*/ 378640 h 4230407"/>
                    <a:gd name="connsiteX13" fmla="*/ 312521 w 3697570"/>
                    <a:gd name="connsiteY13" fmla="*/ 3852828 h 4230407"/>
                    <a:gd name="connsiteX14" fmla="*/ 3378573 w 3697570"/>
                    <a:gd name="connsiteY14" fmla="*/ 3852828 h 4230407"/>
                    <a:gd name="connsiteX15" fmla="*/ 3378573 w 3697570"/>
                    <a:gd name="connsiteY15" fmla="*/ 373106 h 4230407"/>
                    <a:gd name="connsiteX16" fmla="*/ 2776000 w 3697570"/>
                    <a:gd name="connsiteY16" fmla="*/ 373107 h 4230407"/>
                    <a:gd name="connsiteX17" fmla="*/ 2775999 w 3697570"/>
                    <a:gd name="connsiteY17" fmla="*/ 2704 h 4230407"/>
                    <a:gd name="connsiteX0" fmla="*/ 2775999 w 3697570"/>
                    <a:gd name="connsiteY0" fmla="*/ 155287 h 4382990"/>
                    <a:gd name="connsiteX1" fmla="*/ 3477473 w 3697570"/>
                    <a:gd name="connsiteY1" fmla="*/ 155287 h 4382990"/>
                    <a:gd name="connsiteX2" fmla="*/ 3697375 w 3697570"/>
                    <a:gd name="connsiteY2" fmla="*/ 417201 h 4382990"/>
                    <a:gd name="connsiteX3" fmla="*/ 3697375 w 3697570"/>
                    <a:gd name="connsiteY3" fmla="*/ 4290023 h 4382990"/>
                    <a:gd name="connsiteX4" fmla="*/ 3489345 w 3697570"/>
                    <a:gd name="connsiteY4" fmla="*/ 4382970 h 4382990"/>
                    <a:gd name="connsiteX5" fmla="*/ 158198 w 3697570"/>
                    <a:gd name="connsiteY5" fmla="*/ 4382970 h 4382990"/>
                    <a:gd name="connsiteX6" fmla="*/ 0 w 3697570"/>
                    <a:gd name="connsiteY6" fmla="*/ 4224236 h 4382990"/>
                    <a:gd name="connsiteX7" fmla="*/ 0 w 3697570"/>
                    <a:gd name="connsiteY7" fmla="*/ 348146 h 4382990"/>
                    <a:gd name="connsiteX8" fmla="*/ 226457 w 3697570"/>
                    <a:gd name="connsiteY8" fmla="*/ 164487 h 4382990"/>
                    <a:gd name="connsiteX9" fmla="*/ 918130 w 3697570"/>
                    <a:gd name="connsiteY9" fmla="*/ 164487 h 4382990"/>
                    <a:gd name="connsiteX10" fmla="*/ 918129 w 3697570"/>
                    <a:gd name="connsiteY10" fmla="*/ 531223 h 4382990"/>
                    <a:gd name="connsiteX11" fmla="*/ 312521 w 3697570"/>
                    <a:gd name="connsiteY11" fmla="*/ 531223 h 4382990"/>
                    <a:gd name="connsiteX12" fmla="*/ 312521 w 3697570"/>
                    <a:gd name="connsiteY12" fmla="*/ 4005411 h 4382990"/>
                    <a:gd name="connsiteX13" fmla="*/ 3378573 w 3697570"/>
                    <a:gd name="connsiteY13" fmla="*/ 4005411 h 4382990"/>
                    <a:gd name="connsiteX14" fmla="*/ 3378573 w 3697570"/>
                    <a:gd name="connsiteY14" fmla="*/ 525689 h 4382990"/>
                    <a:gd name="connsiteX15" fmla="*/ 2776000 w 3697570"/>
                    <a:gd name="connsiteY15" fmla="*/ 525690 h 4382990"/>
                    <a:gd name="connsiteX16" fmla="*/ 2775999 w 3697570"/>
                    <a:gd name="connsiteY16" fmla="*/ 155287 h 4382990"/>
                    <a:gd name="connsiteX0" fmla="*/ 2775999 w 3697570"/>
                    <a:gd name="connsiteY0" fmla="*/ 2704 h 4230407"/>
                    <a:gd name="connsiteX1" fmla="*/ 3477473 w 3697570"/>
                    <a:gd name="connsiteY1" fmla="*/ 2704 h 4230407"/>
                    <a:gd name="connsiteX2" fmla="*/ 3697375 w 3697570"/>
                    <a:gd name="connsiteY2" fmla="*/ 264618 h 4230407"/>
                    <a:gd name="connsiteX3" fmla="*/ 3697375 w 3697570"/>
                    <a:gd name="connsiteY3" fmla="*/ 4137440 h 4230407"/>
                    <a:gd name="connsiteX4" fmla="*/ 3489345 w 3697570"/>
                    <a:gd name="connsiteY4" fmla="*/ 4230387 h 4230407"/>
                    <a:gd name="connsiteX5" fmla="*/ 158198 w 3697570"/>
                    <a:gd name="connsiteY5" fmla="*/ 4230387 h 4230407"/>
                    <a:gd name="connsiteX6" fmla="*/ 0 w 3697570"/>
                    <a:gd name="connsiteY6" fmla="*/ 4071653 h 4230407"/>
                    <a:gd name="connsiteX7" fmla="*/ 0 w 3697570"/>
                    <a:gd name="connsiteY7" fmla="*/ 195563 h 4230407"/>
                    <a:gd name="connsiteX8" fmla="*/ 226457 w 3697570"/>
                    <a:gd name="connsiteY8" fmla="*/ 11904 h 4230407"/>
                    <a:gd name="connsiteX9" fmla="*/ 918130 w 3697570"/>
                    <a:gd name="connsiteY9" fmla="*/ 11904 h 4230407"/>
                    <a:gd name="connsiteX10" fmla="*/ 918129 w 3697570"/>
                    <a:gd name="connsiteY10" fmla="*/ 378640 h 4230407"/>
                    <a:gd name="connsiteX11" fmla="*/ 312521 w 3697570"/>
                    <a:gd name="connsiteY11" fmla="*/ 378640 h 4230407"/>
                    <a:gd name="connsiteX12" fmla="*/ 312521 w 3697570"/>
                    <a:gd name="connsiteY12" fmla="*/ 3852828 h 4230407"/>
                    <a:gd name="connsiteX13" fmla="*/ 3378573 w 3697570"/>
                    <a:gd name="connsiteY13" fmla="*/ 3852828 h 4230407"/>
                    <a:gd name="connsiteX14" fmla="*/ 3378573 w 3697570"/>
                    <a:gd name="connsiteY14" fmla="*/ 373106 h 4230407"/>
                    <a:gd name="connsiteX15" fmla="*/ 2776000 w 3697570"/>
                    <a:gd name="connsiteY15" fmla="*/ 373107 h 4230407"/>
                    <a:gd name="connsiteX16" fmla="*/ 2775999 w 3697570"/>
                    <a:gd name="connsiteY16" fmla="*/ 2704 h 4230407"/>
                    <a:gd name="connsiteX0" fmla="*/ 2775999 w 3697570"/>
                    <a:gd name="connsiteY0" fmla="*/ 2704 h 4230407"/>
                    <a:gd name="connsiteX1" fmla="*/ 3477473 w 3697570"/>
                    <a:gd name="connsiteY1" fmla="*/ 2704 h 4230407"/>
                    <a:gd name="connsiteX2" fmla="*/ 3697375 w 3697570"/>
                    <a:gd name="connsiteY2" fmla="*/ 264618 h 4230407"/>
                    <a:gd name="connsiteX3" fmla="*/ 3697375 w 3697570"/>
                    <a:gd name="connsiteY3" fmla="*/ 4137440 h 4230407"/>
                    <a:gd name="connsiteX4" fmla="*/ 3489345 w 3697570"/>
                    <a:gd name="connsiteY4" fmla="*/ 4230387 h 4230407"/>
                    <a:gd name="connsiteX5" fmla="*/ 158198 w 3697570"/>
                    <a:gd name="connsiteY5" fmla="*/ 4230387 h 4230407"/>
                    <a:gd name="connsiteX6" fmla="*/ 0 w 3697570"/>
                    <a:gd name="connsiteY6" fmla="*/ 4071653 h 4230407"/>
                    <a:gd name="connsiteX7" fmla="*/ 0 w 3697570"/>
                    <a:gd name="connsiteY7" fmla="*/ 195563 h 4230407"/>
                    <a:gd name="connsiteX8" fmla="*/ 226457 w 3697570"/>
                    <a:gd name="connsiteY8" fmla="*/ 11904 h 4230407"/>
                    <a:gd name="connsiteX9" fmla="*/ 918130 w 3697570"/>
                    <a:gd name="connsiteY9" fmla="*/ 11904 h 4230407"/>
                    <a:gd name="connsiteX10" fmla="*/ 918129 w 3697570"/>
                    <a:gd name="connsiteY10" fmla="*/ 378640 h 4230407"/>
                    <a:gd name="connsiteX11" fmla="*/ 312521 w 3697570"/>
                    <a:gd name="connsiteY11" fmla="*/ 378640 h 4230407"/>
                    <a:gd name="connsiteX12" fmla="*/ 312521 w 3697570"/>
                    <a:gd name="connsiteY12" fmla="*/ 3852828 h 4230407"/>
                    <a:gd name="connsiteX13" fmla="*/ 3378573 w 3697570"/>
                    <a:gd name="connsiteY13" fmla="*/ 3852828 h 4230407"/>
                    <a:gd name="connsiteX14" fmla="*/ 3378573 w 3697570"/>
                    <a:gd name="connsiteY14" fmla="*/ 373106 h 4230407"/>
                    <a:gd name="connsiteX15" fmla="*/ 2776000 w 3697570"/>
                    <a:gd name="connsiteY15" fmla="*/ 373107 h 4230407"/>
                    <a:gd name="connsiteX16" fmla="*/ 2775999 w 3697570"/>
                    <a:gd name="connsiteY16" fmla="*/ 2704 h 4230407"/>
                    <a:gd name="connsiteX0" fmla="*/ 2775999 w 3697570"/>
                    <a:gd name="connsiteY0" fmla="*/ 2704 h 4230407"/>
                    <a:gd name="connsiteX1" fmla="*/ 3477473 w 3697570"/>
                    <a:gd name="connsiteY1" fmla="*/ 2704 h 4230407"/>
                    <a:gd name="connsiteX2" fmla="*/ 3697375 w 3697570"/>
                    <a:gd name="connsiteY2" fmla="*/ 264618 h 4230407"/>
                    <a:gd name="connsiteX3" fmla="*/ 3697375 w 3697570"/>
                    <a:gd name="connsiteY3" fmla="*/ 4137440 h 4230407"/>
                    <a:gd name="connsiteX4" fmla="*/ 3489345 w 3697570"/>
                    <a:gd name="connsiteY4" fmla="*/ 4230387 h 4230407"/>
                    <a:gd name="connsiteX5" fmla="*/ 158198 w 3697570"/>
                    <a:gd name="connsiteY5" fmla="*/ 4230387 h 4230407"/>
                    <a:gd name="connsiteX6" fmla="*/ 0 w 3697570"/>
                    <a:gd name="connsiteY6" fmla="*/ 4071653 h 4230407"/>
                    <a:gd name="connsiteX7" fmla="*/ 0 w 3697570"/>
                    <a:gd name="connsiteY7" fmla="*/ 195563 h 4230407"/>
                    <a:gd name="connsiteX8" fmla="*/ 226457 w 3697570"/>
                    <a:gd name="connsiteY8" fmla="*/ 11904 h 4230407"/>
                    <a:gd name="connsiteX9" fmla="*/ 918130 w 3697570"/>
                    <a:gd name="connsiteY9" fmla="*/ 11904 h 4230407"/>
                    <a:gd name="connsiteX10" fmla="*/ 918129 w 3697570"/>
                    <a:gd name="connsiteY10" fmla="*/ 378640 h 4230407"/>
                    <a:gd name="connsiteX11" fmla="*/ 312521 w 3697570"/>
                    <a:gd name="connsiteY11" fmla="*/ 378640 h 4230407"/>
                    <a:gd name="connsiteX12" fmla="*/ 312521 w 3697570"/>
                    <a:gd name="connsiteY12" fmla="*/ 3852828 h 4230407"/>
                    <a:gd name="connsiteX13" fmla="*/ 3378573 w 3697570"/>
                    <a:gd name="connsiteY13" fmla="*/ 3852828 h 4230407"/>
                    <a:gd name="connsiteX14" fmla="*/ 3378573 w 3697570"/>
                    <a:gd name="connsiteY14" fmla="*/ 373106 h 4230407"/>
                    <a:gd name="connsiteX15" fmla="*/ 2776000 w 3697570"/>
                    <a:gd name="connsiteY15" fmla="*/ 373107 h 4230407"/>
                    <a:gd name="connsiteX16" fmla="*/ 2775999 w 3697570"/>
                    <a:gd name="connsiteY16" fmla="*/ 2704 h 4230407"/>
                    <a:gd name="connsiteX0" fmla="*/ 2775999 w 3697570"/>
                    <a:gd name="connsiteY0" fmla="*/ 2704 h 4230407"/>
                    <a:gd name="connsiteX1" fmla="*/ 3477473 w 3697570"/>
                    <a:gd name="connsiteY1" fmla="*/ 2704 h 4230407"/>
                    <a:gd name="connsiteX2" fmla="*/ 3697375 w 3697570"/>
                    <a:gd name="connsiteY2" fmla="*/ 264618 h 4230407"/>
                    <a:gd name="connsiteX3" fmla="*/ 3697375 w 3697570"/>
                    <a:gd name="connsiteY3" fmla="*/ 4137440 h 4230407"/>
                    <a:gd name="connsiteX4" fmla="*/ 3489345 w 3697570"/>
                    <a:gd name="connsiteY4" fmla="*/ 4230387 h 4230407"/>
                    <a:gd name="connsiteX5" fmla="*/ 158198 w 3697570"/>
                    <a:gd name="connsiteY5" fmla="*/ 4230387 h 4230407"/>
                    <a:gd name="connsiteX6" fmla="*/ 0 w 3697570"/>
                    <a:gd name="connsiteY6" fmla="*/ 4071653 h 4230407"/>
                    <a:gd name="connsiteX7" fmla="*/ 0 w 3697570"/>
                    <a:gd name="connsiteY7" fmla="*/ 195563 h 4230407"/>
                    <a:gd name="connsiteX8" fmla="*/ 226457 w 3697570"/>
                    <a:gd name="connsiteY8" fmla="*/ 11904 h 4230407"/>
                    <a:gd name="connsiteX9" fmla="*/ 918130 w 3697570"/>
                    <a:gd name="connsiteY9" fmla="*/ 11904 h 4230407"/>
                    <a:gd name="connsiteX10" fmla="*/ 918129 w 3697570"/>
                    <a:gd name="connsiteY10" fmla="*/ 378640 h 4230407"/>
                    <a:gd name="connsiteX11" fmla="*/ 312521 w 3697570"/>
                    <a:gd name="connsiteY11" fmla="*/ 378640 h 4230407"/>
                    <a:gd name="connsiteX12" fmla="*/ 312521 w 3697570"/>
                    <a:gd name="connsiteY12" fmla="*/ 3852828 h 4230407"/>
                    <a:gd name="connsiteX13" fmla="*/ 3378573 w 3697570"/>
                    <a:gd name="connsiteY13" fmla="*/ 3852828 h 4230407"/>
                    <a:gd name="connsiteX14" fmla="*/ 3378573 w 3697570"/>
                    <a:gd name="connsiteY14" fmla="*/ 373106 h 4230407"/>
                    <a:gd name="connsiteX15" fmla="*/ 2776000 w 3697570"/>
                    <a:gd name="connsiteY15" fmla="*/ 373107 h 4230407"/>
                    <a:gd name="connsiteX16" fmla="*/ 2775999 w 3697570"/>
                    <a:gd name="connsiteY16" fmla="*/ 2704 h 4230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97570" h="4230407">
                      <a:moveTo>
                        <a:pt x="2775999" y="2704"/>
                      </a:moveTo>
                      <a:lnTo>
                        <a:pt x="3477473" y="2704"/>
                      </a:lnTo>
                      <a:cubicBezTo>
                        <a:pt x="3663120" y="-21823"/>
                        <a:pt x="3696819" y="124938"/>
                        <a:pt x="3697375" y="264618"/>
                      </a:cubicBezTo>
                      <a:lnTo>
                        <a:pt x="3697375" y="4137440"/>
                      </a:lnTo>
                      <a:cubicBezTo>
                        <a:pt x="3702808" y="4220886"/>
                        <a:pt x="3593934" y="4230938"/>
                        <a:pt x="3489345" y="4230387"/>
                      </a:cubicBezTo>
                      <a:lnTo>
                        <a:pt x="158198" y="4230387"/>
                      </a:lnTo>
                      <a:cubicBezTo>
                        <a:pt x="81966" y="4215962"/>
                        <a:pt x="2302" y="4162598"/>
                        <a:pt x="0" y="4071653"/>
                      </a:cubicBezTo>
                      <a:lnTo>
                        <a:pt x="0" y="195563"/>
                      </a:lnTo>
                      <a:cubicBezTo>
                        <a:pt x="11985" y="59850"/>
                        <a:pt x="112072" y="16757"/>
                        <a:pt x="226457" y="11904"/>
                      </a:cubicBezTo>
                      <a:lnTo>
                        <a:pt x="918130" y="11904"/>
                      </a:lnTo>
                      <a:cubicBezTo>
                        <a:pt x="917325" y="160251"/>
                        <a:pt x="917324" y="162895"/>
                        <a:pt x="918129" y="378640"/>
                      </a:cubicBezTo>
                      <a:lnTo>
                        <a:pt x="312521" y="378640"/>
                      </a:lnTo>
                      <a:lnTo>
                        <a:pt x="312521" y="3852828"/>
                      </a:lnTo>
                      <a:lnTo>
                        <a:pt x="3378573" y="3852828"/>
                      </a:lnTo>
                      <a:lnTo>
                        <a:pt x="3378573" y="373106"/>
                      </a:lnTo>
                      <a:lnTo>
                        <a:pt x="2776000" y="373107"/>
                      </a:lnTo>
                      <a:cubicBezTo>
                        <a:pt x="2776817" y="155204"/>
                        <a:pt x="2776816" y="152534"/>
                        <a:pt x="2775999" y="2704"/>
                      </a:cubicBezTo>
                      <a:close/>
                    </a:path>
                  </a:pathLst>
                </a:custGeom>
                <a:grpFill/>
                <a:ln w="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a:solidFill>
                      <a:prstClr val="white"/>
                    </a:solidFill>
                  </a:endParaRPr>
                </a:p>
              </p:txBody>
            </p:sp>
          </p:grpSp>
          <p:sp>
            <p:nvSpPr>
              <p:cNvPr id="232" name="Freeform 231"/>
              <p:cNvSpPr/>
              <p:nvPr/>
            </p:nvSpPr>
            <p:spPr>
              <a:xfrm flipV="1">
                <a:off x="6723956" y="3136126"/>
                <a:ext cx="685374" cy="608278"/>
              </a:xfrm>
              <a:custGeom>
                <a:avLst/>
                <a:gdLst>
                  <a:gd name="connsiteX0" fmla="*/ 1356363 w 3056554"/>
                  <a:gd name="connsiteY0" fmla="*/ 2712728 h 2712728"/>
                  <a:gd name="connsiteX1" fmla="*/ 2705723 w 3056554"/>
                  <a:gd name="connsiteY1" fmla="*/ 1495044 h 2712728"/>
                  <a:gd name="connsiteX2" fmla="*/ 2712682 w 3056554"/>
                  <a:gd name="connsiteY2" fmla="*/ 1357244 h 2712728"/>
                  <a:gd name="connsiteX3" fmla="*/ 3056554 w 3056554"/>
                  <a:gd name="connsiteY3" fmla="*/ 1357244 h 2712728"/>
                  <a:gd name="connsiteX4" fmla="*/ 2510720 w 3056554"/>
                  <a:gd name="connsiteY4" fmla="*/ 646797 h 2712728"/>
                  <a:gd name="connsiteX5" fmla="*/ 2497427 w 3056554"/>
                  <a:gd name="connsiteY5" fmla="*/ 624914 h 2712728"/>
                  <a:gd name="connsiteX6" fmla="*/ 2495733 w 3056554"/>
                  <a:gd name="connsiteY6" fmla="*/ 627290 h 2712728"/>
                  <a:gd name="connsiteX7" fmla="*/ 2453973 w 3056554"/>
                  <a:gd name="connsiteY7" fmla="*/ 572935 h 2712728"/>
                  <a:gd name="connsiteX8" fmla="*/ 1859652 w 3056554"/>
                  <a:gd name="connsiteY8" fmla="*/ 1357244 h 2712728"/>
                  <a:gd name="connsiteX9" fmla="*/ 2185066 w 3056554"/>
                  <a:gd name="connsiteY9" fmla="*/ 1357244 h 2712728"/>
                  <a:gd name="connsiteX10" fmla="*/ 2180832 w 3056554"/>
                  <a:gd name="connsiteY10" fmla="*/ 1441099 h 2712728"/>
                  <a:gd name="connsiteX11" fmla="*/ 1356363 w 3056554"/>
                  <a:gd name="connsiteY11" fmla="*/ 2185113 h 2712728"/>
                  <a:gd name="connsiteX12" fmla="*/ 527615 w 3056554"/>
                  <a:gd name="connsiteY12" fmla="*/ 1356364 h 2712728"/>
                  <a:gd name="connsiteX13" fmla="*/ 1356363 w 3056554"/>
                  <a:gd name="connsiteY13" fmla="*/ 527615 h 2712728"/>
                  <a:gd name="connsiteX14" fmla="*/ 1913595 w 3056554"/>
                  <a:gd name="connsiteY14" fmla="*/ 742909 h 2712728"/>
                  <a:gd name="connsiteX15" fmla="*/ 1975473 w 3056554"/>
                  <a:gd name="connsiteY15" fmla="*/ 806281 h 2712728"/>
                  <a:gd name="connsiteX16" fmla="*/ 2286122 w 3056554"/>
                  <a:gd name="connsiteY16" fmla="*/ 370559 h 2712728"/>
                  <a:gd name="connsiteX17" fmla="*/ 2268351 w 3056554"/>
                  <a:gd name="connsiteY17" fmla="*/ 352359 h 2712728"/>
                  <a:gd name="connsiteX18" fmla="*/ 1356363 w 3056554"/>
                  <a:gd name="connsiteY18" fmla="*/ 0 h 2712728"/>
                  <a:gd name="connsiteX19" fmla="*/ 0 w 3056554"/>
                  <a:gd name="connsiteY19" fmla="*/ 1356364 h 2712728"/>
                  <a:gd name="connsiteX20" fmla="*/ 1356363 w 3056554"/>
                  <a:gd name="connsiteY20" fmla="*/ 2712728 h 2712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056554" h="2712728">
                    <a:moveTo>
                      <a:pt x="1356363" y="2712728"/>
                    </a:moveTo>
                    <a:cubicBezTo>
                      <a:pt x="2058643" y="2712728"/>
                      <a:pt x="2636264" y="2178999"/>
                      <a:pt x="2705723" y="1495044"/>
                    </a:cubicBezTo>
                    <a:lnTo>
                      <a:pt x="2712682" y="1357244"/>
                    </a:lnTo>
                    <a:lnTo>
                      <a:pt x="3056554" y="1357244"/>
                    </a:lnTo>
                    <a:lnTo>
                      <a:pt x="2510720" y="646797"/>
                    </a:lnTo>
                    <a:lnTo>
                      <a:pt x="2497427" y="624914"/>
                    </a:lnTo>
                    <a:lnTo>
                      <a:pt x="2495733" y="627290"/>
                    </a:lnTo>
                    <a:lnTo>
                      <a:pt x="2453973" y="572935"/>
                    </a:lnTo>
                    <a:lnTo>
                      <a:pt x="1859652" y="1357244"/>
                    </a:lnTo>
                    <a:lnTo>
                      <a:pt x="2185066" y="1357244"/>
                    </a:lnTo>
                    <a:lnTo>
                      <a:pt x="2180832" y="1441099"/>
                    </a:lnTo>
                    <a:cubicBezTo>
                      <a:pt x="2138392" y="1859000"/>
                      <a:pt x="1785461" y="2185113"/>
                      <a:pt x="1356363" y="2185113"/>
                    </a:cubicBezTo>
                    <a:cubicBezTo>
                      <a:pt x="898658" y="2185113"/>
                      <a:pt x="527615" y="1814069"/>
                      <a:pt x="527615" y="1356364"/>
                    </a:cubicBezTo>
                    <a:cubicBezTo>
                      <a:pt x="527615" y="898659"/>
                      <a:pt x="898658" y="527615"/>
                      <a:pt x="1356363" y="527615"/>
                    </a:cubicBezTo>
                    <a:cubicBezTo>
                      <a:pt x="1570912" y="527615"/>
                      <a:pt x="1766420" y="609143"/>
                      <a:pt x="1913595" y="742909"/>
                    </a:cubicBezTo>
                    <a:lnTo>
                      <a:pt x="1975473" y="806281"/>
                    </a:lnTo>
                    <a:lnTo>
                      <a:pt x="2286122" y="370559"/>
                    </a:lnTo>
                    <a:lnTo>
                      <a:pt x="2268351" y="352359"/>
                    </a:lnTo>
                    <a:cubicBezTo>
                      <a:pt x="2027478" y="133432"/>
                      <a:pt x="1707503" y="0"/>
                      <a:pt x="1356363" y="0"/>
                    </a:cubicBezTo>
                    <a:cubicBezTo>
                      <a:pt x="607264" y="0"/>
                      <a:pt x="0" y="607265"/>
                      <a:pt x="0" y="1356364"/>
                    </a:cubicBezTo>
                    <a:cubicBezTo>
                      <a:pt x="0" y="2105463"/>
                      <a:pt x="607264" y="2712728"/>
                      <a:pt x="1356363" y="2712728"/>
                    </a:cubicBezTo>
                    <a:close/>
                  </a:path>
                </a:pathLst>
              </a:custGeom>
              <a:solidFill>
                <a:srgbClr val="2688A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endParaRPr>
              </a:p>
            </p:txBody>
          </p:sp>
        </p:grpSp>
        <p:grpSp>
          <p:nvGrpSpPr>
            <p:cNvPr id="5" name="Group 4"/>
            <p:cNvGrpSpPr/>
            <p:nvPr/>
          </p:nvGrpSpPr>
          <p:grpSpPr>
            <a:xfrm>
              <a:off x="292308" y="4079144"/>
              <a:ext cx="8530982" cy="812732"/>
              <a:chOff x="292308" y="4092625"/>
              <a:chExt cx="8530982" cy="812732"/>
            </a:xfrm>
          </p:grpSpPr>
          <p:grpSp>
            <p:nvGrpSpPr>
              <p:cNvPr id="213" name="Group 212"/>
              <p:cNvGrpSpPr/>
              <p:nvPr/>
            </p:nvGrpSpPr>
            <p:grpSpPr>
              <a:xfrm>
                <a:off x="5063420" y="4259074"/>
                <a:ext cx="874862" cy="479835"/>
                <a:chOff x="3485967" y="3223136"/>
                <a:chExt cx="884894" cy="485338"/>
              </a:xfrm>
              <a:solidFill>
                <a:schemeClr val="tx1">
                  <a:lumMod val="50000"/>
                  <a:lumOff val="50000"/>
                </a:schemeClr>
              </a:solidFill>
              <a:effectLst/>
            </p:grpSpPr>
            <p:grpSp>
              <p:nvGrpSpPr>
                <p:cNvPr id="384" name="Group 383"/>
                <p:cNvGrpSpPr/>
                <p:nvPr/>
              </p:nvGrpSpPr>
              <p:grpSpPr>
                <a:xfrm>
                  <a:off x="3681256" y="3223136"/>
                  <a:ext cx="494236" cy="485338"/>
                  <a:chOff x="-2429678" y="-3238500"/>
                  <a:chExt cx="13663209" cy="13417212"/>
                </a:xfrm>
                <a:grpFill/>
              </p:grpSpPr>
              <p:sp>
                <p:nvSpPr>
                  <p:cNvPr id="395" name="Freeform 394"/>
                  <p:cNvSpPr/>
                  <p:nvPr/>
                </p:nvSpPr>
                <p:spPr>
                  <a:xfrm>
                    <a:off x="990599" y="-3238500"/>
                    <a:ext cx="6825423" cy="7410594"/>
                  </a:xfrm>
                  <a:custGeom>
                    <a:avLst/>
                    <a:gdLst>
                      <a:gd name="connsiteX0" fmla="*/ 3409950 w 6825423"/>
                      <a:gd name="connsiteY0" fmla="*/ 0 h 7410594"/>
                      <a:gd name="connsiteX1" fmla="*/ 6229951 w 6825423"/>
                      <a:gd name="connsiteY1" fmla="*/ 2516401 h 7410594"/>
                      <a:gd name="connsiteX2" fmla="*/ 6238704 w 6825423"/>
                      <a:gd name="connsiteY2" fmla="*/ 2557692 h 7410594"/>
                      <a:gd name="connsiteX3" fmla="*/ 6296533 w 6825423"/>
                      <a:gd name="connsiteY3" fmla="*/ 2595147 h 7410594"/>
                      <a:gd name="connsiteX4" fmla="*/ 6674736 w 6825423"/>
                      <a:gd name="connsiteY4" fmla="*/ 2949584 h 7410594"/>
                      <a:gd name="connsiteX5" fmla="*/ 6674736 w 6825423"/>
                      <a:gd name="connsiteY5" fmla="*/ 4422766 h 7410594"/>
                      <a:gd name="connsiteX6" fmla="*/ 6134530 w 6825423"/>
                      <a:gd name="connsiteY6" fmla="*/ 4903781 h 7410594"/>
                      <a:gd name="connsiteX7" fmla="*/ 6097506 w 6825423"/>
                      <a:gd name="connsiteY7" fmla="*/ 4909551 h 7410594"/>
                      <a:gd name="connsiteX8" fmla="*/ 6054756 w 6825423"/>
                      <a:gd name="connsiteY8" fmla="*/ 5016817 h 7410594"/>
                      <a:gd name="connsiteX9" fmla="*/ 3352800 w 6825423"/>
                      <a:gd name="connsiteY9" fmla="*/ 7410450 h 7410594"/>
                      <a:gd name="connsiteX10" fmla="*/ 799523 w 6825423"/>
                      <a:gd name="connsiteY10" fmla="*/ 5059710 h 7410594"/>
                      <a:gd name="connsiteX11" fmla="*/ 738130 w 6825423"/>
                      <a:gd name="connsiteY11" fmla="*/ 4892092 h 7410594"/>
                      <a:gd name="connsiteX12" fmla="*/ 690893 w 6825423"/>
                      <a:gd name="connsiteY12" fmla="*/ 4884731 h 7410594"/>
                      <a:gd name="connsiteX13" fmla="*/ 150687 w 6825423"/>
                      <a:gd name="connsiteY13" fmla="*/ 4403716 h 7410594"/>
                      <a:gd name="connsiteX14" fmla="*/ 150687 w 6825423"/>
                      <a:gd name="connsiteY14" fmla="*/ 2930534 h 7410594"/>
                      <a:gd name="connsiteX15" fmla="*/ 436548 w 6825423"/>
                      <a:gd name="connsiteY15" fmla="*/ 2646152 h 7410594"/>
                      <a:gd name="connsiteX16" fmla="*/ 522375 w 6825423"/>
                      <a:gd name="connsiteY16" fmla="*/ 2581039 h 7410594"/>
                      <a:gd name="connsiteX17" fmla="*/ 543969 w 6825423"/>
                      <a:gd name="connsiteY17" fmla="*/ 2473931 h 7410594"/>
                      <a:gd name="connsiteX18" fmla="*/ 3409950 w 6825423"/>
                      <a:gd name="connsiteY18" fmla="*/ 0 h 741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825423" h="7410594">
                        <a:moveTo>
                          <a:pt x="3409950" y="0"/>
                        </a:moveTo>
                        <a:cubicBezTo>
                          <a:pt x="4734941" y="0"/>
                          <a:pt x="5856099" y="1058526"/>
                          <a:pt x="6229951" y="2516401"/>
                        </a:cubicBezTo>
                        <a:lnTo>
                          <a:pt x="6238704" y="2557692"/>
                        </a:lnTo>
                        <a:lnTo>
                          <a:pt x="6296533" y="2595147"/>
                        </a:lnTo>
                        <a:cubicBezTo>
                          <a:pt x="6416937" y="2679806"/>
                          <a:pt x="6549956" y="2799961"/>
                          <a:pt x="6674736" y="2949584"/>
                        </a:cubicBezTo>
                        <a:cubicBezTo>
                          <a:pt x="6821179" y="3212045"/>
                          <a:pt x="6923689" y="3855505"/>
                          <a:pt x="6674736" y="4422766"/>
                        </a:cubicBezTo>
                        <a:cubicBezTo>
                          <a:pt x="6575328" y="4635424"/>
                          <a:pt x="6329416" y="4856355"/>
                          <a:pt x="6134530" y="4903781"/>
                        </a:cubicBezTo>
                        <a:lnTo>
                          <a:pt x="6097506" y="4909551"/>
                        </a:lnTo>
                        <a:lnTo>
                          <a:pt x="6054756" y="5016817"/>
                        </a:lnTo>
                        <a:cubicBezTo>
                          <a:pt x="5478809" y="6376352"/>
                          <a:pt x="4218682" y="7424738"/>
                          <a:pt x="3352800" y="7410450"/>
                        </a:cubicBezTo>
                        <a:cubicBezTo>
                          <a:pt x="2486918" y="7396163"/>
                          <a:pt x="1360736" y="6426399"/>
                          <a:pt x="799523" y="5059710"/>
                        </a:cubicBezTo>
                        <a:lnTo>
                          <a:pt x="738130" y="4892092"/>
                        </a:lnTo>
                        <a:lnTo>
                          <a:pt x="690893" y="4884731"/>
                        </a:lnTo>
                        <a:cubicBezTo>
                          <a:pt x="496007" y="4837305"/>
                          <a:pt x="250095" y="4616374"/>
                          <a:pt x="150687" y="4403716"/>
                        </a:cubicBezTo>
                        <a:cubicBezTo>
                          <a:pt x="-98266" y="3836455"/>
                          <a:pt x="4244" y="3192995"/>
                          <a:pt x="150687" y="2930534"/>
                        </a:cubicBezTo>
                        <a:cubicBezTo>
                          <a:pt x="244273" y="2818317"/>
                          <a:pt x="342492" y="2722675"/>
                          <a:pt x="436548" y="2646152"/>
                        </a:cubicBezTo>
                        <a:lnTo>
                          <a:pt x="522375" y="2581039"/>
                        </a:lnTo>
                        <a:lnTo>
                          <a:pt x="543969" y="2473931"/>
                        </a:lnTo>
                        <a:cubicBezTo>
                          <a:pt x="882058" y="983022"/>
                          <a:pt x="2084958" y="0"/>
                          <a:pt x="3409950"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6" name="Rectangle 92"/>
                  <p:cNvSpPr/>
                  <p:nvPr/>
                </p:nvSpPr>
                <p:spPr>
                  <a:xfrm>
                    <a:off x="-2429678" y="3891431"/>
                    <a:ext cx="13663209" cy="6287281"/>
                  </a:xfrm>
                  <a:custGeom>
                    <a:avLst/>
                    <a:gdLst>
                      <a:gd name="connsiteX0" fmla="*/ 0 w 13620364"/>
                      <a:gd name="connsiteY0" fmla="*/ 0 h 6310100"/>
                      <a:gd name="connsiteX1" fmla="*/ 13620364 w 13620364"/>
                      <a:gd name="connsiteY1" fmla="*/ 0 h 6310100"/>
                      <a:gd name="connsiteX2" fmla="*/ 13620364 w 13620364"/>
                      <a:gd name="connsiteY2" fmla="*/ 6310100 h 6310100"/>
                      <a:gd name="connsiteX3" fmla="*/ 0 w 13620364"/>
                      <a:gd name="connsiteY3" fmla="*/ 6310100 h 6310100"/>
                      <a:gd name="connsiteX4" fmla="*/ 0 w 13620364"/>
                      <a:gd name="connsiteY4" fmla="*/ 0 h 6310100"/>
                      <a:gd name="connsiteX0" fmla="*/ 0 w 13620364"/>
                      <a:gd name="connsiteY0" fmla="*/ 1 h 6310101"/>
                      <a:gd name="connsiteX1" fmla="*/ 6914764 w 13620364"/>
                      <a:gd name="connsiteY1" fmla="*/ 0 h 6310101"/>
                      <a:gd name="connsiteX2" fmla="*/ 13620364 w 13620364"/>
                      <a:gd name="connsiteY2" fmla="*/ 1 h 6310101"/>
                      <a:gd name="connsiteX3" fmla="*/ 13620364 w 13620364"/>
                      <a:gd name="connsiteY3" fmla="*/ 6310101 h 6310101"/>
                      <a:gd name="connsiteX4" fmla="*/ 0 w 13620364"/>
                      <a:gd name="connsiteY4" fmla="*/ 6310101 h 6310101"/>
                      <a:gd name="connsiteX5" fmla="*/ 0 w 13620364"/>
                      <a:gd name="connsiteY5" fmla="*/ 1 h 6310101"/>
                      <a:gd name="connsiteX0" fmla="*/ 0 w 13620364"/>
                      <a:gd name="connsiteY0" fmla="*/ 0 h 6310100"/>
                      <a:gd name="connsiteX1" fmla="*/ 6774087 w 13620364"/>
                      <a:gd name="connsiteY1" fmla="*/ 5017476 h 6310100"/>
                      <a:gd name="connsiteX2" fmla="*/ 13620364 w 13620364"/>
                      <a:gd name="connsiteY2" fmla="*/ 0 h 6310100"/>
                      <a:gd name="connsiteX3" fmla="*/ 13620364 w 13620364"/>
                      <a:gd name="connsiteY3" fmla="*/ 6310100 h 6310100"/>
                      <a:gd name="connsiteX4" fmla="*/ 0 w 13620364"/>
                      <a:gd name="connsiteY4" fmla="*/ 6310100 h 6310100"/>
                      <a:gd name="connsiteX5" fmla="*/ 0 w 13620364"/>
                      <a:gd name="connsiteY5" fmla="*/ 0 h 6310100"/>
                      <a:gd name="connsiteX0" fmla="*/ 0 w 13620364"/>
                      <a:gd name="connsiteY0" fmla="*/ 0 h 6310100"/>
                      <a:gd name="connsiteX1" fmla="*/ 6774087 w 13620364"/>
                      <a:gd name="connsiteY1" fmla="*/ 5017476 h 6310100"/>
                      <a:gd name="connsiteX2" fmla="*/ 10994394 w 13620364"/>
                      <a:gd name="connsiteY2" fmla="*/ 1852246 h 6310100"/>
                      <a:gd name="connsiteX3" fmla="*/ 13620364 w 13620364"/>
                      <a:gd name="connsiteY3" fmla="*/ 0 h 6310100"/>
                      <a:gd name="connsiteX4" fmla="*/ 13620364 w 13620364"/>
                      <a:gd name="connsiteY4" fmla="*/ 6310100 h 6310100"/>
                      <a:gd name="connsiteX5" fmla="*/ 0 w 13620364"/>
                      <a:gd name="connsiteY5" fmla="*/ 6310100 h 6310100"/>
                      <a:gd name="connsiteX6" fmla="*/ 0 w 13620364"/>
                      <a:gd name="connsiteY6" fmla="*/ 0 h 6310100"/>
                      <a:gd name="connsiteX0" fmla="*/ 0 w 13620364"/>
                      <a:gd name="connsiteY0" fmla="*/ 0 h 6310100"/>
                      <a:gd name="connsiteX1" fmla="*/ 6774087 w 13620364"/>
                      <a:gd name="connsiteY1" fmla="*/ 5017476 h 6310100"/>
                      <a:gd name="connsiteX2" fmla="*/ 9235932 w 13620364"/>
                      <a:gd name="connsiteY2" fmla="*/ 23446 h 6310100"/>
                      <a:gd name="connsiteX3" fmla="*/ 13620364 w 13620364"/>
                      <a:gd name="connsiteY3" fmla="*/ 0 h 6310100"/>
                      <a:gd name="connsiteX4" fmla="*/ 13620364 w 13620364"/>
                      <a:gd name="connsiteY4" fmla="*/ 6310100 h 6310100"/>
                      <a:gd name="connsiteX5" fmla="*/ 0 w 13620364"/>
                      <a:gd name="connsiteY5" fmla="*/ 6310100 h 6310100"/>
                      <a:gd name="connsiteX6" fmla="*/ 0 w 13620364"/>
                      <a:gd name="connsiteY6" fmla="*/ 0 h 6310100"/>
                      <a:gd name="connsiteX0" fmla="*/ 0 w 13620364"/>
                      <a:gd name="connsiteY0" fmla="*/ 0 h 6310100"/>
                      <a:gd name="connsiteX1" fmla="*/ 2108302 w 13620364"/>
                      <a:gd name="connsiteY1" fmla="*/ 1547446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0 w 13620364"/>
                      <a:gd name="connsiteY6" fmla="*/ 6310100 h 6310100"/>
                      <a:gd name="connsiteX7" fmla="*/ 0 w 13620364"/>
                      <a:gd name="connsiteY7"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0 w 13620364"/>
                      <a:gd name="connsiteY6" fmla="*/ 6310100 h 6310100"/>
                      <a:gd name="connsiteX7" fmla="*/ 0 w 13620364"/>
                      <a:gd name="connsiteY7"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0 w 13620364"/>
                      <a:gd name="connsiteY7" fmla="*/ 6310100 h 6310100"/>
                      <a:gd name="connsiteX8" fmla="*/ 0 w 13620364"/>
                      <a:gd name="connsiteY8"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9681410 w 13620364"/>
                      <a:gd name="connsiteY7" fmla="*/ 6283569 h 6310100"/>
                      <a:gd name="connsiteX8" fmla="*/ 0 w 13620364"/>
                      <a:gd name="connsiteY8" fmla="*/ 6310100 h 6310100"/>
                      <a:gd name="connsiteX9" fmla="*/ 0 w 13620364"/>
                      <a:gd name="connsiteY9" fmla="*/ 0 h 6310100"/>
                      <a:gd name="connsiteX0" fmla="*/ 0 w 13620364"/>
                      <a:gd name="connsiteY0" fmla="*/ 0 h 6330461"/>
                      <a:gd name="connsiteX1" fmla="*/ 4406025 w 13620364"/>
                      <a:gd name="connsiteY1" fmla="*/ 46892 h 6330461"/>
                      <a:gd name="connsiteX2" fmla="*/ 6774087 w 13620364"/>
                      <a:gd name="connsiteY2" fmla="*/ 5017476 h 6330461"/>
                      <a:gd name="connsiteX3" fmla="*/ 9235932 w 13620364"/>
                      <a:gd name="connsiteY3" fmla="*/ 23446 h 6330461"/>
                      <a:gd name="connsiteX4" fmla="*/ 13620364 w 13620364"/>
                      <a:gd name="connsiteY4" fmla="*/ 0 h 6330461"/>
                      <a:gd name="connsiteX5" fmla="*/ 13620364 w 13620364"/>
                      <a:gd name="connsiteY5" fmla="*/ 6310100 h 6330461"/>
                      <a:gd name="connsiteX6" fmla="*/ 10830271 w 13620364"/>
                      <a:gd name="connsiteY6" fmla="*/ 6307015 h 6330461"/>
                      <a:gd name="connsiteX7" fmla="*/ 10220671 w 13620364"/>
                      <a:gd name="connsiteY7" fmla="*/ 6330461 h 6330461"/>
                      <a:gd name="connsiteX8" fmla="*/ 0 w 13620364"/>
                      <a:gd name="connsiteY8" fmla="*/ 6310100 h 6330461"/>
                      <a:gd name="connsiteX9" fmla="*/ 0 w 13620364"/>
                      <a:gd name="connsiteY9" fmla="*/ 0 h 6330461"/>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7594702 w 13620364"/>
                      <a:gd name="connsiteY7" fmla="*/ 6213230 h 6310100"/>
                      <a:gd name="connsiteX8" fmla="*/ 0 w 13620364"/>
                      <a:gd name="connsiteY8" fmla="*/ 6310100 h 6310100"/>
                      <a:gd name="connsiteX9" fmla="*/ 0 w 13620364"/>
                      <a:gd name="connsiteY9"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384794 w 13620364"/>
                      <a:gd name="connsiteY7" fmla="*/ 6283569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4 w 13620364"/>
                      <a:gd name="connsiteY7" fmla="*/ 4032738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783380 w 13620364"/>
                      <a:gd name="connsiteY7" fmla="*/ 4056184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8931133 w 13620364"/>
                      <a:gd name="connsiteY8" fmla="*/ 5322276 h 6310100"/>
                      <a:gd name="connsiteX9" fmla="*/ 7594702 w 13620364"/>
                      <a:gd name="connsiteY9" fmla="*/ 6213230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10197225 w 13620364"/>
                      <a:gd name="connsiteY8" fmla="*/ 4267200 h 6310100"/>
                      <a:gd name="connsiteX9" fmla="*/ 7594702 w 13620364"/>
                      <a:gd name="connsiteY9" fmla="*/ 6213230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56942"/>
                      <a:gd name="connsiteY0" fmla="*/ 0 h 6310100"/>
                      <a:gd name="connsiteX1" fmla="*/ 4406025 w 13656942"/>
                      <a:gd name="connsiteY1" fmla="*/ 46892 h 6310100"/>
                      <a:gd name="connsiteX2" fmla="*/ 6774087 w 13656942"/>
                      <a:gd name="connsiteY2" fmla="*/ 5017476 h 6310100"/>
                      <a:gd name="connsiteX3" fmla="*/ 9235932 w 13656942"/>
                      <a:gd name="connsiteY3" fmla="*/ 23446 h 6310100"/>
                      <a:gd name="connsiteX4" fmla="*/ 12213595 w 13656942"/>
                      <a:gd name="connsiteY4" fmla="*/ 1430215 h 6310100"/>
                      <a:gd name="connsiteX5" fmla="*/ 13620364 w 13656942"/>
                      <a:gd name="connsiteY5" fmla="*/ 6310100 h 6310100"/>
                      <a:gd name="connsiteX6" fmla="*/ 10877164 w 13656942"/>
                      <a:gd name="connsiteY6" fmla="*/ 6307015 h 6310100"/>
                      <a:gd name="connsiteX7" fmla="*/ 10877165 w 13656942"/>
                      <a:gd name="connsiteY7" fmla="*/ 4103077 h 6310100"/>
                      <a:gd name="connsiteX8" fmla="*/ 10197225 w 13656942"/>
                      <a:gd name="connsiteY8" fmla="*/ 4267200 h 6310100"/>
                      <a:gd name="connsiteX9" fmla="*/ 10173779 w 13656942"/>
                      <a:gd name="connsiteY9" fmla="*/ 6307015 h 6310100"/>
                      <a:gd name="connsiteX10" fmla="*/ 0 w 13656942"/>
                      <a:gd name="connsiteY10" fmla="*/ 6310100 h 6310100"/>
                      <a:gd name="connsiteX11" fmla="*/ 0 w 13656942"/>
                      <a:gd name="connsiteY11" fmla="*/ 0 h 6310100"/>
                      <a:gd name="connsiteX0" fmla="*/ 0 w 13688189"/>
                      <a:gd name="connsiteY0" fmla="*/ 0 h 6310100"/>
                      <a:gd name="connsiteX1" fmla="*/ 4406025 w 13688189"/>
                      <a:gd name="connsiteY1" fmla="*/ 46892 h 6310100"/>
                      <a:gd name="connsiteX2" fmla="*/ 6774087 w 13688189"/>
                      <a:gd name="connsiteY2" fmla="*/ 5017476 h 6310100"/>
                      <a:gd name="connsiteX3" fmla="*/ 9235932 w 13688189"/>
                      <a:gd name="connsiteY3" fmla="*/ 23446 h 6310100"/>
                      <a:gd name="connsiteX4" fmla="*/ 12213595 w 13688189"/>
                      <a:gd name="connsiteY4" fmla="*/ 1430215 h 6310100"/>
                      <a:gd name="connsiteX5" fmla="*/ 13620364 w 13688189"/>
                      <a:gd name="connsiteY5" fmla="*/ 6310100 h 6310100"/>
                      <a:gd name="connsiteX6" fmla="*/ 10877164 w 13688189"/>
                      <a:gd name="connsiteY6" fmla="*/ 6307015 h 6310100"/>
                      <a:gd name="connsiteX7" fmla="*/ 10877165 w 13688189"/>
                      <a:gd name="connsiteY7" fmla="*/ 4103077 h 6310100"/>
                      <a:gd name="connsiteX8" fmla="*/ 10197225 w 13688189"/>
                      <a:gd name="connsiteY8" fmla="*/ 4267200 h 6310100"/>
                      <a:gd name="connsiteX9" fmla="*/ 10173779 w 13688189"/>
                      <a:gd name="connsiteY9" fmla="*/ 6307015 h 6310100"/>
                      <a:gd name="connsiteX10" fmla="*/ 0 w 13688189"/>
                      <a:gd name="connsiteY10" fmla="*/ 6310100 h 6310100"/>
                      <a:gd name="connsiteX11" fmla="*/ 0 w 13688189"/>
                      <a:gd name="connsiteY11"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0 w 13623187"/>
                      <a:gd name="connsiteY10" fmla="*/ 6310100 h 6310100"/>
                      <a:gd name="connsiteX11" fmla="*/ 0 w 13623187"/>
                      <a:gd name="connsiteY11"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2600671 w 13623187"/>
                      <a:gd name="connsiteY10" fmla="*/ 6283569 h 6310100"/>
                      <a:gd name="connsiteX11" fmla="*/ 0 w 13623187"/>
                      <a:gd name="connsiteY11" fmla="*/ 6310100 h 6310100"/>
                      <a:gd name="connsiteX12" fmla="*/ 0 w 13623187"/>
                      <a:gd name="connsiteY12"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3374394 w 13623187"/>
                      <a:gd name="connsiteY10" fmla="*/ 6283569 h 6310100"/>
                      <a:gd name="connsiteX11" fmla="*/ 2600671 w 13623187"/>
                      <a:gd name="connsiteY11" fmla="*/ 6283569 h 6310100"/>
                      <a:gd name="connsiteX12" fmla="*/ 0 w 13623187"/>
                      <a:gd name="connsiteY12" fmla="*/ 6310100 h 6310100"/>
                      <a:gd name="connsiteX13" fmla="*/ 0 w 13623187"/>
                      <a:gd name="connsiteY13"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2647564 w 13623187"/>
                      <a:gd name="connsiteY10" fmla="*/ 4220308 h 6310100"/>
                      <a:gd name="connsiteX11" fmla="*/ 2600671 w 13623187"/>
                      <a:gd name="connsiteY11" fmla="*/ 6283569 h 6310100"/>
                      <a:gd name="connsiteX12" fmla="*/ 0 w 13623187"/>
                      <a:gd name="connsiteY12" fmla="*/ 6310100 h 6310100"/>
                      <a:gd name="connsiteX13" fmla="*/ 0 w 13623187"/>
                      <a:gd name="connsiteY13"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2647564 w 13623187"/>
                      <a:gd name="connsiteY10" fmla="*/ 4220308 h 6310100"/>
                      <a:gd name="connsiteX11" fmla="*/ 2647564 w 13623187"/>
                      <a:gd name="connsiteY11" fmla="*/ 6283569 h 6310100"/>
                      <a:gd name="connsiteX12" fmla="*/ 0 w 13623187"/>
                      <a:gd name="connsiteY12" fmla="*/ 6310100 h 6310100"/>
                      <a:gd name="connsiteX13" fmla="*/ 0 w 13623187"/>
                      <a:gd name="connsiteY13"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4570148 w 13623187"/>
                      <a:gd name="connsiteY10" fmla="*/ 4759569 h 6310100"/>
                      <a:gd name="connsiteX11" fmla="*/ 2647564 w 13623187"/>
                      <a:gd name="connsiteY11" fmla="*/ 4220308 h 6310100"/>
                      <a:gd name="connsiteX12" fmla="*/ 2647564 w 13623187"/>
                      <a:gd name="connsiteY12" fmla="*/ 6283569 h 6310100"/>
                      <a:gd name="connsiteX13" fmla="*/ 0 w 13623187"/>
                      <a:gd name="connsiteY13" fmla="*/ 6310100 h 6310100"/>
                      <a:gd name="connsiteX14" fmla="*/ 0 w 13623187"/>
                      <a:gd name="connsiteY14"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3327501 w 13623187"/>
                      <a:gd name="connsiteY10" fmla="*/ 4243753 h 6310100"/>
                      <a:gd name="connsiteX11" fmla="*/ 2647564 w 13623187"/>
                      <a:gd name="connsiteY11" fmla="*/ 4220308 h 6310100"/>
                      <a:gd name="connsiteX12" fmla="*/ 2647564 w 13623187"/>
                      <a:gd name="connsiteY12" fmla="*/ 6283569 h 6310100"/>
                      <a:gd name="connsiteX13" fmla="*/ 0 w 13623187"/>
                      <a:gd name="connsiteY13" fmla="*/ 6310100 h 6310100"/>
                      <a:gd name="connsiteX14" fmla="*/ 0 w 13623187"/>
                      <a:gd name="connsiteY14"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5976918 w 13623187"/>
                      <a:gd name="connsiteY10" fmla="*/ 5040922 h 6310100"/>
                      <a:gd name="connsiteX11" fmla="*/ 3327501 w 13623187"/>
                      <a:gd name="connsiteY11" fmla="*/ 4243753 h 6310100"/>
                      <a:gd name="connsiteX12" fmla="*/ 2647564 w 13623187"/>
                      <a:gd name="connsiteY12" fmla="*/ 4220308 h 6310100"/>
                      <a:gd name="connsiteX13" fmla="*/ 2647564 w 13623187"/>
                      <a:gd name="connsiteY13" fmla="*/ 6283569 h 6310100"/>
                      <a:gd name="connsiteX14" fmla="*/ 0 w 13623187"/>
                      <a:gd name="connsiteY14" fmla="*/ 6310100 h 6310100"/>
                      <a:gd name="connsiteX15" fmla="*/ 0 w 13623187"/>
                      <a:gd name="connsiteY15"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3374395 w 13623187"/>
                      <a:gd name="connsiteY10" fmla="*/ 6236676 h 6310100"/>
                      <a:gd name="connsiteX11" fmla="*/ 3327501 w 13623187"/>
                      <a:gd name="connsiteY11" fmla="*/ 4243753 h 6310100"/>
                      <a:gd name="connsiteX12" fmla="*/ 2647564 w 13623187"/>
                      <a:gd name="connsiteY12" fmla="*/ 4220308 h 6310100"/>
                      <a:gd name="connsiteX13" fmla="*/ 2647564 w 13623187"/>
                      <a:gd name="connsiteY13" fmla="*/ 6283569 h 6310100"/>
                      <a:gd name="connsiteX14" fmla="*/ 0 w 13623187"/>
                      <a:gd name="connsiteY14" fmla="*/ 6310100 h 6310100"/>
                      <a:gd name="connsiteX15" fmla="*/ 0 w 13623187"/>
                      <a:gd name="connsiteY15" fmla="*/ 0 h 6310100"/>
                      <a:gd name="connsiteX0" fmla="*/ 0 w 13623187"/>
                      <a:gd name="connsiteY0" fmla="*/ 0 h 6353906"/>
                      <a:gd name="connsiteX1" fmla="*/ 4406025 w 13623187"/>
                      <a:gd name="connsiteY1" fmla="*/ 46892 h 6353906"/>
                      <a:gd name="connsiteX2" fmla="*/ 6774087 w 13623187"/>
                      <a:gd name="connsiteY2" fmla="*/ 5017476 h 6353906"/>
                      <a:gd name="connsiteX3" fmla="*/ 9235932 w 13623187"/>
                      <a:gd name="connsiteY3" fmla="*/ 23446 h 6353906"/>
                      <a:gd name="connsiteX4" fmla="*/ 12213595 w 13623187"/>
                      <a:gd name="connsiteY4" fmla="*/ 1430215 h 6353906"/>
                      <a:gd name="connsiteX5" fmla="*/ 13620364 w 13623187"/>
                      <a:gd name="connsiteY5" fmla="*/ 6310100 h 6353906"/>
                      <a:gd name="connsiteX6" fmla="*/ 10877164 w 13623187"/>
                      <a:gd name="connsiteY6" fmla="*/ 6307015 h 6353906"/>
                      <a:gd name="connsiteX7" fmla="*/ 10877165 w 13623187"/>
                      <a:gd name="connsiteY7" fmla="*/ 4103077 h 6353906"/>
                      <a:gd name="connsiteX8" fmla="*/ 10197225 w 13623187"/>
                      <a:gd name="connsiteY8" fmla="*/ 4267200 h 6353906"/>
                      <a:gd name="connsiteX9" fmla="*/ 10173779 w 13623187"/>
                      <a:gd name="connsiteY9" fmla="*/ 6307015 h 6353906"/>
                      <a:gd name="connsiteX10" fmla="*/ 3374395 w 13623187"/>
                      <a:gd name="connsiteY10" fmla="*/ 6353906 h 6353906"/>
                      <a:gd name="connsiteX11" fmla="*/ 3327501 w 13623187"/>
                      <a:gd name="connsiteY11" fmla="*/ 4243753 h 6353906"/>
                      <a:gd name="connsiteX12" fmla="*/ 2647564 w 13623187"/>
                      <a:gd name="connsiteY12" fmla="*/ 4220308 h 6353906"/>
                      <a:gd name="connsiteX13" fmla="*/ 2647564 w 13623187"/>
                      <a:gd name="connsiteY13" fmla="*/ 6283569 h 6353906"/>
                      <a:gd name="connsiteX14" fmla="*/ 0 w 13623187"/>
                      <a:gd name="connsiteY14" fmla="*/ 6310100 h 6353906"/>
                      <a:gd name="connsiteX15" fmla="*/ 0 w 13623187"/>
                      <a:gd name="connsiteY15" fmla="*/ 0 h 6353906"/>
                      <a:gd name="connsiteX0" fmla="*/ 0 w 13623187"/>
                      <a:gd name="connsiteY0" fmla="*/ 0 h 6377352"/>
                      <a:gd name="connsiteX1" fmla="*/ 4406025 w 13623187"/>
                      <a:gd name="connsiteY1" fmla="*/ 46892 h 6377352"/>
                      <a:gd name="connsiteX2" fmla="*/ 6774087 w 13623187"/>
                      <a:gd name="connsiteY2" fmla="*/ 5017476 h 6377352"/>
                      <a:gd name="connsiteX3" fmla="*/ 9235932 w 13623187"/>
                      <a:gd name="connsiteY3" fmla="*/ 23446 h 6377352"/>
                      <a:gd name="connsiteX4" fmla="*/ 12213595 w 13623187"/>
                      <a:gd name="connsiteY4" fmla="*/ 1430215 h 6377352"/>
                      <a:gd name="connsiteX5" fmla="*/ 13620364 w 13623187"/>
                      <a:gd name="connsiteY5" fmla="*/ 6310100 h 6377352"/>
                      <a:gd name="connsiteX6" fmla="*/ 10877164 w 13623187"/>
                      <a:gd name="connsiteY6" fmla="*/ 6307015 h 6377352"/>
                      <a:gd name="connsiteX7" fmla="*/ 10877165 w 13623187"/>
                      <a:gd name="connsiteY7" fmla="*/ 4103077 h 6377352"/>
                      <a:gd name="connsiteX8" fmla="*/ 10197225 w 13623187"/>
                      <a:gd name="connsiteY8" fmla="*/ 4267200 h 6377352"/>
                      <a:gd name="connsiteX9" fmla="*/ 10173779 w 13623187"/>
                      <a:gd name="connsiteY9" fmla="*/ 6307015 h 6377352"/>
                      <a:gd name="connsiteX10" fmla="*/ 3350949 w 13623187"/>
                      <a:gd name="connsiteY10" fmla="*/ 6377352 h 6377352"/>
                      <a:gd name="connsiteX11" fmla="*/ 3327501 w 13623187"/>
                      <a:gd name="connsiteY11" fmla="*/ 4243753 h 6377352"/>
                      <a:gd name="connsiteX12" fmla="*/ 2647564 w 13623187"/>
                      <a:gd name="connsiteY12" fmla="*/ 4220308 h 6377352"/>
                      <a:gd name="connsiteX13" fmla="*/ 2647564 w 13623187"/>
                      <a:gd name="connsiteY13" fmla="*/ 6283569 h 6377352"/>
                      <a:gd name="connsiteX14" fmla="*/ 0 w 13623187"/>
                      <a:gd name="connsiteY14" fmla="*/ 6310100 h 6377352"/>
                      <a:gd name="connsiteX15" fmla="*/ 0 w 13623187"/>
                      <a:gd name="connsiteY15" fmla="*/ 0 h 6377352"/>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327501 w 13623187"/>
                      <a:gd name="connsiteY11" fmla="*/ 4243753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914400 w 13623187"/>
                      <a:gd name="connsiteY0" fmla="*/ 1970108 h 6307645"/>
                      <a:gd name="connsiteX1" fmla="*/ 4406025 w 13623187"/>
                      <a:gd name="connsiteY1" fmla="*/ 24077 h 6307645"/>
                      <a:gd name="connsiteX2" fmla="*/ 6774087 w 13623187"/>
                      <a:gd name="connsiteY2" fmla="*/ 4994661 h 6307645"/>
                      <a:gd name="connsiteX3" fmla="*/ 9235932 w 13623187"/>
                      <a:gd name="connsiteY3" fmla="*/ 631 h 6307645"/>
                      <a:gd name="connsiteX4" fmla="*/ 12213595 w 13623187"/>
                      <a:gd name="connsiteY4" fmla="*/ 1407400 h 6307645"/>
                      <a:gd name="connsiteX5" fmla="*/ 13620364 w 13623187"/>
                      <a:gd name="connsiteY5" fmla="*/ 6287285 h 6307645"/>
                      <a:gd name="connsiteX6" fmla="*/ 10877164 w 13623187"/>
                      <a:gd name="connsiteY6" fmla="*/ 6284200 h 6307645"/>
                      <a:gd name="connsiteX7" fmla="*/ 10877165 w 13623187"/>
                      <a:gd name="connsiteY7" fmla="*/ 4080262 h 6307645"/>
                      <a:gd name="connsiteX8" fmla="*/ 10197225 w 13623187"/>
                      <a:gd name="connsiteY8" fmla="*/ 4244385 h 6307645"/>
                      <a:gd name="connsiteX9" fmla="*/ 10173779 w 13623187"/>
                      <a:gd name="connsiteY9" fmla="*/ 6284200 h 6307645"/>
                      <a:gd name="connsiteX10" fmla="*/ 3397841 w 13623187"/>
                      <a:gd name="connsiteY10" fmla="*/ 6307645 h 6307645"/>
                      <a:gd name="connsiteX11" fmla="*/ 3421286 w 13623187"/>
                      <a:gd name="connsiteY11" fmla="*/ 4197492 h 6307645"/>
                      <a:gd name="connsiteX12" fmla="*/ 2647564 w 13623187"/>
                      <a:gd name="connsiteY12" fmla="*/ 4197493 h 6307645"/>
                      <a:gd name="connsiteX13" fmla="*/ 2647564 w 13623187"/>
                      <a:gd name="connsiteY13" fmla="*/ 6260754 h 6307645"/>
                      <a:gd name="connsiteX14" fmla="*/ 0 w 13623187"/>
                      <a:gd name="connsiteY14" fmla="*/ 6287285 h 6307645"/>
                      <a:gd name="connsiteX15" fmla="*/ 914400 w 13623187"/>
                      <a:gd name="connsiteY15" fmla="*/ 1970108 h 6307645"/>
                      <a:gd name="connsiteX0" fmla="*/ 914400 w 13623187"/>
                      <a:gd name="connsiteY0" fmla="*/ 1970108 h 6307645"/>
                      <a:gd name="connsiteX1" fmla="*/ 4406025 w 13623187"/>
                      <a:gd name="connsiteY1" fmla="*/ 24077 h 6307645"/>
                      <a:gd name="connsiteX2" fmla="*/ 6774087 w 13623187"/>
                      <a:gd name="connsiteY2" fmla="*/ 4994661 h 6307645"/>
                      <a:gd name="connsiteX3" fmla="*/ 9235932 w 13623187"/>
                      <a:gd name="connsiteY3" fmla="*/ 631 h 6307645"/>
                      <a:gd name="connsiteX4" fmla="*/ 12213595 w 13623187"/>
                      <a:gd name="connsiteY4" fmla="*/ 1407400 h 6307645"/>
                      <a:gd name="connsiteX5" fmla="*/ 13620364 w 13623187"/>
                      <a:gd name="connsiteY5" fmla="*/ 6287285 h 6307645"/>
                      <a:gd name="connsiteX6" fmla="*/ 10877164 w 13623187"/>
                      <a:gd name="connsiteY6" fmla="*/ 6284200 h 6307645"/>
                      <a:gd name="connsiteX7" fmla="*/ 10877165 w 13623187"/>
                      <a:gd name="connsiteY7" fmla="*/ 4080262 h 6307645"/>
                      <a:gd name="connsiteX8" fmla="*/ 10197225 w 13623187"/>
                      <a:gd name="connsiteY8" fmla="*/ 4244385 h 6307645"/>
                      <a:gd name="connsiteX9" fmla="*/ 10173779 w 13623187"/>
                      <a:gd name="connsiteY9" fmla="*/ 6284200 h 6307645"/>
                      <a:gd name="connsiteX10" fmla="*/ 3397841 w 13623187"/>
                      <a:gd name="connsiteY10" fmla="*/ 6307645 h 6307645"/>
                      <a:gd name="connsiteX11" fmla="*/ 3421286 w 13623187"/>
                      <a:gd name="connsiteY11" fmla="*/ 4197492 h 6307645"/>
                      <a:gd name="connsiteX12" fmla="*/ 2647564 w 13623187"/>
                      <a:gd name="connsiteY12" fmla="*/ 4197493 h 6307645"/>
                      <a:gd name="connsiteX13" fmla="*/ 2647564 w 13623187"/>
                      <a:gd name="connsiteY13" fmla="*/ 6260754 h 6307645"/>
                      <a:gd name="connsiteX14" fmla="*/ 0 w 13623187"/>
                      <a:gd name="connsiteY14" fmla="*/ 6287285 h 6307645"/>
                      <a:gd name="connsiteX15" fmla="*/ 914400 w 13623187"/>
                      <a:gd name="connsiteY15" fmla="*/ 1970108 h 6307645"/>
                      <a:gd name="connsiteX0" fmla="*/ 914400 w 13623187"/>
                      <a:gd name="connsiteY0" fmla="*/ 1985552 h 6323089"/>
                      <a:gd name="connsiteX1" fmla="*/ 4406025 w 13623187"/>
                      <a:gd name="connsiteY1" fmla="*/ 39521 h 6323089"/>
                      <a:gd name="connsiteX2" fmla="*/ 6774087 w 13623187"/>
                      <a:gd name="connsiteY2" fmla="*/ 5010105 h 6323089"/>
                      <a:gd name="connsiteX3" fmla="*/ 9235932 w 13623187"/>
                      <a:gd name="connsiteY3" fmla="*/ 16075 h 6323089"/>
                      <a:gd name="connsiteX4" fmla="*/ 12213595 w 13623187"/>
                      <a:gd name="connsiteY4" fmla="*/ 1422844 h 6323089"/>
                      <a:gd name="connsiteX5" fmla="*/ 13620364 w 13623187"/>
                      <a:gd name="connsiteY5" fmla="*/ 6302729 h 6323089"/>
                      <a:gd name="connsiteX6" fmla="*/ 10877164 w 13623187"/>
                      <a:gd name="connsiteY6" fmla="*/ 6299644 h 6323089"/>
                      <a:gd name="connsiteX7" fmla="*/ 10877165 w 13623187"/>
                      <a:gd name="connsiteY7" fmla="*/ 4095706 h 6323089"/>
                      <a:gd name="connsiteX8" fmla="*/ 10197225 w 13623187"/>
                      <a:gd name="connsiteY8" fmla="*/ 4259829 h 6323089"/>
                      <a:gd name="connsiteX9" fmla="*/ 10173779 w 13623187"/>
                      <a:gd name="connsiteY9" fmla="*/ 6299644 h 6323089"/>
                      <a:gd name="connsiteX10" fmla="*/ 3397841 w 13623187"/>
                      <a:gd name="connsiteY10" fmla="*/ 6323089 h 6323089"/>
                      <a:gd name="connsiteX11" fmla="*/ 3421286 w 13623187"/>
                      <a:gd name="connsiteY11" fmla="*/ 4212936 h 6323089"/>
                      <a:gd name="connsiteX12" fmla="*/ 2647564 w 13623187"/>
                      <a:gd name="connsiteY12" fmla="*/ 4212937 h 6323089"/>
                      <a:gd name="connsiteX13" fmla="*/ 2647564 w 13623187"/>
                      <a:gd name="connsiteY13" fmla="*/ 6276198 h 6323089"/>
                      <a:gd name="connsiteX14" fmla="*/ 0 w 13623187"/>
                      <a:gd name="connsiteY14" fmla="*/ 6302729 h 6323089"/>
                      <a:gd name="connsiteX15" fmla="*/ 914400 w 13623187"/>
                      <a:gd name="connsiteY15" fmla="*/ 1985552 h 6323089"/>
                      <a:gd name="connsiteX0" fmla="*/ 937847 w 13646634"/>
                      <a:gd name="connsiteY0" fmla="*/ 1985552 h 6323089"/>
                      <a:gd name="connsiteX1" fmla="*/ 4429472 w 13646634"/>
                      <a:gd name="connsiteY1" fmla="*/ 39521 h 6323089"/>
                      <a:gd name="connsiteX2" fmla="*/ 6797534 w 13646634"/>
                      <a:gd name="connsiteY2" fmla="*/ 5010105 h 6323089"/>
                      <a:gd name="connsiteX3" fmla="*/ 9259379 w 13646634"/>
                      <a:gd name="connsiteY3" fmla="*/ 16075 h 6323089"/>
                      <a:gd name="connsiteX4" fmla="*/ 12237042 w 13646634"/>
                      <a:gd name="connsiteY4" fmla="*/ 1422844 h 6323089"/>
                      <a:gd name="connsiteX5" fmla="*/ 13643811 w 13646634"/>
                      <a:gd name="connsiteY5" fmla="*/ 6302729 h 6323089"/>
                      <a:gd name="connsiteX6" fmla="*/ 10900611 w 13646634"/>
                      <a:gd name="connsiteY6" fmla="*/ 6299644 h 6323089"/>
                      <a:gd name="connsiteX7" fmla="*/ 10900612 w 13646634"/>
                      <a:gd name="connsiteY7" fmla="*/ 4095706 h 6323089"/>
                      <a:gd name="connsiteX8" fmla="*/ 10220672 w 13646634"/>
                      <a:gd name="connsiteY8" fmla="*/ 4259829 h 6323089"/>
                      <a:gd name="connsiteX9" fmla="*/ 10197226 w 13646634"/>
                      <a:gd name="connsiteY9" fmla="*/ 6299644 h 6323089"/>
                      <a:gd name="connsiteX10" fmla="*/ 3421288 w 13646634"/>
                      <a:gd name="connsiteY10" fmla="*/ 6323089 h 6323089"/>
                      <a:gd name="connsiteX11" fmla="*/ 3444733 w 13646634"/>
                      <a:gd name="connsiteY11" fmla="*/ 4212936 h 6323089"/>
                      <a:gd name="connsiteX12" fmla="*/ 2671011 w 13646634"/>
                      <a:gd name="connsiteY12" fmla="*/ 4212937 h 6323089"/>
                      <a:gd name="connsiteX13" fmla="*/ 2671011 w 13646634"/>
                      <a:gd name="connsiteY13" fmla="*/ 6276198 h 6323089"/>
                      <a:gd name="connsiteX14" fmla="*/ 0 w 13646634"/>
                      <a:gd name="connsiteY14" fmla="*/ 6232390 h 6323089"/>
                      <a:gd name="connsiteX15" fmla="*/ 937847 w 13646634"/>
                      <a:gd name="connsiteY15" fmla="*/ 1985552 h 6323089"/>
                      <a:gd name="connsiteX0" fmla="*/ 867509 w 13576296"/>
                      <a:gd name="connsiteY0" fmla="*/ 1985552 h 6323089"/>
                      <a:gd name="connsiteX1" fmla="*/ 4359134 w 13576296"/>
                      <a:gd name="connsiteY1" fmla="*/ 39521 h 6323089"/>
                      <a:gd name="connsiteX2" fmla="*/ 6727196 w 13576296"/>
                      <a:gd name="connsiteY2" fmla="*/ 5010105 h 6323089"/>
                      <a:gd name="connsiteX3" fmla="*/ 9189041 w 13576296"/>
                      <a:gd name="connsiteY3" fmla="*/ 16075 h 6323089"/>
                      <a:gd name="connsiteX4" fmla="*/ 12166704 w 13576296"/>
                      <a:gd name="connsiteY4" fmla="*/ 1422844 h 6323089"/>
                      <a:gd name="connsiteX5" fmla="*/ 13573473 w 13576296"/>
                      <a:gd name="connsiteY5" fmla="*/ 6302729 h 6323089"/>
                      <a:gd name="connsiteX6" fmla="*/ 10830273 w 13576296"/>
                      <a:gd name="connsiteY6" fmla="*/ 6299644 h 6323089"/>
                      <a:gd name="connsiteX7" fmla="*/ 10830274 w 13576296"/>
                      <a:gd name="connsiteY7" fmla="*/ 4095706 h 6323089"/>
                      <a:gd name="connsiteX8" fmla="*/ 10150334 w 13576296"/>
                      <a:gd name="connsiteY8" fmla="*/ 4259829 h 6323089"/>
                      <a:gd name="connsiteX9" fmla="*/ 10126888 w 13576296"/>
                      <a:gd name="connsiteY9" fmla="*/ 6299644 h 6323089"/>
                      <a:gd name="connsiteX10" fmla="*/ 3350950 w 13576296"/>
                      <a:gd name="connsiteY10" fmla="*/ 6323089 h 6323089"/>
                      <a:gd name="connsiteX11" fmla="*/ 3374395 w 13576296"/>
                      <a:gd name="connsiteY11" fmla="*/ 4212936 h 6323089"/>
                      <a:gd name="connsiteX12" fmla="*/ 2600673 w 13576296"/>
                      <a:gd name="connsiteY12" fmla="*/ 4212937 h 6323089"/>
                      <a:gd name="connsiteX13" fmla="*/ 2600673 w 13576296"/>
                      <a:gd name="connsiteY13" fmla="*/ 6276198 h 6323089"/>
                      <a:gd name="connsiteX14" fmla="*/ 0 w 13576296"/>
                      <a:gd name="connsiteY14" fmla="*/ 6302729 h 6323089"/>
                      <a:gd name="connsiteX15" fmla="*/ 867509 w 13576296"/>
                      <a:gd name="connsiteY15" fmla="*/ 1985552 h 6323089"/>
                      <a:gd name="connsiteX0" fmla="*/ 875123 w 13583910"/>
                      <a:gd name="connsiteY0" fmla="*/ 1985552 h 6323089"/>
                      <a:gd name="connsiteX1" fmla="*/ 4366748 w 13583910"/>
                      <a:gd name="connsiteY1" fmla="*/ 39521 h 6323089"/>
                      <a:gd name="connsiteX2" fmla="*/ 6734810 w 13583910"/>
                      <a:gd name="connsiteY2" fmla="*/ 5010105 h 6323089"/>
                      <a:gd name="connsiteX3" fmla="*/ 9196655 w 13583910"/>
                      <a:gd name="connsiteY3" fmla="*/ 16075 h 6323089"/>
                      <a:gd name="connsiteX4" fmla="*/ 12174318 w 13583910"/>
                      <a:gd name="connsiteY4" fmla="*/ 1422844 h 6323089"/>
                      <a:gd name="connsiteX5" fmla="*/ 13581087 w 13583910"/>
                      <a:gd name="connsiteY5" fmla="*/ 6302729 h 6323089"/>
                      <a:gd name="connsiteX6" fmla="*/ 10837887 w 13583910"/>
                      <a:gd name="connsiteY6" fmla="*/ 6299644 h 6323089"/>
                      <a:gd name="connsiteX7" fmla="*/ 10837888 w 13583910"/>
                      <a:gd name="connsiteY7" fmla="*/ 4095706 h 6323089"/>
                      <a:gd name="connsiteX8" fmla="*/ 10157948 w 13583910"/>
                      <a:gd name="connsiteY8" fmla="*/ 4259829 h 6323089"/>
                      <a:gd name="connsiteX9" fmla="*/ 10134502 w 13583910"/>
                      <a:gd name="connsiteY9" fmla="*/ 6299644 h 6323089"/>
                      <a:gd name="connsiteX10" fmla="*/ 3358564 w 13583910"/>
                      <a:gd name="connsiteY10" fmla="*/ 6323089 h 6323089"/>
                      <a:gd name="connsiteX11" fmla="*/ 3382009 w 13583910"/>
                      <a:gd name="connsiteY11" fmla="*/ 4212936 h 6323089"/>
                      <a:gd name="connsiteX12" fmla="*/ 2608287 w 13583910"/>
                      <a:gd name="connsiteY12" fmla="*/ 4212937 h 6323089"/>
                      <a:gd name="connsiteX13" fmla="*/ 2608287 w 13583910"/>
                      <a:gd name="connsiteY13" fmla="*/ 6276198 h 6323089"/>
                      <a:gd name="connsiteX14" fmla="*/ 7614 w 13583910"/>
                      <a:gd name="connsiteY14" fmla="*/ 6302729 h 6323089"/>
                      <a:gd name="connsiteX15" fmla="*/ 875123 w 13583910"/>
                      <a:gd name="connsiteY15" fmla="*/ 1985552 h 6323089"/>
                      <a:gd name="connsiteX0" fmla="*/ 1154365 w 13581798"/>
                      <a:gd name="connsiteY0" fmla="*/ 1654535 h 6343764"/>
                      <a:gd name="connsiteX1" fmla="*/ 4364636 w 13581798"/>
                      <a:gd name="connsiteY1" fmla="*/ 60196 h 6343764"/>
                      <a:gd name="connsiteX2" fmla="*/ 6732698 w 13581798"/>
                      <a:gd name="connsiteY2" fmla="*/ 5030780 h 6343764"/>
                      <a:gd name="connsiteX3" fmla="*/ 9194543 w 13581798"/>
                      <a:gd name="connsiteY3" fmla="*/ 36750 h 6343764"/>
                      <a:gd name="connsiteX4" fmla="*/ 12172206 w 13581798"/>
                      <a:gd name="connsiteY4" fmla="*/ 1443519 h 6343764"/>
                      <a:gd name="connsiteX5" fmla="*/ 13578975 w 13581798"/>
                      <a:gd name="connsiteY5" fmla="*/ 6323404 h 6343764"/>
                      <a:gd name="connsiteX6" fmla="*/ 10835775 w 13581798"/>
                      <a:gd name="connsiteY6" fmla="*/ 6320319 h 6343764"/>
                      <a:gd name="connsiteX7" fmla="*/ 10835776 w 13581798"/>
                      <a:gd name="connsiteY7" fmla="*/ 4116381 h 6343764"/>
                      <a:gd name="connsiteX8" fmla="*/ 10155836 w 13581798"/>
                      <a:gd name="connsiteY8" fmla="*/ 4280504 h 6343764"/>
                      <a:gd name="connsiteX9" fmla="*/ 10132390 w 13581798"/>
                      <a:gd name="connsiteY9" fmla="*/ 6320319 h 6343764"/>
                      <a:gd name="connsiteX10" fmla="*/ 3356452 w 13581798"/>
                      <a:gd name="connsiteY10" fmla="*/ 6343764 h 6343764"/>
                      <a:gd name="connsiteX11" fmla="*/ 3379897 w 13581798"/>
                      <a:gd name="connsiteY11" fmla="*/ 4233611 h 6343764"/>
                      <a:gd name="connsiteX12" fmla="*/ 2606175 w 13581798"/>
                      <a:gd name="connsiteY12" fmla="*/ 4233612 h 6343764"/>
                      <a:gd name="connsiteX13" fmla="*/ 2606175 w 13581798"/>
                      <a:gd name="connsiteY13" fmla="*/ 6296873 h 6343764"/>
                      <a:gd name="connsiteX14" fmla="*/ 5502 w 13581798"/>
                      <a:gd name="connsiteY14" fmla="*/ 6323404 h 6343764"/>
                      <a:gd name="connsiteX15" fmla="*/ 1154365 w 13581798"/>
                      <a:gd name="connsiteY15" fmla="*/ 1654535 h 6343764"/>
                      <a:gd name="connsiteX0" fmla="*/ 1154012 w 13581445"/>
                      <a:gd name="connsiteY0" fmla="*/ 1654535 h 6343764"/>
                      <a:gd name="connsiteX1" fmla="*/ 4364283 w 13581445"/>
                      <a:gd name="connsiteY1" fmla="*/ 60196 h 6343764"/>
                      <a:gd name="connsiteX2" fmla="*/ 6732345 w 13581445"/>
                      <a:gd name="connsiteY2" fmla="*/ 5030780 h 6343764"/>
                      <a:gd name="connsiteX3" fmla="*/ 9194190 w 13581445"/>
                      <a:gd name="connsiteY3" fmla="*/ 36750 h 6343764"/>
                      <a:gd name="connsiteX4" fmla="*/ 12171853 w 13581445"/>
                      <a:gd name="connsiteY4" fmla="*/ 1443519 h 6343764"/>
                      <a:gd name="connsiteX5" fmla="*/ 13578622 w 13581445"/>
                      <a:gd name="connsiteY5" fmla="*/ 6323404 h 6343764"/>
                      <a:gd name="connsiteX6" fmla="*/ 10835422 w 13581445"/>
                      <a:gd name="connsiteY6" fmla="*/ 6320319 h 6343764"/>
                      <a:gd name="connsiteX7" fmla="*/ 10835423 w 13581445"/>
                      <a:gd name="connsiteY7" fmla="*/ 4116381 h 6343764"/>
                      <a:gd name="connsiteX8" fmla="*/ 10155483 w 13581445"/>
                      <a:gd name="connsiteY8" fmla="*/ 4280504 h 6343764"/>
                      <a:gd name="connsiteX9" fmla="*/ 10132037 w 13581445"/>
                      <a:gd name="connsiteY9" fmla="*/ 6320319 h 6343764"/>
                      <a:gd name="connsiteX10" fmla="*/ 3356099 w 13581445"/>
                      <a:gd name="connsiteY10" fmla="*/ 6343764 h 6343764"/>
                      <a:gd name="connsiteX11" fmla="*/ 3379544 w 13581445"/>
                      <a:gd name="connsiteY11" fmla="*/ 4233611 h 6343764"/>
                      <a:gd name="connsiteX12" fmla="*/ 2605822 w 13581445"/>
                      <a:gd name="connsiteY12" fmla="*/ 4233612 h 6343764"/>
                      <a:gd name="connsiteX13" fmla="*/ 2605822 w 13581445"/>
                      <a:gd name="connsiteY13" fmla="*/ 6296873 h 6343764"/>
                      <a:gd name="connsiteX14" fmla="*/ 5149 w 13581445"/>
                      <a:gd name="connsiteY14" fmla="*/ 6323404 h 6343764"/>
                      <a:gd name="connsiteX15" fmla="*/ 1154012 w 13581445"/>
                      <a:gd name="connsiteY15" fmla="*/ 1654535 h 6343764"/>
                      <a:gd name="connsiteX0" fmla="*/ 1227606 w 13655039"/>
                      <a:gd name="connsiteY0" fmla="*/ 1654535 h 6343764"/>
                      <a:gd name="connsiteX1" fmla="*/ 4437877 w 13655039"/>
                      <a:gd name="connsiteY1" fmla="*/ 60196 h 6343764"/>
                      <a:gd name="connsiteX2" fmla="*/ 6805939 w 13655039"/>
                      <a:gd name="connsiteY2" fmla="*/ 5030780 h 6343764"/>
                      <a:gd name="connsiteX3" fmla="*/ 9267784 w 13655039"/>
                      <a:gd name="connsiteY3" fmla="*/ 36750 h 6343764"/>
                      <a:gd name="connsiteX4" fmla="*/ 12245447 w 13655039"/>
                      <a:gd name="connsiteY4" fmla="*/ 1443519 h 6343764"/>
                      <a:gd name="connsiteX5" fmla="*/ 13652216 w 13655039"/>
                      <a:gd name="connsiteY5" fmla="*/ 6323404 h 6343764"/>
                      <a:gd name="connsiteX6" fmla="*/ 10909016 w 13655039"/>
                      <a:gd name="connsiteY6" fmla="*/ 6320319 h 6343764"/>
                      <a:gd name="connsiteX7" fmla="*/ 10909017 w 13655039"/>
                      <a:gd name="connsiteY7" fmla="*/ 4116381 h 6343764"/>
                      <a:gd name="connsiteX8" fmla="*/ 10229077 w 13655039"/>
                      <a:gd name="connsiteY8" fmla="*/ 4280504 h 6343764"/>
                      <a:gd name="connsiteX9" fmla="*/ 10205631 w 13655039"/>
                      <a:gd name="connsiteY9" fmla="*/ 6320319 h 6343764"/>
                      <a:gd name="connsiteX10" fmla="*/ 3429693 w 13655039"/>
                      <a:gd name="connsiteY10" fmla="*/ 6343764 h 6343764"/>
                      <a:gd name="connsiteX11" fmla="*/ 3453138 w 13655039"/>
                      <a:gd name="connsiteY11" fmla="*/ 4233611 h 6343764"/>
                      <a:gd name="connsiteX12" fmla="*/ 2679416 w 13655039"/>
                      <a:gd name="connsiteY12" fmla="*/ 4233612 h 6343764"/>
                      <a:gd name="connsiteX13" fmla="*/ 2679416 w 13655039"/>
                      <a:gd name="connsiteY13" fmla="*/ 6296873 h 6343764"/>
                      <a:gd name="connsiteX14" fmla="*/ 78743 w 13655039"/>
                      <a:gd name="connsiteY14" fmla="*/ 6323404 h 6343764"/>
                      <a:gd name="connsiteX15" fmla="*/ 1227606 w 13655039"/>
                      <a:gd name="connsiteY15" fmla="*/ 1654535 h 6343764"/>
                      <a:gd name="connsiteX0" fmla="*/ 1227606 w 13655039"/>
                      <a:gd name="connsiteY0" fmla="*/ 1626092 h 6315321"/>
                      <a:gd name="connsiteX1" fmla="*/ 4437877 w 13655039"/>
                      <a:gd name="connsiteY1" fmla="*/ 31753 h 6315321"/>
                      <a:gd name="connsiteX2" fmla="*/ 6805939 w 13655039"/>
                      <a:gd name="connsiteY2" fmla="*/ 5002337 h 6315321"/>
                      <a:gd name="connsiteX3" fmla="*/ 9267784 w 13655039"/>
                      <a:gd name="connsiteY3" fmla="*/ 8307 h 6315321"/>
                      <a:gd name="connsiteX4" fmla="*/ 12245447 w 13655039"/>
                      <a:gd name="connsiteY4" fmla="*/ 1415076 h 6315321"/>
                      <a:gd name="connsiteX5" fmla="*/ 13652216 w 13655039"/>
                      <a:gd name="connsiteY5" fmla="*/ 6294961 h 6315321"/>
                      <a:gd name="connsiteX6" fmla="*/ 10909016 w 13655039"/>
                      <a:gd name="connsiteY6" fmla="*/ 6291876 h 6315321"/>
                      <a:gd name="connsiteX7" fmla="*/ 10909017 w 13655039"/>
                      <a:gd name="connsiteY7" fmla="*/ 4087938 h 6315321"/>
                      <a:gd name="connsiteX8" fmla="*/ 10229077 w 13655039"/>
                      <a:gd name="connsiteY8" fmla="*/ 4252061 h 6315321"/>
                      <a:gd name="connsiteX9" fmla="*/ 10205631 w 13655039"/>
                      <a:gd name="connsiteY9" fmla="*/ 6291876 h 6315321"/>
                      <a:gd name="connsiteX10" fmla="*/ 3429693 w 13655039"/>
                      <a:gd name="connsiteY10" fmla="*/ 6315321 h 6315321"/>
                      <a:gd name="connsiteX11" fmla="*/ 3453138 w 13655039"/>
                      <a:gd name="connsiteY11" fmla="*/ 4205168 h 6315321"/>
                      <a:gd name="connsiteX12" fmla="*/ 2679416 w 13655039"/>
                      <a:gd name="connsiteY12" fmla="*/ 4205169 h 6315321"/>
                      <a:gd name="connsiteX13" fmla="*/ 2679416 w 13655039"/>
                      <a:gd name="connsiteY13" fmla="*/ 6268430 h 6315321"/>
                      <a:gd name="connsiteX14" fmla="*/ 78743 w 13655039"/>
                      <a:gd name="connsiteY14" fmla="*/ 6294961 h 6315321"/>
                      <a:gd name="connsiteX15" fmla="*/ 1227606 w 13655039"/>
                      <a:gd name="connsiteY15" fmla="*/ 1626092 h 6315321"/>
                      <a:gd name="connsiteX0" fmla="*/ 1227606 w 13655039"/>
                      <a:gd name="connsiteY0" fmla="*/ 1618416 h 6307645"/>
                      <a:gd name="connsiteX1" fmla="*/ 4437877 w 13655039"/>
                      <a:gd name="connsiteY1" fmla="*/ 24077 h 6307645"/>
                      <a:gd name="connsiteX2" fmla="*/ 6805939 w 13655039"/>
                      <a:gd name="connsiteY2" fmla="*/ 4994661 h 6307645"/>
                      <a:gd name="connsiteX3" fmla="*/ 9267784 w 13655039"/>
                      <a:gd name="connsiteY3" fmla="*/ 631 h 6307645"/>
                      <a:gd name="connsiteX4" fmla="*/ 12245447 w 13655039"/>
                      <a:gd name="connsiteY4" fmla="*/ 1407400 h 6307645"/>
                      <a:gd name="connsiteX5" fmla="*/ 13652216 w 13655039"/>
                      <a:gd name="connsiteY5" fmla="*/ 6287285 h 6307645"/>
                      <a:gd name="connsiteX6" fmla="*/ 10909016 w 13655039"/>
                      <a:gd name="connsiteY6" fmla="*/ 6284200 h 6307645"/>
                      <a:gd name="connsiteX7" fmla="*/ 10909017 w 13655039"/>
                      <a:gd name="connsiteY7" fmla="*/ 4080262 h 6307645"/>
                      <a:gd name="connsiteX8" fmla="*/ 10229077 w 13655039"/>
                      <a:gd name="connsiteY8" fmla="*/ 4244385 h 6307645"/>
                      <a:gd name="connsiteX9" fmla="*/ 10205631 w 13655039"/>
                      <a:gd name="connsiteY9" fmla="*/ 6284200 h 6307645"/>
                      <a:gd name="connsiteX10" fmla="*/ 3429693 w 13655039"/>
                      <a:gd name="connsiteY10" fmla="*/ 6307645 h 6307645"/>
                      <a:gd name="connsiteX11" fmla="*/ 3453138 w 13655039"/>
                      <a:gd name="connsiteY11" fmla="*/ 4197492 h 6307645"/>
                      <a:gd name="connsiteX12" fmla="*/ 2679416 w 13655039"/>
                      <a:gd name="connsiteY12" fmla="*/ 4197493 h 6307645"/>
                      <a:gd name="connsiteX13" fmla="*/ 2679416 w 13655039"/>
                      <a:gd name="connsiteY13" fmla="*/ 6260754 h 6307645"/>
                      <a:gd name="connsiteX14" fmla="*/ 78743 w 13655039"/>
                      <a:gd name="connsiteY14" fmla="*/ 6287285 h 6307645"/>
                      <a:gd name="connsiteX15" fmla="*/ 1227606 w 13655039"/>
                      <a:gd name="connsiteY15"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10237247 w 13663209"/>
                      <a:gd name="connsiteY8" fmla="*/ 4244385 h 6307645"/>
                      <a:gd name="connsiteX9" fmla="*/ 10213801 w 13663209"/>
                      <a:gd name="connsiteY9" fmla="*/ 6284200 h 6307645"/>
                      <a:gd name="connsiteX10" fmla="*/ 3437863 w 13663209"/>
                      <a:gd name="connsiteY10" fmla="*/ 6307645 h 6307645"/>
                      <a:gd name="connsiteX11" fmla="*/ 3461308 w 13663209"/>
                      <a:gd name="connsiteY11" fmla="*/ 4197492 h 6307645"/>
                      <a:gd name="connsiteX12" fmla="*/ 2687586 w 13663209"/>
                      <a:gd name="connsiteY12" fmla="*/ 4197493 h 6307645"/>
                      <a:gd name="connsiteX13" fmla="*/ 2687586 w 13663209"/>
                      <a:gd name="connsiteY13" fmla="*/ 6260754 h 6307645"/>
                      <a:gd name="connsiteX14" fmla="*/ 86913 w 13663209"/>
                      <a:gd name="connsiteY14" fmla="*/ 6287285 h 6307645"/>
                      <a:gd name="connsiteX15" fmla="*/ 1235776 w 13663209"/>
                      <a:gd name="connsiteY15"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10237247 w 13663209"/>
                      <a:gd name="connsiteY8" fmla="*/ 4244385 h 6307645"/>
                      <a:gd name="connsiteX9" fmla="*/ 10213801 w 13663209"/>
                      <a:gd name="connsiteY9" fmla="*/ 6284200 h 6307645"/>
                      <a:gd name="connsiteX10" fmla="*/ 3437863 w 13663209"/>
                      <a:gd name="connsiteY10" fmla="*/ 6307645 h 6307645"/>
                      <a:gd name="connsiteX11" fmla="*/ 3461308 w 13663209"/>
                      <a:gd name="connsiteY11" fmla="*/ 4197492 h 6307645"/>
                      <a:gd name="connsiteX12" fmla="*/ 2687586 w 13663209"/>
                      <a:gd name="connsiteY12" fmla="*/ 4197493 h 6307645"/>
                      <a:gd name="connsiteX13" fmla="*/ 2687586 w 13663209"/>
                      <a:gd name="connsiteY13" fmla="*/ 6260754 h 6307645"/>
                      <a:gd name="connsiteX14" fmla="*/ 86913 w 13663209"/>
                      <a:gd name="connsiteY14" fmla="*/ 6287285 h 6307645"/>
                      <a:gd name="connsiteX15" fmla="*/ 1235776 w 13663209"/>
                      <a:gd name="connsiteY15"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10237247 w 13663209"/>
                      <a:gd name="connsiteY8" fmla="*/ 4244385 h 6307645"/>
                      <a:gd name="connsiteX9" fmla="*/ 10213801 w 13663209"/>
                      <a:gd name="connsiteY9" fmla="*/ 6284200 h 6307645"/>
                      <a:gd name="connsiteX10" fmla="*/ 3437863 w 13663209"/>
                      <a:gd name="connsiteY10" fmla="*/ 6307645 h 6307645"/>
                      <a:gd name="connsiteX11" fmla="*/ 3433981 w 13663209"/>
                      <a:gd name="connsiteY11" fmla="*/ 4197491 h 6307645"/>
                      <a:gd name="connsiteX12" fmla="*/ 2687586 w 13663209"/>
                      <a:gd name="connsiteY12" fmla="*/ 4197493 h 6307645"/>
                      <a:gd name="connsiteX13" fmla="*/ 2687586 w 13663209"/>
                      <a:gd name="connsiteY13" fmla="*/ 6260754 h 6307645"/>
                      <a:gd name="connsiteX14" fmla="*/ 86913 w 13663209"/>
                      <a:gd name="connsiteY14" fmla="*/ 6287285 h 6307645"/>
                      <a:gd name="connsiteX15" fmla="*/ 1235776 w 13663209"/>
                      <a:gd name="connsiteY15"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10237247 w 13663209"/>
                      <a:gd name="connsiteY8" fmla="*/ 4244385 h 6307645"/>
                      <a:gd name="connsiteX9" fmla="*/ 10213801 w 13663209"/>
                      <a:gd name="connsiteY9" fmla="*/ 6284200 h 6307645"/>
                      <a:gd name="connsiteX10" fmla="*/ 3437863 w 13663209"/>
                      <a:gd name="connsiteY10" fmla="*/ 6307645 h 6307645"/>
                      <a:gd name="connsiteX11" fmla="*/ 3433981 w 13663209"/>
                      <a:gd name="connsiteY11" fmla="*/ 4197491 h 6307645"/>
                      <a:gd name="connsiteX12" fmla="*/ 2687586 w 13663209"/>
                      <a:gd name="connsiteY12" fmla="*/ 4197493 h 6307645"/>
                      <a:gd name="connsiteX13" fmla="*/ 2687586 w 13663209"/>
                      <a:gd name="connsiteY13" fmla="*/ 6274421 h 6307645"/>
                      <a:gd name="connsiteX14" fmla="*/ 86913 w 13663209"/>
                      <a:gd name="connsiteY14" fmla="*/ 6287285 h 6307645"/>
                      <a:gd name="connsiteX15" fmla="*/ 1235776 w 13663209"/>
                      <a:gd name="connsiteY15" fmla="*/ 1618416 h 6307645"/>
                      <a:gd name="connsiteX0" fmla="*/ 1235776 w 13663209"/>
                      <a:gd name="connsiteY0" fmla="*/ 1618416 h 6293981"/>
                      <a:gd name="connsiteX1" fmla="*/ 4446047 w 13663209"/>
                      <a:gd name="connsiteY1" fmla="*/ 24077 h 6293981"/>
                      <a:gd name="connsiteX2" fmla="*/ 6814109 w 13663209"/>
                      <a:gd name="connsiteY2" fmla="*/ 4994661 h 6293981"/>
                      <a:gd name="connsiteX3" fmla="*/ 9275954 w 13663209"/>
                      <a:gd name="connsiteY3" fmla="*/ 631 h 6293981"/>
                      <a:gd name="connsiteX4" fmla="*/ 12253617 w 13663209"/>
                      <a:gd name="connsiteY4" fmla="*/ 1407400 h 6293981"/>
                      <a:gd name="connsiteX5" fmla="*/ 13660386 w 13663209"/>
                      <a:gd name="connsiteY5" fmla="*/ 6287285 h 6293981"/>
                      <a:gd name="connsiteX6" fmla="*/ 10917186 w 13663209"/>
                      <a:gd name="connsiteY6" fmla="*/ 6284200 h 6293981"/>
                      <a:gd name="connsiteX7" fmla="*/ 10917187 w 13663209"/>
                      <a:gd name="connsiteY7" fmla="*/ 4080262 h 6293981"/>
                      <a:gd name="connsiteX8" fmla="*/ 10237247 w 13663209"/>
                      <a:gd name="connsiteY8" fmla="*/ 4244385 h 6293981"/>
                      <a:gd name="connsiteX9" fmla="*/ 10213801 w 13663209"/>
                      <a:gd name="connsiteY9" fmla="*/ 6284200 h 6293981"/>
                      <a:gd name="connsiteX10" fmla="*/ 3437863 w 13663209"/>
                      <a:gd name="connsiteY10" fmla="*/ 6293981 h 6293981"/>
                      <a:gd name="connsiteX11" fmla="*/ 3433981 w 13663209"/>
                      <a:gd name="connsiteY11" fmla="*/ 4197491 h 6293981"/>
                      <a:gd name="connsiteX12" fmla="*/ 2687586 w 13663209"/>
                      <a:gd name="connsiteY12" fmla="*/ 4197493 h 6293981"/>
                      <a:gd name="connsiteX13" fmla="*/ 2687586 w 13663209"/>
                      <a:gd name="connsiteY13" fmla="*/ 6274421 h 6293981"/>
                      <a:gd name="connsiteX14" fmla="*/ 86913 w 13663209"/>
                      <a:gd name="connsiteY14" fmla="*/ 6287285 h 6293981"/>
                      <a:gd name="connsiteX15" fmla="*/ 1235776 w 13663209"/>
                      <a:gd name="connsiteY15" fmla="*/ 1618416 h 6293981"/>
                      <a:gd name="connsiteX0" fmla="*/ 1235776 w 13663209"/>
                      <a:gd name="connsiteY0" fmla="*/ 1618416 h 6287284"/>
                      <a:gd name="connsiteX1" fmla="*/ 4446047 w 13663209"/>
                      <a:gd name="connsiteY1" fmla="*/ 24077 h 6287284"/>
                      <a:gd name="connsiteX2" fmla="*/ 6814109 w 13663209"/>
                      <a:gd name="connsiteY2" fmla="*/ 4994661 h 6287284"/>
                      <a:gd name="connsiteX3" fmla="*/ 9275954 w 13663209"/>
                      <a:gd name="connsiteY3" fmla="*/ 631 h 6287284"/>
                      <a:gd name="connsiteX4" fmla="*/ 12253617 w 13663209"/>
                      <a:gd name="connsiteY4" fmla="*/ 1407400 h 6287284"/>
                      <a:gd name="connsiteX5" fmla="*/ 13660386 w 13663209"/>
                      <a:gd name="connsiteY5" fmla="*/ 6287285 h 6287284"/>
                      <a:gd name="connsiteX6" fmla="*/ 10917186 w 13663209"/>
                      <a:gd name="connsiteY6" fmla="*/ 6284200 h 6287284"/>
                      <a:gd name="connsiteX7" fmla="*/ 10917187 w 13663209"/>
                      <a:gd name="connsiteY7" fmla="*/ 4080262 h 6287284"/>
                      <a:gd name="connsiteX8" fmla="*/ 10237247 w 13663209"/>
                      <a:gd name="connsiteY8" fmla="*/ 4244385 h 6287284"/>
                      <a:gd name="connsiteX9" fmla="*/ 10213801 w 13663209"/>
                      <a:gd name="connsiteY9" fmla="*/ 6284200 h 6287284"/>
                      <a:gd name="connsiteX10" fmla="*/ 3437863 w 13663209"/>
                      <a:gd name="connsiteY10" fmla="*/ 6280317 h 6287284"/>
                      <a:gd name="connsiteX11" fmla="*/ 3433981 w 13663209"/>
                      <a:gd name="connsiteY11" fmla="*/ 4197491 h 6287284"/>
                      <a:gd name="connsiteX12" fmla="*/ 2687586 w 13663209"/>
                      <a:gd name="connsiteY12" fmla="*/ 4197493 h 6287284"/>
                      <a:gd name="connsiteX13" fmla="*/ 2687586 w 13663209"/>
                      <a:gd name="connsiteY13" fmla="*/ 6274421 h 6287284"/>
                      <a:gd name="connsiteX14" fmla="*/ 86913 w 13663209"/>
                      <a:gd name="connsiteY14" fmla="*/ 6287285 h 6287284"/>
                      <a:gd name="connsiteX15" fmla="*/ 1235776 w 13663209"/>
                      <a:gd name="connsiteY15" fmla="*/ 1618416 h 6287284"/>
                      <a:gd name="connsiteX0" fmla="*/ 1235776 w 13663209"/>
                      <a:gd name="connsiteY0" fmla="*/ 1618416 h 6287284"/>
                      <a:gd name="connsiteX1" fmla="*/ 4446047 w 13663209"/>
                      <a:gd name="connsiteY1" fmla="*/ 24077 h 6287284"/>
                      <a:gd name="connsiteX2" fmla="*/ 6814109 w 13663209"/>
                      <a:gd name="connsiteY2" fmla="*/ 4994661 h 6287284"/>
                      <a:gd name="connsiteX3" fmla="*/ 9275954 w 13663209"/>
                      <a:gd name="connsiteY3" fmla="*/ 631 h 6287284"/>
                      <a:gd name="connsiteX4" fmla="*/ 12253617 w 13663209"/>
                      <a:gd name="connsiteY4" fmla="*/ 1407400 h 6287284"/>
                      <a:gd name="connsiteX5" fmla="*/ 13660386 w 13663209"/>
                      <a:gd name="connsiteY5" fmla="*/ 6287285 h 6287284"/>
                      <a:gd name="connsiteX6" fmla="*/ 10917186 w 13663209"/>
                      <a:gd name="connsiteY6" fmla="*/ 6284200 h 6287284"/>
                      <a:gd name="connsiteX7" fmla="*/ 10917187 w 13663209"/>
                      <a:gd name="connsiteY7" fmla="*/ 4080262 h 6287284"/>
                      <a:gd name="connsiteX8" fmla="*/ 10237247 w 13663209"/>
                      <a:gd name="connsiteY8" fmla="*/ 4244385 h 6287284"/>
                      <a:gd name="connsiteX9" fmla="*/ 10227468 w 13663209"/>
                      <a:gd name="connsiteY9" fmla="*/ 6284198 h 6287284"/>
                      <a:gd name="connsiteX10" fmla="*/ 3437863 w 13663209"/>
                      <a:gd name="connsiteY10" fmla="*/ 6280317 h 6287284"/>
                      <a:gd name="connsiteX11" fmla="*/ 3433981 w 13663209"/>
                      <a:gd name="connsiteY11" fmla="*/ 4197491 h 6287284"/>
                      <a:gd name="connsiteX12" fmla="*/ 2687586 w 13663209"/>
                      <a:gd name="connsiteY12" fmla="*/ 4197493 h 6287284"/>
                      <a:gd name="connsiteX13" fmla="*/ 2687586 w 13663209"/>
                      <a:gd name="connsiteY13" fmla="*/ 6274421 h 6287284"/>
                      <a:gd name="connsiteX14" fmla="*/ 86913 w 13663209"/>
                      <a:gd name="connsiteY14" fmla="*/ 6287285 h 6287284"/>
                      <a:gd name="connsiteX15" fmla="*/ 1235776 w 13663209"/>
                      <a:gd name="connsiteY15" fmla="*/ 1618416 h 6287284"/>
                      <a:gd name="connsiteX0" fmla="*/ 1235776 w 13663209"/>
                      <a:gd name="connsiteY0" fmla="*/ 1618416 h 6287284"/>
                      <a:gd name="connsiteX1" fmla="*/ 4446047 w 13663209"/>
                      <a:gd name="connsiteY1" fmla="*/ 24077 h 6287284"/>
                      <a:gd name="connsiteX2" fmla="*/ 6814109 w 13663209"/>
                      <a:gd name="connsiteY2" fmla="*/ 4994661 h 6287284"/>
                      <a:gd name="connsiteX3" fmla="*/ 9275954 w 13663209"/>
                      <a:gd name="connsiteY3" fmla="*/ 631 h 6287284"/>
                      <a:gd name="connsiteX4" fmla="*/ 12253617 w 13663209"/>
                      <a:gd name="connsiteY4" fmla="*/ 1407400 h 6287284"/>
                      <a:gd name="connsiteX5" fmla="*/ 13660386 w 13663209"/>
                      <a:gd name="connsiteY5" fmla="*/ 6287285 h 6287284"/>
                      <a:gd name="connsiteX6" fmla="*/ 10917186 w 13663209"/>
                      <a:gd name="connsiteY6" fmla="*/ 6284200 h 6287284"/>
                      <a:gd name="connsiteX7" fmla="*/ 10917187 w 13663209"/>
                      <a:gd name="connsiteY7" fmla="*/ 4080262 h 6287284"/>
                      <a:gd name="connsiteX8" fmla="*/ 10237247 w 13663209"/>
                      <a:gd name="connsiteY8" fmla="*/ 4244385 h 6287284"/>
                      <a:gd name="connsiteX9" fmla="*/ 10241132 w 13663209"/>
                      <a:gd name="connsiteY9" fmla="*/ 6270534 h 6287284"/>
                      <a:gd name="connsiteX10" fmla="*/ 3437863 w 13663209"/>
                      <a:gd name="connsiteY10" fmla="*/ 6280317 h 6287284"/>
                      <a:gd name="connsiteX11" fmla="*/ 3433981 w 13663209"/>
                      <a:gd name="connsiteY11" fmla="*/ 4197491 h 6287284"/>
                      <a:gd name="connsiteX12" fmla="*/ 2687586 w 13663209"/>
                      <a:gd name="connsiteY12" fmla="*/ 4197493 h 6287284"/>
                      <a:gd name="connsiteX13" fmla="*/ 2687586 w 13663209"/>
                      <a:gd name="connsiteY13" fmla="*/ 6274421 h 6287284"/>
                      <a:gd name="connsiteX14" fmla="*/ 86913 w 13663209"/>
                      <a:gd name="connsiteY14" fmla="*/ 6287285 h 6287284"/>
                      <a:gd name="connsiteX15" fmla="*/ 1235776 w 13663209"/>
                      <a:gd name="connsiteY15" fmla="*/ 1618416 h 6287284"/>
                      <a:gd name="connsiteX0" fmla="*/ 1235776 w 13663209"/>
                      <a:gd name="connsiteY0" fmla="*/ 1618416 h 6297862"/>
                      <a:gd name="connsiteX1" fmla="*/ 4446047 w 13663209"/>
                      <a:gd name="connsiteY1" fmla="*/ 24077 h 6297862"/>
                      <a:gd name="connsiteX2" fmla="*/ 6814109 w 13663209"/>
                      <a:gd name="connsiteY2" fmla="*/ 4994661 h 6297862"/>
                      <a:gd name="connsiteX3" fmla="*/ 9275954 w 13663209"/>
                      <a:gd name="connsiteY3" fmla="*/ 631 h 6297862"/>
                      <a:gd name="connsiteX4" fmla="*/ 12253617 w 13663209"/>
                      <a:gd name="connsiteY4" fmla="*/ 1407400 h 6297862"/>
                      <a:gd name="connsiteX5" fmla="*/ 13660386 w 13663209"/>
                      <a:gd name="connsiteY5" fmla="*/ 6287285 h 6297862"/>
                      <a:gd name="connsiteX6" fmla="*/ 10917186 w 13663209"/>
                      <a:gd name="connsiteY6" fmla="*/ 6284200 h 6297862"/>
                      <a:gd name="connsiteX7" fmla="*/ 10917187 w 13663209"/>
                      <a:gd name="connsiteY7" fmla="*/ 4080262 h 6297862"/>
                      <a:gd name="connsiteX8" fmla="*/ 10237247 w 13663209"/>
                      <a:gd name="connsiteY8" fmla="*/ 4244385 h 6297862"/>
                      <a:gd name="connsiteX9" fmla="*/ 10254796 w 13663209"/>
                      <a:gd name="connsiteY9" fmla="*/ 6297862 h 6297862"/>
                      <a:gd name="connsiteX10" fmla="*/ 3437863 w 13663209"/>
                      <a:gd name="connsiteY10" fmla="*/ 6280317 h 6297862"/>
                      <a:gd name="connsiteX11" fmla="*/ 3433981 w 13663209"/>
                      <a:gd name="connsiteY11" fmla="*/ 4197491 h 6297862"/>
                      <a:gd name="connsiteX12" fmla="*/ 2687586 w 13663209"/>
                      <a:gd name="connsiteY12" fmla="*/ 4197493 h 6297862"/>
                      <a:gd name="connsiteX13" fmla="*/ 2687586 w 13663209"/>
                      <a:gd name="connsiteY13" fmla="*/ 6274421 h 6297862"/>
                      <a:gd name="connsiteX14" fmla="*/ 86913 w 13663209"/>
                      <a:gd name="connsiteY14" fmla="*/ 6287285 h 6297862"/>
                      <a:gd name="connsiteX15" fmla="*/ 1235776 w 13663209"/>
                      <a:gd name="connsiteY15" fmla="*/ 1618416 h 6297862"/>
                      <a:gd name="connsiteX0" fmla="*/ 1235776 w 13663209"/>
                      <a:gd name="connsiteY0" fmla="*/ 1618416 h 6287284"/>
                      <a:gd name="connsiteX1" fmla="*/ 4446047 w 13663209"/>
                      <a:gd name="connsiteY1" fmla="*/ 24077 h 6287284"/>
                      <a:gd name="connsiteX2" fmla="*/ 6814109 w 13663209"/>
                      <a:gd name="connsiteY2" fmla="*/ 4994661 h 6287284"/>
                      <a:gd name="connsiteX3" fmla="*/ 9275954 w 13663209"/>
                      <a:gd name="connsiteY3" fmla="*/ 631 h 6287284"/>
                      <a:gd name="connsiteX4" fmla="*/ 12253617 w 13663209"/>
                      <a:gd name="connsiteY4" fmla="*/ 1407400 h 6287284"/>
                      <a:gd name="connsiteX5" fmla="*/ 13660386 w 13663209"/>
                      <a:gd name="connsiteY5" fmla="*/ 6287285 h 6287284"/>
                      <a:gd name="connsiteX6" fmla="*/ 10917186 w 13663209"/>
                      <a:gd name="connsiteY6" fmla="*/ 6284200 h 6287284"/>
                      <a:gd name="connsiteX7" fmla="*/ 10917187 w 13663209"/>
                      <a:gd name="connsiteY7" fmla="*/ 4080262 h 6287284"/>
                      <a:gd name="connsiteX8" fmla="*/ 10237247 w 13663209"/>
                      <a:gd name="connsiteY8" fmla="*/ 4244385 h 6287284"/>
                      <a:gd name="connsiteX9" fmla="*/ 10241132 w 13663209"/>
                      <a:gd name="connsiteY9" fmla="*/ 6270534 h 6287284"/>
                      <a:gd name="connsiteX10" fmla="*/ 3437863 w 13663209"/>
                      <a:gd name="connsiteY10" fmla="*/ 6280317 h 6287284"/>
                      <a:gd name="connsiteX11" fmla="*/ 3433981 w 13663209"/>
                      <a:gd name="connsiteY11" fmla="*/ 4197491 h 6287284"/>
                      <a:gd name="connsiteX12" fmla="*/ 2687586 w 13663209"/>
                      <a:gd name="connsiteY12" fmla="*/ 4197493 h 6287284"/>
                      <a:gd name="connsiteX13" fmla="*/ 2687586 w 13663209"/>
                      <a:gd name="connsiteY13" fmla="*/ 6274421 h 6287284"/>
                      <a:gd name="connsiteX14" fmla="*/ 86913 w 13663209"/>
                      <a:gd name="connsiteY14" fmla="*/ 6287285 h 6287284"/>
                      <a:gd name="connsiteX15" fmla="*/ 1235776 w 13663209"/>
                      <a:gd name="connsiteY15" fmla="*/ 1618416 h 6287284"/>
                      <a:gd name="connsiteX0" fmla="*/ 1235776 w 13663209"/>
                      <a:gd name="connsiteY0" fmla="*/ 1618416 h 6287284"/>
                      <a:gd name="connsiteX1" fmla="*/ 4446047 w 13663209"/>
                      <a:gd name="connsiteY1" fmla="*/ 24077 h 6287284"/>
                      <a:gd name="connsiteX2" fmla="*/ 6814109 w 13663209"/>
                      <a:gd name="connsiteY2" fmla="*/ 4994661 h 6287284"/>
                      <a:gd name="connsiteX3" fmla="*/ 9275954 w 13663209"/>
                      <a:gd name="connsiteY3" fmla="*/ 631 h 6287284"/>
                      <a:gd name="connsiteX4" fmla="*/ 12253617 w 13663209"/>
                      <a:gd name="connsiteY4" fmla="*/ 1407400 h 6287284"/>
                      <a:gd name="connsiteX5" fmla="*/ 13660386 w 13663209"/>
                      <a:gd name="connsiteY5" fmla="*/ 6287285 h 6287284"/>
                      <a:gd name="connsiteX6" fmla="*/ 10917186 w 13663209"/>
                      <a:gd name="connsiteY6" fmla="*/ 6284200 h 6287284"/>
                      <a:gd name="connsiteX7" fmla="*/ 10917187 w 13663209"/>
                      <a:gd name="connsiteY7" fmla="*/ 4080262 h 6287284"/>
                      <a:gd name="connsiteX8" fmla="*/ 10237247 w 13663209"/>
                      <a:gd name="connsiteY8" fmla="*/ 4244385 h 6287284"/>
                      <a:gd name="connsiteX9" fmla="*/ 10227468 w 13663209"/>
                      <a:gd name="connsiteY9" fmla="*/ 6284198 h 6287284"/>
                      <a:gd name="connsiteX10" fmla="*/ 3437863 w 13663209"/>
                      <a:gd name="connsiteY10" fmla="*/ 6280317 h 6287284"/>
                      <a:gd name="connsiteX11" fmla="*/ 3433981 w 13663209"/>
                      <a:gd name="connsiteY11" fmla="*/ 4197491 h 6287284"/>
                      <a:gd name="connsiteX12" fmla="*/ 2687586 w 13663209"/>
                      <a:gd name="connsiteY12" fmla="*/ 4197493 h 6287284"/>
                      <a:gd name="connsiteX13" fmla="*/ 2687586 w 13663209"/>
                      <a:gd name="connsiteY13" fmla="*/ 6274421 h 6287284"/>
                      <a:gd name="connsiteX14" fmla="*/ 86913 w 13663209"/>
                      <a:gd name="connsiteY14" fmla="*/ 6287285 h 6287284"/>
                      <a:gd name="connsiteX15" fmla="*/ 1235776 w 13663209"/>
                      <a:gd name="connsiteY15" fmla="*/ 1618416 h 6287284"/>
                      <a:gd name="connsiteX0" fmla="*/ 1235776 w 13663209"/>
                      <a:gd name="connsiteY0" fmla="*/ 1618416 h 6287284"/>
                      <a:gd name="connsiteX1" fmla="*/ 4446047 w 13663209"/>
                      <a:gd name="connsiteY1" fmla="*/ 24077 h 6287284"/>
                      <a:gd name="connsiteX2" fmla="*/ 6814109 w 13663209"/>
                      <a:gd name="connsiteY2" fmla="*/ 4994661 h 6287284"/>
                      <a:gd name="connsiteX3" fmla="*/ 9275954 w 13663209"/>
                      <a:gd name="connsiteY3" fmla="*/ 631 h 6287284"/>
                      <a:gd name="connsiteX4" fmla="*/ 12253617 w 13663209"/>
                      <a:gd name="connsiteY4" fmla="*/ 1407400 h 6287284"/>
                      <a:gd name="connsiteX5" fmla="*/ 13660386 w 13663209"/>
                      <a:gd name="connsiteY5" fmla="*/ 6287285 h 6287284"/>
                      <a:gd name="connsiteX6" fmla="*/ 10917186 w 13663209"/>
                      <a:gd name="connsiteY6" fmla="*/ 6284200 h 6287284"/>
                      <a:gd name="connsiteX7" fmla="*/ 10917187 w 13663209"/>
                      <a:gd name="connsiteY7" fmla="*/ 4080262 h 6287284"/>
                      <a:gd name="connsiteX8" fmla="*/ 10223582 w 13663209"/>
                      <a:gd name="connsiteY8" fmla="*/ 4230721 h 6287284"/>
                      <a:gd name="connsiteX9" fmla="*/ 10227468 w 13663209"/>
                      <a:gd name="connsiteY9" fmla="*/ 6284198 h 6287284"/>
                      <a:gd name="connsiteX10" fmla="*/ 3437863 w 13663209"/>
                      <a:gd name="connsiteY10" fmla="*/ 6280317 h 6287284"/>
                      <a:gd name="connsiteX11" fmla="*/ 3433981 w 13663209"/>
                      <a:gd name="connsiteY11" fmla="*/ 4197491 h 6287284"/>
                      <a:gd name="connsiteX12" fmla="*/ 2687586 w 13663209"/>
                      <a:gd name="connsiteY12" fmla="*/ 4197493 h 6287284"/>
                      <a:gd name="connsiteX13" fmla="*/ 2687586 w 13663209"/>
                      <a:gd name="connsiteY13" fmla="*/ 6274421 h 6287284"/>
                      <a:gd name="connsiteX14" fmla="*/ 86913 w 13663209"/>
                      <a:gd name="connsiteY14" fmla="*/ 6287285 h 6287284"/>
                      <a:gd name="connsiteX15" fmla="*/ 1235776 w 13663209"/>
                      <a:gd name="connsiteY15" fmla="*/ 1618416 h 6287284"/>
                      <a:gd name="connsiteX0" fmla="*/ 1235776 w 13663209"/>
                      <a:gd name="connsiteY0" fmla="*/ 1618416 h 6287284"/>
                      <a:gd name="connsiteX1" fmla="*/ 4446047 w 13663209"/>
                      <a:gd name="connsiteY1" fmla="*/ 24077 h 6287284"/>
                      <a:gd name="connsiteX2" fmla="*/ 6814109 w 13663209"/>
                      <a:gd name="connsiteY2" fmla="*/ 4994661 h 6287284"/>
                      <a:gd name="connsiteX3" fmla="*/ 9275954 w 13663209"/>
                      <a:gd name="connsiteY3" fmla="*/ 631 h 6287284"/>
                      <a:gd name="connsiteX4" fmla="*/ 12253617 w 13663209"/>
                      <a:gd name="connsiteY4" fmla="*/ 1407400 h 6287284"/>
                      <a:gd name="connsiteX5" fmla="*/ 13660386 w 13663209"/>
                      <a:gd name="connsiteY5" fmla="*/ 6287285 h 6287284"/>
                      <a:gd name="connsiteX6" fmla="*/ 10917186 w 13663209"/>
                      <a:gd name="connsiteY6" fmla="*/ 6284200 h 6287284"/>
                      <a:gd name="connsiteX7" fmla="*/ 10917187 w 13663209"/>
                      <a:gd name="connsiteY7" fmla="*/ 4080262 h 6287284"/>
                      <a:gd name="connsiteX8" fmla="*/ 10223582 w 13663209"/>
                      <a:gd name="connsiteY8" fmla="*/ 4230721 h 6287284"/>
                      <a:gd name="connsiteX9" fmla="*/ 10227468 w 13663209"/>
                      <a:gd name="connsiteY9" fmla="*/ 6284198 h 6287284"/>
                      <a:gd name="connsiteX10" fmla="*/ 3437863 w 13663209"/>
                      <a:gd name="connsiteY10" fmla="*/ 6280317 h 6287284"/>
                      <a:gd name="connsiteX11" fmla="*/ 3433981 w 13663209"/>
                      <a:gd name="connsiteY11" fmla="*/ 4197491 h 6287284"/>
                      <a:gd name="connsiteX12" fmla="*/ 2687586 w 13663209"/>
                      <a:gd name="connsiteY12" fmla="*/ 4197493 h 6287284"/>
                      <a:gd name="connsiteX13" fmla="*/ 2687586 w 13663209"/>
                      <a:gd name="connsiteY13" fmla="*/ 6274421 h 6287284"/>
                      <a:gd name="connsiteX14" fmla="*/ 86913 w 13663209"/>
                      <a:gd name="connsiteY14" fmla="*/ 6287285 h 6287284"/>
                      <a:gd name="connsiteX15" fmla="*/ 1235776 w 13663209"/>
                      <a:gd name="connsiteY15" fmla="*/ 1618416 h 6287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663209" h="6287284">
                        <a:moveTo>
                          <a:pt x="1235776" y="1618416"/>
                        </a:moveTo>
                        <a:cubicBezTo>
                          <a:pt x="2071405" y="758724"/>
                          <a:pt x="3727649" y="-30631"/>
                          <a:pt x="4446047" y="24077"/>
                        </a:cubicBezTo>
                        <a:lnTo>
                          <a:pt x="6814109" y="4994661"/>
                        </a:lnTo>
                        <a:lnTo>
                          <a:pt x="9275954" y="631"/>
                        </a:lnTo>
                        <a:cubicBezTo>
                          <a:pt x="9705800" y="-22816"/>
                          <a:pt x="11401739" y="610230"/>
                          <a:pt x="12253617" y="1407400"/>
                        </a:cubicBezTo>
                        <a:cubicBezTo>
                          <a:pt x="13590047" y="2776120"/>
                          <a:pt x="13683833" y="5176472"/>
                          <a:pt x="13660386" y="6287285"/>
                        </a:cubicBezTo>
                        <a:lnTo>
                          <a:pt x="10917186" y="6284200"/>
                        </a:lnTo>
                        <a:cubicBezTo>
                          <a:pt x="10917186" y="5549554"/>
                          <a:pt x="10917187" y="4814908"/>
                          <a:pt x="10917187" y="4080262"/>
                        </a:cubicBezTo>
                        <a:cubicBezTo>
                          <a:pt x="10901555" y="3759831"/>
                          <a:pt x="10256759" y="3449182"/>
                          <a:pt x="10223582" y="4230721"/>
                        </a:cubicBezTo>
                        <a:cubicBezTo>
                          <a:pt x="10220322" y="4910659"/>
                          <a:pt x="10230728" y="5604260"/>
                          <a:pt x="10227468" y="6284198"/>
                        </a:cubicBezTo>
                        <a:lnTo>
                          <a:pt x="3437863" y="6280317"/>
                        </a:lnTo>
                        <a:cubicBezTo>
                          <a:pt x="3432014" y="5535940"/>
                          <a:pt x="3426166" y="4900875"/>
                          <a:pt x="3433981" y="4197491"/>
                        </a:cubicBezTo>
                        <a:cubicBezTo>
                          <a:pt x="3340197" y="3540999"/>
                          <a:pt x="2617248" y="3869247"/>
                          <a:pt x="2687586" y="4197493"/>
                        </a:cubicBezTo>
                        <a:lnTo>
                          <a:pt x="2687586" y="6274421"/>
                        </a:lnTo>
                        <a:lnTo>
                          <a:pt x="86913" y="6287285"/>
                        </a:lnTo>
                        <a:cubicBezTo>
                          <a:pt x="-327301" y="3183549"/>
                          <a:pt x="852822" y="2189967"/>
                          <a:pt x="1235776" y="1618416"/>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7" name="Freeform 14"/>
                  <p:cNvSpPr>
                    <a:spLocks/>
                  </p:cNvSpPr>
                  <p:nvPr/>
                </p:nvSpPr>
                <p:spPr bwMode="auto">
                  <a:xfrm>
                    <a:off x="3828198" y="4385784"/>
                    <a:ext cx="1081196" cy="1133975"/>
                  </a:xfrm>
                  <a:custGeom>
                    <a:avLst/>
                    <a:gdLst>
                      <a:gd name="T0" fmla="*/ 7 w 7"/>
                      <a:gd name="T1" fmla="*/ 2 h 7"/>
                      <a:gd name="T2" fmla="*/ 7 w 7"/>
                      <a:gd name="T3" fmla="*/ 2 h 7"/>
                      <a:gd name="T4" fmla="*/ 7 w 7"/>
                      <a:gd name="T5" fmla="*/ 4 h 7"/>
                      <a:gd name="T6" fmla="*/ 4 w 7"/>
                      <a:gd name="T7" fmla="*/ 7 h 7"/>
                      <a:gd name="T8" fmla="*/ 2 w 7"/>
                      <a:gd name="T9" fmla="*/ 7 h 7"/>
                      <a:gd name="T10" fmla="*/ 2 w 7"/>
                      <a:gd name="T11" fmla="*/ 5 h 7"/>
                      <a:gd name="T12" fmla="*/ 0 w 7"/>
                      <a:gd name="T13" fmla="*/ 2 h 7"/>
                      <a:gd name="T14" fmla="*/ 0 w 7"/>
                      <a:gd name="T15" fmla="*/ 2 h 7"/>
                      <a:gd name="T16" fmla="*/ 0 w 7"/>
                      <a:gd name="T17" fmla="*/ 0 h 7"/>
                      <a:gd name="T18" fmla="*/ 7 w 7"/>
                      <a:gd name="T19" fmla="*/ 2 h 7"/>
                      <a:gd name="connsiteX0" fmla="*/ 10000 w 10000"/>
                      <a:gd name="connsiteY0" fmla="*/ 2857 h 10000"/>
                      <a:gd name="connsiteX1" fmla="*/ 10000 w 10000"/>
                      <a:gd name="connsiteY1" fmla="*/ 2857 h 10000"/>
                      <a:gd name="connsiteX2" fmla="*/ 10000 w 10000"/>
                      <a:gd name="connsiteY2" fmla="*/ 5714 h 10000"/>
                      <a:gd name="connsiteX3" fmla="*/ 5714 w 10000"/>
                      <a:gd name="connsiteY3" fmla="*/ 10000 h 10000"/>
                      <a:gd name="connsiteX4" fmla="*/ 2857 w 10000"/>
                      <a:gd name="connsiteY4" fmla="*/ 10000 h 10000"/>
                      <a:gd name="connsiteX5" fmla="*/ 2857 w 10000"/>
                      <a:gd name="connsiteY5" fmla="*/ 7143 h 10000"/>
                      <a:gd name="connsiteX6" fmla="*/ 0 w 10000"/>
                      <a:gd name="connsiteY6" fmla="*/ 2857 h 10000"/>
                      <a:gd name="connsiteX7" fmla="*/ 0 w 10000"/>
                      <a:gd name="connsiteY7" fmla="*/ 0 h 10000"/>
                      <a:gd name="connsiteX8" fmla="*/ 10000 w 10000"/>
                      <a:gd name="connsiteY8" fmla="*/ 2857 h 10000"/>
                      <a:gd name="connsiteX0" fmla="*/ 10495 w 10495"/>
                      <a:gd name="connsiteY0" fmla="*/ 2857 h 10000"/>
                      <a:gd name="connsiteX1" fmla="*/ 10495 w 10495"/>
                      <a:gd name="connsiteY1" fmla="*/ 2857 h 10000"/>
                      <a:gd name="connsiteX2" fmla="*/ 10495 w 10495"/>
                      <a:gd name="connsiteY2" fmla="*/ 5714 h 10000"/>
                      <a:gd name="connsiteX3" fmla="*/ 6209 w 10495"/>
                      <a:gd name="connsiteY3" fmla="*/ 10000 h 10000"/>
                      <a:gd name="connsiteX4" fmla="*/ 3352 w 10495"/>
                      <a:gd name="connsiteY4" fmla="*/ 10000 h 10000"/>
                      <a:gd name="connsiteX5" fmla="*/ 3352 w 10495"/>
                      <a:gd name="connsiteY5" fmla="*/ 7143 h 10000"/>
                      <a:gd name="connsiteX6" fmla="*/ 495 w 10495"/>
                      <a:gd name="connsiteY6" fmla="*/ 2857 h 10000"/>
                      <a:gd name="connsiteX7" fmla="*/ 495 w 10495"/>
                      <a:gd name="connsiteY7" fmla="*/ 0 h 10000"/>
                      <a:gd name="connsiteX8" fmla="*/ 10495 w 10495"/>
                      <a:gd name="connsiteY8" fmla="*/ 2857 h 10000"/>
                      <a:gd name="connsiteX0" fmla="*/ 10746 w 10746"/>
                      <a:gd name="connsiteY0" fmla="*/ 2857 h 10000"/>
                      <a:gd name="connsiteX1" fmla="*/ 10746 w 10746"/>
                      <a:gd name="connsiteY1" fmla="*/ 2857 h 10000"/>
                      <a:gd name="connsiteX2" fmla="*/ 10746 w 10746"/>
                      <a:gd name="connsiteY2" fmla="*/ 5714 h 10000"/>
                      <a:gd name="connsiteX3" fmla="*/ 6460 w 10746"/>
                      <a:gd name="connsiteY3" fmla="*/ 10000 h 10000"/>
                      <a:gd name="connsiteX4" fmla="*/ 3603 w 10746"/>
                      <a:gd name="connsiteY4" fmla="*/ 10000 h 10000"/>
                      <a:gd name="connsiteX5" fmla="*/ 3603 w 10746"/>
                      <a:gd name="connsiteY5" fmla="*/ 7143 h 10000"/>
                      <a:gd name="connsiteX6" fmla="*/ 746 w 10746"/>
                      <a:gd name="connsiteY6" fmla="*/ 2857 h 10000"/>
                      <a:gd name="connsiteX7" fmla="*/ 746 w 10746"/>
                      <a:gd name="connsiteY7" fmla="*/ 0 h 10000"/>
                      <a:gd name="connsiteX8" fmla="*/ 10746 w 10746"/>
                      <a:gd name="connsiteY8" fmla="*/ 2857 h 10000"/>
                      <a:gd name="connsiteX0" fmla="*/ 10746 w 10746"/>
                      <a:gd name="connsiteY0" fmla="*/ 2998 h 10141"/>
                      <a:gd name="connsiteX1" fmla="*/ 10746 w 10746"/>
                      <a:gd name="connsiteY1" fmla="*/ 2998 h 10141"/>
                      <a:gd name="connsiteX2" fmla="*/ 10746 w 10746"/>
                      <a:gd name="connsiteY2" fmla="*/ 5855 h 10141"/>
                      <a:gd name="connsiteX3" fmla="*/ 6460 w 10746"/>
                      <a:gd name="connsiteY3" fmla="*/ 10141 h 10141"/>
                      <a:gd name="connsiteX4" fmla="*/ 3603 w 10746"/>
                      <a:gd name="connsiteY4" fmla="*/ 10141 h 10141"/>
                      <a:gd name="connsiteX5" fmla="*/ 3603 w 10746"/>
                      <a:gd name="connsiteY5" fmla="*/ 7284 h 10141"/>
                      <a:gd name="connsiteX6" fmla="*/ 746 w 10746"/>
                      <a:gd name="connsiteY6" fmla="*/ 2998 h 10141"/>
                      <a:gd name="connsiteX7" fmla="*/ 746 w 10746"/>
                      <a:gd name="connsiteY7" fmla="*/ 141 h 10141"/>
                      <a:gd name="connsiteX8" fmla="*/ 10746 w 10746"/>
                      <a:gd name="connsiteY8" fmla="*/ 2998 h 10141"/>
                      <a:gd name="connsiteX0" fmla="*/ 746 w 10746"/>
                      <a:gd name="connsiteY0" fmla="*/ 0 h 10000"/>
                      <a:gd name="connsiteX1" fmla="*/ 10746 w 10746"/>
                      <a:gd name="connsiteY1" fmla="*/ 2857 h 10000"/>
                      <a:gd name="connsiteX2" fmla="*/ 10746 w 10746"/>
                      <a:gd name="connsiteY2" fmla="*/ 5714 h 10000"/>
                      <a:gd name="connsiteX3" fmla="*/ 6460 w 10746"/>
                      <a:gd name="connsiteY3" fmla="*/ 10000 h 10000"/>
                      <a:gd name="connsiteX4" fmla="*/ 3603 w 10746"/>
                      <a:gd name="connsiteY4" fmla="*/ 10000 h 10000"/>
                      <a:gd name="connsiteX5" fmla="*/ 3603 w 10746"/>
                      <a:gd name="connsiteY5" fmla="*/ 7143 h 10000"/>
                      <a:gd name="connsiteX6" fmla="*/ 746 w 10746"/>
                      <a:gd name="connsiteY6" fmla="*/ 2857 h 10000"/>
                      <a:gd name="connsiteX7" fmla="*/ 746 w 10746"/>
                      <a:gd name="connsiteY7" fmla="*/ 0 h 10000"/>
                      <a:gd name="connsiteX0" fmla="*/ 746 w 10746"/>
                      <a:gd name="connsiteY0" fmla="*/ 0 h 10000"/>
                      <a:gd name="connsiteX1" fmla="*/ 10746 w 10746"/>
                      <a:gd name="connsiteY1" fmla="*/ 2857 h 10000"/>
                      <a:gd name="connsiteX2" fmla="*/ 10746 w 10746"/>
                      <a:gd name="connsiteY2" fmla="*/ 5714 h 10000"/>
                      <a:gd name="connsiteX3" fmla="*/ 6460 w 10746"/>
                      <a:gd name="connsiteY3" fmla="*/ 10000 h 10000"/>
                      <a:gd name="connsiteX4" fmla="*/ 3603 w 10746"/>
                      <a:gd name="connsiteY4" fmla="*/ 10000 h 10000"/>
                      <a:gd name="connsiteX5" fmla="*/ 3603 w 10746"/>
                      <a:gd name="connsiteY5" fmla="*/ 7143 h 10000"/>
                      <a:gd name="connsiteX6" fmla="*/ 746 w 10746"/>
                      <a:gd name="connsiteY6" fmla="*/ 2857 h 10000"/>
                      <a:gd name="connsiteX7" fmla="*/ 746 w 10746"/>
                      <a:gd name="connsiteY7" fmla="*/ 0 h 10000"/>
                      <a:gd name="connsiteX0" fmla="*/ 746 w 10746"/>
                      <a:gd name="connsiteY0" fmla="*/ 173 h 10173"/>
                      <a:gd name="connsiteX1" fmla="*/ 10746 w 10746"/>
                      <a:gd name="connsiteY1" fmla="*/ 3030 h 10173"/>
                      <a:gd name="connsiteX2" fmla="*/ 10746 w 10746"/>
                      <a:gd name="connsiteY2" fmla="*/ 5887 h 10173"/>
                      <a:gd name="connsiteX3" fmla="*/ 6460 w 10746"/>
                      <a:gd name="connsiteY3" fmla="*/ 10173 h 10173"/>
                      <a:gd name="connsiteX4" fmla="*/ 3603 w 10746"/>
                      <a:gd name="connsiteY4" fmla="*/ 10173 h 10173"/>
                      <a:gd name="connsiteX5" fmla="*/ 3603 w 10746"/>
                      <a:gd name="connsiteY5" fmla="*/ 7316 h 10173"/>
                      <a:gd name="connsiteX6" fmla="*/ 746 w 10746"/>
                      <a:gd name="connsiteY6" fmla="*/ 3030 h 10173"/>
                      <a:gd name="connsiteX7" fmla="*/ 746 w 10746"/>
                      <a:gd name="connsiteY7" fmla="*/ 173 h 10173"/>
                      <a:gd name="connsiteX0" fmla="*/ 746 w 11186"/>
                      <a:gd name="connsiteY0" fmla="*/ 173 h 10173"/>
                      <a:gd name="connsiteX1" fmla="*/ 10746 w 11186"/>
                      <a:gd name="connsiteY1" fmla="*/ 3030 h 10173"/>
                      <a:gd name="connsiteX2" fmla="*/ 10746 w 11186"/>
                      <a:gd name="connsiteY2" fmla="*/ 5887 h 10173"/>
                      <a:gd name="connsiteX3" fmla="*/ 6460 w 11186"/>
                      <a:gd name="connsiteY3" fmla="*/ 10173 h 10173"/>
                      <a:gd name="connsiteX4" fmla="*/ 3603 w 11186"/>
                      <a:gd name="connsiteY4" fmla="*/ 10173 h 10173"/>
                      <a:gd name="connsiteX5" fmla="*/ 3603 w 11186"/>
                      <a:gd name="connsiteY5" fmla="*/ 7316 h 10173"/>
                      <a:gd name="connsiteX6" fmla="*/ 746 w 11186"/>
                      <a:gd name="connsiteY6" fmla="*/ 3030 h 10173"/>
                      <a:gd name="connsiteX7" fmla="*/ 746 w 11186"/>
                      <a:gd name="connsiteY7"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3603 w 11634"/>
                      <a:gd name="connsiteY5" fmla="*/ 7316 h 10173"/>
                      <a:gd name="connsiteX6" fmla="*/ 746 w 11634"/>
                      <a:gd name="connsiteY6" fmla="*/ 3030 h 10173"/>
                      <a:gd name="connsiteX7" fmla="*/ 746 w 11634"/>
                      <a:gd name="connsiteY7"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5090 w 11634"/>
                      <a:gd name="connsiteY4" fmla="*/ 10049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5090 w 11634"/>
                      <a:gd name="connsiteY4" fmla="*/ 10049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5090 w 11634"/>
                      <a:gd name="connsiteY4" fmla="*/ 10049 h 10173"/>
                      <a:gd name="connsiteX5" fmla="*/ 746 w 11634"/>
                      <a:gd name="connsiteY5" fmla="*/ 3030 h 10173"/>
                      <a:gd name="connsiteX6" fmla="*/ 746 w 11634"/>
                      <a:gd name="connsiteY6" fmla="*/ 173 h 10173"/>
                      <a:gd name="connsiteX0" fmla="*/ 746 w 11781"/>
                      <a:gd name="connsiteY0" fmla="*/ 278 h 10278"/>
                      <a:gd name="connsiteX1" fmla="*/ 10994 w 11781"/>
                      <a:gd name="connsiteY1" fmla="*/ 2143 h 10278"/>
                      <a:gd name="connsiteX2" fmla="*/ 10746 w 11781"/>
                      <a:gd name="connsiteY2" fmla="*/ 5992 h 10278"/>
                      <a:gd name="connsiteX3" fmla="*/ 6460 w 11781"/>
                      <a:gd name="connsiteY3" fmla="*/ 10278 h 10278"/>
                      <a:gd name="connsiteX4" fmla="*/ 5090 w 11781"/>
                      <a:gd name="connsiteY4" fmla="*/ 10154 h 10278"/>
                      <a:gd name="connsiteX5" fmla="*/ 746 w 11781"/>
                      <a:gd name="connsiteY5" fmla="*/ 3135 h 10278"/>
                      <a:gd name="connsiteX6" fmla="*/ 746 w 11781"/>
                      <a:gd name="connsiteY6" fmla="*/ 278 h 10278"/>
                      <a:gd name="connsiteX0" fmla="*/ 746 w 11625"/>
                      <a:gd name="connsiteY0" fmla="*/ 278 h 10278"/>
                      <a:gd name="connsiteX1" fmla="*/ 10994 w 11625"/>
                      <a:gd name="connsiteY1" fmla="*/ 2143 h 10278"/>
                      <a:gd name="connsiteX2" fmla="*/ 10746 w 11625"/>
                      <a:gd name="connsiteY2" fmla="*/ 5992 h 10278"/>
                      <a:gd name="connsiteX3" fmla="*/ 6460 w 11625"/>
                      <a:gd name="connsiteY3" fmla="*/ 10278 h 10278"/>
                      <a:gd name="connsiteX4" fmla="*/ 5090 w 11625"/>
                      <a:gd name="connsiteY4" fmla="*/ 10154 h 10278"/>
                      <a:gd name="connsiteX5" fmla="*/ 746 w 11625"/>
                      <a:gd name="connsiteY5" fmla="*/ 3135 h 10278"/>
                      <a:gd name="connsiteX6" fmla="*/ 746 w 11625"/>
                      <a:gd name="connsiteY6" fmla="*/ 278 h 10278"/>
                      <a:gd name="connsiteX0" fmla="*/ 746 w 11625"/>
                      <a:gd name="connsiteY0" fmla="*/ 278 h 10526"/>
                      <a:gd name="connsiteX1" fmla="*/ 10994 w 11625"/>
                      <a:gd name="connsiteY1" fmla="*/ 2143 h 10526"/>
                      <a:gd name="connsiteX2" fmla="*/ 10746 w 11625"/>
                      <a:gd name="connsiteY2" fmla="*/ 5992 h 10526"/>
                      <a:gd name="connsiteX3" fmla="*/ 5964 w 11625"/>
                      <a:gd name="connsiteY3" fmla="*/ 10526 h 10526"/>
                      <a:gd name="connsiteX4" fmla="*/ 5090 w 11625"/>
                      <a:gd name="connsiteY4" fmla="*/ 10154 h 10526"/>
                      <a:gd name="connsiteX5" fmla="*/ 746 w 11625"/>
                      <a:gd name="connsiteY5" fmla="*/ 3135 h 10526"/>
                      <a:gd name="connsiteX6" fmla="*/ 746 w 11625"/>
                      <a:gd name="connsiteY6" fmla="*/ 278 h 10526"/>
                      <a:gd name="connsiteX0" fmla="*/ 746 w 11625"/>
                      <a:gd name="connsiteY0" fmla="*/ 278 h 10526"/>
                      <a:gd name="connsiteX1" fmla="*/ 10994 w 11625"/>
                      <a:gd name="connsiteY1" fmla="*/ 2143 h 10526"/>
                      <a:gd name="connsiteX2" fmla="*/ 10746 w 11625"/>
                      <a:gd name="connsiteY2" fmla="*/ 5992 h 10526"/>
                      <a:gd name="connsiteX3" fmla="*/ 5964 w 11625"/>
                      <a:gd name="connsiteY3" fmla="*/ 10526 h 10526"/>
                      <a:gd name="connsiteX4" fmla="*/ 5090 w 11625"/>
                      <a:gd name="connsiteY4" fmla="*/ 10154 h 10526"/>
                      <a:gd name="connsiteX5" fmla="*/ 746 w 11625"/>
                      <a:gd name="connsiteY5" fmla="*/ 3135 h 10526"/>
                      <a:gd name="connsiteX6" fmla="*/ 746 w 11625"/>
                      <a:gd name="connsiteY6" fmla="*/ 278 h 10526"/>
                      <a:gd name="connsiteX0" fmla="*/ 3086 w 13965"/>
                      <a:gd name="connsiteY0" fmla="*/ 278 h 10526"/>
                      <a:gd name="connsiteX1" fmla="*/ 13334 w 13965"/>
                      <a:gd name="connsiteY1" fmla="*/ 2143 h 10526"/>
                      <a:gd name="connsiteX2" fmla="*/ 13086 w 13965"/>
                      <a:gd name="connsiteY2" fmla="*/ 5992 h 10526"/>
                      <a:gd name="connsiteX3" fmla="*/ 8304 w 13965"/>
                      <a:gd name="connsiteY3" fmla="*/ 10526 h 10526"/>
                      <a:gd name="connsiteX4" fmla="*/ 7430 w 13965"/>
                      <a:gd name="connsiteY4" fmla="*/ 10154 h 10526"/>
                      <a:gd name="connsiteX5" fmla="*/ 239 w 13965"/>
                      <a:gd name="connsiteY5" fmla="*/ 4287 h 10526"/>
                      <a:gd name="connsiteX6" fmla="*/ 3086 w 13965"/>
                      <a:gd name="connsiteY6" fmla="*/ 278 h 10526"/>
                      <a:gd name="connsiteX0" fmla="*/ 3600 w 13937"/>
                      <a:gd name="connsiteY0" fmla="*/ 135 h 12078"/>
                      <a:gd name="connsiteX1" fmla="*/ 13306 w 13937"/>
                      <a:gd name="connsiteY1" fmla="*/ 3695 h 12078"/>
                      <a:gd name="connsiteX2" fmla="*/ 13058 w 13937"/>
                      <a:gd name="connsiteY2" fmla="*/ 7544 h 12078"/>
                      <a:gd name="connsiteX3" fmla="*/ 8276 w 13937"/>
                      <a:gd name="connsiteY3" fmla="*/ 12078 h 12078"/>
                      <a:gd name="connsiteX4" fmla="*/ 7402 w 13937"/>
                      <a:gd name="connsiteY4" fmla="*/ 11706 h 12078"/>
                      <a:gd name="connsiteX5" fmla="*/ 211 w 13937"/>
                      <a:gd name="connsiteY5" fmla="*/ 5839 h 12078"/>
                      <a:gd name="connsiteX6" fmla="*/ 3600 w 13937"/>
                      <a:gd name="connsiteY6" fmla="*/ 135 h 12078"/>
                      <a:gd name="connsiteX0" fmla="*/ 3600 w 14355"/>
                      <a:gd name="connsiteY0" fmla="*/ 392 h 12335"/>
                      <a:gd name="connsiteX1" fmla="*/ 13916 w 14355"/>
                      <a:gd name="connsiteY1" fmla="*/ 1715 h 12335"/>
                      <a:gd name="connsiteX2" fmla="*/ 13058 w 14355"/>
                      <a:gd name="connsiteY2" fmla="*/ 7801 h 12335"/>
                      <a:gd name="connsiteX3" fmla="*/ 8276 w 14355"/>
                      <a:gd name="connsiteY3" fmla="*/ 12335 h 12335"/>
                      <a:gd name="connsiteX4" fmla="*/ 7402 w 14355"/>
                      <a:gd name="connsiteY4" fmla="*/ 11963 h 12335"/>
                      <a:gd name="connsiteX5" fmla="*/ 211 w 14355"/>
                      <a:gd name="connsiteY5" fmla="*/ 6096 h 12335"/>
                      <a:gd name="connsiteX6" fmla="*/ 3600 w 14355"/>
                      <a:gd name="connsiteY6" fmla="*/ 392 h 12335"/>
                      <a:gd name="connsiteX0" fmla="*/ 3600 w 14355"/>
                      <a:gd name="connsiteY0" fmla="*/ 392 h 14607"/>
                      <a:gd name="connsiteX1" fmla="*/ 13916 w 14355"/>
                      <a:gd name="connsiteY1" fmla="*/ 1715 h 14607"/>
                      <a:gd name="connsiteX2" fmla="*/ 13058 w 14355"/>
                      <a:gd name="connsiteY2" fmla="*/ 7801 h 14607"/>
                      <a:gd name="connsiteX3" fmla="*/ 8276 w 14355"/>
                      <a:gd name="connsiteY3" fmla="*/ 12335 h 14607"/>
                      <a:gd name="connsiteX4" fmla="*/ 5911 w 14355"/>
                      <a:gd name="connsiteY4" fmla="*/ 14607 h 14607"/>
                      <a:gd name="connsiteX5" fmla="*/ 211 w 14355"/>
                      <a:gd name="connsiteY5" fmla="*/ 6096 h 14607"/>
                      <a:gd name="connsiteX6" fmla="*/ 3600 w 14355"/>
                      <a:gd name="connsiteY6" fmla="*/ 392 h 14607"/>
                      <a:gd name="connsiteX0" fmla="*/ 3600 w 14355"/>
                      <a:gd name="connsiteY0" fmla="*/ 392 h 14607"/>
                      <a:gd name="connsiteX1" fmla="*/ 13916 w 14355"/>
                      <a:gd name="connsiteY1" fmla="*/ 1715 h 14607"/>
                      <a:gd name="connsiteX2" fmla="*/ 13058 w 14355"/>
                      <a:gd name="connsiteY2" fmla="*/ 7801 h 14607"/>
                      <a:gd name="connsiteX3" fmla="*/ 9971 w 14355"/>
                      <a:gd name="connsiteY3" fmla="*/ 13148 h 14607"/>
                      <a:gd name="connsiteX4" fmla="*/ 5911 w 14355"/>
                      <a:gd name="connsiteY4" fmla="*/ 14607 h 14607"/>
                      <a:gd name="connsiteX5" fmla="*/ 211 w 14355"/>
                      <a:gd name="connsiteY5" fmla="*/ 6096 h 14607"/>
                      <a:gd name="connsiteX6" fmla="*/ 3600 w 14355"/>
                      <a:gd name="connsiteY6" fmla="*/ 392 h 14607"/>
                      <a:gd name="connsiteX0" fmla="*/ 3600 w 14355"/>
                      <a:gd name="connsiteY0" fmla="*/ 392 h 13658"/>
                      <a:gd name="connsiteX1" fmla="*/ 13916 w 14355"/>
                      <a:gd name="connsiteY1" fmla="*/ 1715 h 13658"/>
                      <a:gd name="connsiteX2" fmla="*/ 13058 w 14355"/>
                      <a:gd name="connsiteY2" fmla="*/ 7801 h 13658"/>
                      <a:gd name="connsiteX3" fmla="*/ 9971 w 14355"/>
                      <a:gd name="connsiteY3" fmla="*/ 13148 h 13658"/>
                      <a:gd name="connsiteX4" fmla="*/ 5504 w 14355"/>
                      <a:gd name="connsiteY4" fmla="*/ 13658 h 13658"/>
                      <a:gd name="connsiteX5" fmla="*/ 211 w 14355"/>
                      <a:gd name="connsiteY5" fmla="*/ 6096 h 13658"/>
                      <a:gd name="connsiteX6" fmla="*/ 3600 w 14355"/>
                      <a:gd name="connsiteY6" fmla="*/ 392 h 13658"/>
                      <a:gd name="connsiteX0" fmla="*/ 3600 w 14355"/>
                      <a:gd name="connsiteY0" fmla="*/ 392 h 14551"/>
                      <a:gd name="connsiteX1" fmla="*/ 13916 w 14355"/>
                      <a:gd name="connsiteY1" fmla="*/ 1715 h 14551"/>
                      <a:gd name="connsiteX2" fmla="*/ 13058 w 14355"/>
                      <a:gd name="connsiteY2" fmla="*/ 7801 h 14551"/>
                      <a:gd name="connsiteX3" fmla="*/ 9971 w 14355"/>
                      <a:gd name="connsiteY3" fmla="*/ 13148 h 14551"/>
                      <a:gd name="connsiteX4" fmla="*/ 5504 w 14355"/>
                      <a:gd name="connsiteY4" fmla="*/ 13658 h 14551"/>
                      <a:gd name="connsiteX5" fmla="*/ 211 w 14355"/>
                      <a:gd name="connsiteY5" fmla="*/ 6096 h 14551"/>
                      <a:gd name="connsiteX6" fmla="*/ 3600 w 14355"/>
                      <a:gd name="connsiteY6" fmla="*/ 392 h 14551"/>
                      <a:gd name="connsiteX0" fmla="*/ 3600 w 14355"/>
                      <a:gd name="connsiteY0" fmla="*/ 392 h 14908"/>
                      <a:gd name="connsiteX1" fmla="*/ 13916 w 14355"/>
                      <a:gd name="connsiteY1" fmla="*/ 1715 h 14908"/>
                      <a:gd name="connsiteX2" fmla="*/ 13058 w 14355"/>
                      <a:gd name="connsiteY2" fmla="*/ 7801 h 14908"/>
                      <a:gd name="connsiteX3" fmla="*/ 9971 w 14355"/>
                      <a:gd name="connsiteY3" fmla="*/ 13148 h 14908"/>
                      <a:gd name="connsiteX4" fmla="*/ 5504 w 14355"/>
                      <a:gd name="connsiteY4" fmla="*/ 13658 h 14908"/>
                      <a:gd name="connsiteX5" fmla="*/ 211 w 14355"/>
                      <a:gd name="connsiteY5" fmla="*/ 6096 h 14908"/>
                      <a:gd name="connsiteX6" fmla="*/ 3600 w 14355"/>
                      <a:gd name="connsiteY6" fmla="*/ 392 h 14908"/>
                      <a:gd name="connsiteX0" fmla="*/ 3600 w 14355"/>
                      <a:gd name="connsiteY0" fmla="*/ 392 h 14908"/>
                      <a:gd name="connsiteX1" fmla="*/ 13916 w 14355"/>
                      <a:gd name="connsiteY1" fmla="*/ 1715 h 14908"/>
                      <a:gd name="connsiteX2" fmla="*/ 13058 w 14355"/>
                      <a:gd name="connsiteY2" fmla="*/ 7801 h 14908"/>
                      <a:gd name="connsiteX3" fmla="*/ 9971 w 14355"/>
                      <a:gd name="connsiteY3" fmla="*/ 13148 h 14908"/>
                      <a:gd name="connsiteX4" fmla="*/ 5504 w 14355"/>
                      <a:gd name="connsiteY4" fmla="*/ 13658 h 14908"/>
                      <a:gd name="connsiteX5" fmla="*/ 211 w 14355"/>
                      <a:gd name="connsiteY5" fmla="*/ 6096 h 14908"/>
                      <a:gd name="connsiteX6" fmla="*/ 3600 w 14355"/>
                      <a:gd name="connsiteY6" fmla="*/ 392 h 14908"/>
                      <a:gd name="connsiteX0" fmla="*/ 3600 w 14605"/>
                      <a:gd name="connsiteY0" fmla="*/ 392 h 14908"/>
                      <a:gd name="connsiteX1" fmla="*/ 13916 w 14605"/>
                      <a:gd name="connsiteY1" fmla="*/ 1715 h 14908"/>
                      <a:gd name="connsiteX2" fmla="*/ 13804 w 14605"/>
                      <a:gd name="connsiteY2" fmla="*/ 7462 h 14908"/>
                      <a:gd name="connsiteX3" fmla="*/ 9971 w 14605"/>
                      <a:gd name="connsiteY3" fmla="*/ 13148 h 14908"/>
                      <a:gd name="connsiteX4" fmla="*/ 5504 w 14605"/>
                      <a:gd name="connsiteY4" fmla="*/ 13658 h 14908"/>
                      <a:gd name="connsiteX5" fmla="*/ 211 w 14605"/>
                      <a:gd name="connsiteY5" fmla="*/ 6096 h 14908"/>
                      <a:gd name="connsiteX6" fmla="*/ 3600 w 14605"/>
                      <a:gd name="connsiteY6" fmla="*/ 392 h 14908"/>
                      <a:gd name="connsiteX0" fmla="*/ 3600 w 14605"/>
                      <a:gd name="connsiteY0" fmla="*/ 784 h 15300"/>
                      <a:gd name="connsiteX1" fmla="*/ 13916 w 14605"/>
                      <a:gd name="connsiteY1" fmla="*/ 2107 h 15300"/>
                      <a:gd name="connsiteX2" fmla="*/ 13804 w 14605"/>
                      <a:gd name="connsiteY2" fmla="*/ 7854 h 15300"/>
                      <a:gd name="connsiteX3" fmla="*/ 9971 w 14605"/>
                      <a:gd name="connsiteY3" fmla="*/ 13540 h 15300"/>
                      <a:gd name="connsiteX4" fmla="*/ 5504 w 14605"/>
                      <a:gd name="connsiteY4" fmla="*/ 14050 h 15300"/>
                      <a:gd name="connsiteX5" fmla="*/ 211 w 14605"/>
                      <a:gd name="connsiteY5" fmla="*/ 6488 h 15300"/>
                      <a:gd name="connsiteX6" fmla="*/ 3600 w 14605"/>
                      <a:gd name="connsiteY6" fmla="*/ 784 h 15300"/>
                      <a:gd name="connsiteX0" fmla="*/ 3600 w 14630"/>
                      <a:gd name="connsiteY0" fmla="*/ 784 h 15300"/>
                      <a:gd name="connsiteX1" fmla="*/ 13916 w 14630"/>
                      <a:gd name="connsiteY1" fmla="*/ 2107 h 15300"/>
                      <a:gd name="connsiteX2" fmla="*/ 13804 w 14630"/>
                      <a:gd name="connsiteY2" fmla="*/ 7854 h 15300"/>
                      <a:gd name="connsiteX3" fmla="*/ 9971 w 14630"/>
                      <a:gd name="connsiteY3" fmla="*/ 13540 h 15300"/>
                      <a:gd name="connsiteX4" fmla="*/ 5504 w 14630"/>
                      <a:gd name="connsiteY4" fmla="*/ 14050 h 15300"/>
                      <a:gd name="connsiteX5" fmla="*/ 211 w 14630"/>
                      <a:gd name="connsiteY5" fmla="*/ 6488 h 15300"/>
                      <a:gd name="connsiteX6" fmla="*/ 3600 w 14630"/>
                      <a:gd name="connsiteY6" fmla="*/ 784 h 15300"/>
                      <a:gd name="connsiteX0" fmla="*/ 3738 w 14768"/>
                      <a:gd name="connsiteY0" fmla="*/ 784 h 15300"/>
                      <a:gd name="connsiteX1" fmla="*/ 14054 w 14768"/>
                      <a:gd name="connsiteY1" fmla="*/ 2107 h 15300"/>
                      <a:gd name="connsiteX2" fmla="*/ 13942 w 14768"/>
                      <a:gd name="connsiteY2" fmla="*/ 7854 h 15300"/>
                      <a:gd name="connsiteX3" fmla="*/ 10109 w 14768"/>
                      <a:gd name="connsiteY3" fmla="*/ 13540 h 15300"/>
                      <a:gd name="connsiteX4" fmla="*/ 5642 w 14768"/>
                      <a:gd name="connsiteY4" fmla="*/ 14050 h 15300"/>
                      <a:gd name="connsiteX5" fmla="*/ 349 w 14768"/>
                      <a:gd name="connsiteY5" fmla="*/ 6488 h 15300"/>
                      <a:gd name="connsiteX6" fmla="*/ 3738 w 14768"/>
                      <a:gd name="connsiteY6" fmla="*/ 784 h 15300"/>
                      <a:gd name="connsiteX0" fmla="*/ 3738 w 14768"/>
                      <a:gd name="connsiteY0" fmla="*/ 784 h 15300"/>
                      <a:gd name="connsiteX1" fmla="*/ 14054 w 14768"/>
                      <a:gd name="connsiteY1" fmla="*/ 2107 h 15300"/>
                      <a:gd name="connsiteX2" fmla="*/ 13942 w 14768"/>
                      <a:gd name="connsiteY2" fmla="*/ 7854 h 15300"/>
                      <a:gd name="connsiteX3" fmla="*/ 10109 w 14768"/>
                      <a:gd name="connsiteY3" fmla="*/ 13540 h 15300"/>
                      <a:gd name="connsiteX4" fmla="*/ 5642 w 14768"/>
                      <a:gd name="connsiteY4" fmla="*/ 14050 h 15300"/>
                      <a:gd name="connsiteX5" fmla="*/ 349 w 14768"/>
                      <a:gd name="connsiteY5" fmla="*/ 6488 h 15300"/>
                      <a:gd name="connsiteX6" fmla="*/ 3738 w 14768"/>
                      <a:gd name="connsiteY6" fmla="*/ 784 h 15300"/>
                      <a:gd name="connsiteX0" fmla="*/ 3738 w 14768"/>
                      <a:gd name="connsiteY0" fmla="*/ 784 h 15300"/>
                      <a:gd name="connsiteX1" fmla="*/ 14054 w 14768"/>
                      <a:gd name="connsiteY1" fmla="*/ 2107 h 15300"/>
                      <a:gd name="connsiteX2" fmla="*/ 13942 w 14768"/>
                      <a:gd name="connsiteY2" fmla="*/ 7854 h 15300"/>
                      <a:gd name="connsiteX3" fmla="*/ 10109 w 14768"/>
                      <a:gd name="connsiteY3" fmla="*/ 13540 h 15300"/>
                      <a:gd name="connsiteX4" fmla="*/ 5642 w 14768"/>
                      <a:gd name="connsiteY4" fmla="*/ 14050 h 15300"/>
                      <a:gd name="connsiteX5" fmla="*/ 349 w 14768"/>
                      <a:gd name="connsiteY5" fmla="*/ 6488 h 15300"/>
                      <a:gd name="connsiteX6" fmla="*/ 3738 w 14768"/>
                      <a:gd name="connsiteY6" fmla="*/ 784 h 15300"/>
                      <a:gd name="connsiteX0" fmla="*/ 3558 w 14588"/>
                      <a:gd name="connsiteY0" fmla="*/ 784 h 15300"/>
                      <a:gd name="connsiteX1" fmla="*/ 13874 w 14588"/>
                      <a:gd name="connsiteY1" fmla="*/ 2107 h 15300"/>
                      <a:gd name="connsiteX2" fmla="*/ 13762 w 14588"/>
                      <a:gd name="connsiteY2" fmla="*/ 7854 h 15300"/>
                      <a:gd name="connsiteX3" fmla="*/ 9929 w 14588"/>
                      <a:gd name="connsiteY3" fmla="*/ 13540 h 15300"/>
                      <a:gd name="connsiteX4" fmla="*/ 5462 w 14588"/>
                      <a:gd name="connsiteY4" fmla="*/ 14050 h 15300"/>
                      <a:gd name="connsiteX5" fmla="*/ 169 w 14588"/>
                      <a:gd name="connsiteY5" fmla="*/ 6488 h 15300"/>
                      <a:gd name="connsiteX6" fmla="*/ 3558 w 14588"/>
                      <a:gd name="connsiteY6" fmla="*/ 784 h 1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88" h="15300">
                        <a:moveTo>
                          <a:pt x="3558" y="784"/>
                        </a:moveTo>
                        <a:cubicBezTo>
                          <a:pt x="5225" y="40"/>
                          <a:pt x="11719" y="-1001"/>
                          <a:pt x="13874" y="2107"/>
                        </a:cubicBezTo>
                        <a:cubicBezTo>
                          <a:pt x="14865" y="3679"/>
                          <a:pt x="14822" y="5908"/>
                          <a:pt x="13762" y="7854"/>
                        </a:cubicBezTo>
                        <a:cubicBezTo>
                          <a:pt x="12733" y="9636"/>
                          <a:pt x="11771" y="11283"/>
                          <a:pt x="9929" y="13540"/>
                        </a:cubicBezTo>
                        <a:cubicBezTo>
                          <a:pt x="8915" y="15201"/>
                          <a:pt x="6070" y="16253"/>
                          <a:pt x="5462" y="14050"/>
                        </a:cubicBezTo>
                        <a:cubicBezTo>
                          <a:pt x="4113" y="9698"/>
                          <a:pt x="1951" y="9841"/>
                          <a:pt x="169" y="6488"/>
                        </a:cubicBezTo>
                        <a:cubicBezTo>
                          <a:pt x="-471" y="3888"/>
                          <a:pt x="724" y="2189"/>
                          <a:pt x="3558" y="784"/>
                        </a:cubicBez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98" name="Diamond 100"/>
                  <p:cNvSpPr/>
                  <p:nvPr/>
                </p:nvSpPr>
                <p:spPr>
                  <a:xfrm>
                    <a:off x="3637128" y="5289038"/>
                    <a:ext cx="1453487" cy="2961033"/>
                  </a:xfrm>
                  <a:custGeom>
                    <a:avLst/>
                    <a:gdLst>
                      <a:gd name="connsiteX0" fmla="*/ 0 w 1255594"/>
                      <a:gd name="connsiteY0" fmla="*/ 1330657 h 2661314"/>
                      <a:gd name="connsiteX1" fmla="*/ 627797 w 1255594"/>
                      <a:gd name="connsiteY1" fmla="*/ 0 h 2661314"/>
                      <a:gd name="connsiteX2" fmla="*/ 1255594 w 1255594"/>
                      <a:gd name="connsiteY2" fmla="*/ 1330657 h 2661314"/>
                      <a:gd name="connsiteX3" fmla="*/ 627797 w 1255594"/>
                      <a:gd name="connsiteY3" fmla="*/ 2661314 h 2661314"/>
                      <a:gd name="connsiteX4" fmla="*/ 0 w 1255594"/>
                      <a:gd name="connsiteY4" fmla="*/ 1330657 h 2661314"/>
                      <a:gd name="connsiteX0" fmla="*/ 0 w 1439839"/>
                      <a:gd name="connsiteY0" fmla="*/ 1330657 h 2661314"/>
                      <a:gd name="connsiteX1" fmla="*/ 627797 w 1439839"/>
                      <a:gd name="connsiteY1" fmla="*/ 0 h 2661314"/>
                      <a:gd name="connsiteX2" fmla="*/ 1439839 w 1439839"/>
                      <a:gd name="connsiteY2" fmla="*/ 1235122 h 2661314"/>
                      <a:gd name="connsiteX3" fmla="*/ 627797 w 1439839"/>
                      <a:gd name="connsiteY3" fmla="*/ 2661314 h 2661314"/>
                      <a:gd name="connsiteX4" fmla="*/ 0 w 1439839"/>
                      <a:gd name="connsiteY4" fmla="*/ 1330657 h 2661314"/>
                      <a:gd name="connsiteX0" fmla="*/ 0 w 1453487"/>
                      <a:gd name="connsiteY0" fmla="*/ 1241947 h 2661314"/>
                      <a:gd name="connsiteX1" fmla="*/ 641445 w 1453487"/>
                      <a:gd name="connsiteY1" fmla="*/ 0 h 2661314"/>
                      <a:gd name="connsiteX2" fmla="*/ 1453487 w 1453487"/>
                      <a:gd name="connsiteY2" fmla="*/ 1235122 h 2661314"/>
                      <a:gd name="connsiteX3" fmla="*/ 641445 w 1453487"/>
                      <a:gd name="connsiteY3" fmla="*/ 2661314 h 2661314"/>
                      <a:gd name="connsiteX4" fmla="*/ 0 w 1453487"/>
                      <a:gd name="connsiteY4" fmla="*/ 1241947 h 2661314"/>
                      <a:gd name="connsiteX0" fmla="*/ 0 w 1453487"/>
                      <a:gd name="connsiteY0" fmla="*/ 1241947 h 2661314"/>
                      <a:gd name="connsiteX1" fmla="*/ 641445 w 1453487"/>
                      <a:gd name="connsiteY1" fmla="*/ 0 h 2661314"/>
                      <a:gd name="connsiteX2" fmla="*/ 887105 w 1453487"/>
                      <a:gd name="connsiteY2" fmla="*/ 368490 h 2661314"/>
                      <a:gd name="connsiteX3" fmla="*/ 1453487 w 1453487"/>
                      <a:gd name="connsiteY3" fmla="*/ 1235122 h 2661314"/>
                      <a:gd name="connsiteX4" fmla="*/ 641445 w 1453487"/>
                      <a:gd name="connsiteY4" fmla="*/ 2661314 h 2661314"/>
                      <a:gd name="connsiteX5" fmla="*/ 0 w 1453487"/>
                      <a:gd name="connsiteY5" fmla="*/ 1241947 h 2661314"/>
                      <a:gd name="connsiteX0" fmla="*/ 0 w 1453487"/>
                      <a:gd name="connsiteY0" fmla="*/ 1514901 h 2934268"/>
                      <a:gd name="connsiteX1" fmla="*/ 641445 w 1453487"/>
                      <a:gd name="connsiteY1" fmla="*/ 272954 h 2934268"/>
                      <a:gd name="connsiteX2" fmla="*/ 1173708 w 1453487"/>
                      <a:gd name="connsiteY2" fmla="*/ 0 h 2934268"/>
                      <a:gd name="connsiteX3" fmla="*/ 1453487 w 1453487"/>
                      <a:gd name="connsiteY3" fmla="*/ 1508076 h 2934268"/>
                      <a:gd name="connsiteX4" fmla="*/ 641445 w 1453487"/>
                      <a:gd name="connsiteY4" fmla="*/ 2934268 h 2934268"/>
                      <a:gd name="connsiteX5" fmla="*/ 0 w 1453487"/>
                      <a:gd name="connsiteY5" fmla="*/ 1514901 h 2934268"/>
                      <a:gd name="connsiteX0" fmla="*/ 0 w 1453487"/>
                      <a:gd name="connsiteY0" fmla="*/ 1514901 h 2934268"/>
                      <a:gd name="connsiteX1" fmla="*/ 334371 w 1453487"/>
                      <a:gd name="connsiteY1" fmla="*/ 859808 h 2934268"/>
                      <a:gd name="connsiteX2" fmla="*/ 641445 w 1453487"/>
                      <a:gd name="connsiteY2" fmla="*/ 272954 h 2934268"/>
                      <a:gd name="connsiteX3" fmla="*/ 1173708 w 1453487"/>
                      <a:gd name="connsiteY3" fmla="*/ 0 h 2934268"/>
                      <a:gd name="connsiteX4" fmla="*/ 1453487 w 1453487"/>
                      <a:gd name="connsiteY4" fmla="*/ 1508076 h 2934268"/>
                      <a:gd name="connsiteX5" fmla="*/ 641445 w 1453487"/>
                      <a:gd name="connsiteY5" fmla="*/ 2934268 h 2934268"/>
                      <a:gd name="connsiteX6" fmla="*/ 0 w 1453487"/>
                      <a:gd name="connsiteY6" fmla="*/ 1514901 h 2934268"/>
                      <a:gd name="connsiteX0" fmla="*/ 0 w 1453487"/>
                      <a:gd name="connsiteY0" fmla="*/ 1521726 h 2941093"/>
                      <a:gd name="connsiteX1" fmla="*/ 361667 w 1453487"/>
                      <a:gd name="connsiteY1" fmla="*/ 0 h 2941093"/>
                      <a:gd name="connsiteX2" fmla="*/ 641445 w 1453487"/>
                      <a:gd name="connsiteY2" fmla="*/ 279779 h 2941093"/>
                      <a:gd name="connsiteX3" fmla="*/ 1173708 w 1453487"/>
                      <a:gd name="connsiteY3" fmla="*/ 6825 h 2941093"/>
                      <a:gd name="connsiteX4" fmla="*/ 1453487 w 1453487"/>
                      <a:gd name="connsiteY4" fmla="*/ 1514901 h 2941093"/>
                      <a:gd name="connsiteX5" fmla="*/ 641445 w 1453487"/>
                      <a:gd name="connsiteY5" fmla="*/ 2941093 h 2941093"/>
                      <a:gd name="connsiteX6" fmla="*/ 0 w 1453487"/>
                      <a:gd name="connsiteY6"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1173708 w 1453487"/>
                      <a:gd name="connsiteY3" fmla="*/ 6825 h 2941093"/>
                      <a:gd name="connsiteX4" fmla="*/ 1453487 w 1453487"/>
                      <a:gd name="connsiteY4" fmla="*/ 1514901 h 2941093"/>
                      <a:gd name="connsiteX5" fmla="*/ 641445 w 1453487"/>
                      <a:gd name="connsiteY5" fmla="*/ 2941093 h 2941093"/>
                      <a:gd name="connsiteX6" fmla="*/ 0 w 1453487"/>
                      <a:gd name="connsiteY6"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846162 w 1453487"/>
                      <a:gd name="connsiteY3" fmla="*/ 143303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1003112 w 1453487"/>
                      <a:gd name="connsiteY3" fmla="*/ 266133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1000263 w 1453487"/>
                      <a:gd name="connsiteY3" fmla="*/ 260435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49886 w 1453487"/>
                      <a:gd name="connsiteY2" fmla="*/ 252483 h 2941093"/>
                      <a:gd name="connsiteX3" fmla="*/ 1000263 w 1453487"/>
                      <a:gd name="connsiteY3" fmla="*/ 260435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49886 w 1453487"/>
                      <a:gd name="connsiteY2" fmla="*/ 252483 h 2941093"/>
                      <a:gd name="connsiteX3" fmla="*/ 997414 w 1453487"/>
                      <a:gd name="connsiteY3" fmla="*/ 257587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49886 w 1453487"/>
                      <a:gd name="connsiteY2" fmla="*/ 252483 h 2941093"/>
                      <a:gd name="connsiteX3" fmla="*/ 997414 w 1453487"/>
                      <a:gd name="connsiteY3" fmla="*/ 251890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41666 h 2961033"/>
                      <a:gd name="connsiteX1" fmla="*/ 364516 w 1453487"/>
                      <a:gd name="connsiteY1" fmla="*/ 0 h 2961033"/>
                      <a:gd name="connsiteX2" fmla="*/ 549886 w 1453487"/>
                      <a:gd name="connsiteY2" fmla="*/ 272423 h 2961033"/>
                      <a:gd name="connsiteX3" fmla="*/ 997414 w 1453487"/>
                      <a:gd name="connsiteY3" fmla="*/ 271830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 name="connsiteX0" fmla="*/ 0 w 1453487"/>
                      <a:gd name="connsiteY0" fmla="*/ 1541666 h 2961033"/>
                      <a:gd name="connsiteX1" fmla="*/ 364516 w 1453487"/>
                      <a:gd name="connsiteY1" fmla="*/ 0 h 2961033"/>
                      <a:gd name="connsiteX2" fmla="*/ 547038 w 1453487"/>
                      <a:gd name="connsiteY2" fmla="*/ 269574 h 2961033"/>
                      <a:gd name="connsiteX3" fmla="*/ 997414 w 1453487"/>
                      <a:gd name="connsiteY3" fmla="*/ 271830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 name="connsiteX0" fmla="*/ 0 w 1453487"/>
                      <a:gd name="connsiteY0" fmla="*/ 1541666 h 2961033"/>
                      <a:gd name="connsiteX1" fmla="*/ 364516 w 1453487"/>
                      <a:gd name="connsiteY1" fmla="*/ 0 h 2961033"/>
                      <a:gd name="connsiteX2" fmla="*/ 547038 w 1453487"/>
                      <a:gd name="connsiteY2" fmla="*/ 269574 h 2961033"/>
                      <a:gd name="connsiteX3" fmla="*/ 1000263 w 1453487"/>
                      <a:gd name="connsiteY3" fmla="*/ 268982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 name="connsiteX0" fmla="*/ 0 w 1453487"/>
                      <a:gd name="connsiteY0" fmla="*/ 1541666 h 2961033"/>
                      <a:gd name="connsiteX1" fmla="*/ 364516 w 1453487"/>
                      <a:gd name="connsiteY1" fmla="*/ 0 h 2961033"/>
                      <a:gd name="connsiteX2" fmla="*/ 547038 w 1453487"/>
                      <a:gd name="connsiteY2" fmla="*/ 269574 h 2961033"/>
                      <a:gd name="connsiteX3" fmla="*/ 994566 w 1453487"/>
                      <a:gd name="connsiteY3" fmla="*/ 271831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53487" h="2961033">
                        <a:moveTo>
                          <a:pt x="0" y="1541666"/>
                        </a:moveTo>
                        <a:lnTo>
                          <a:pt x="364516" y="0"/>
                        </a:lnTo>
                        <a:lnTo>
                          <a:pt x="547038" y="269574"/>
                        </a:lnTo>
                        <a:lnTo>
                          <a:pt x="994566" y="271831"/>
                        </a:lnTo>
                        <a:lnTo>
                          <a:pt x="1173708" y="26765"/>
                        </a:lnTo>
                        <a:lnTo>
                          <a:pt x="1453487" y="1534841"/>
                        </a:lnTo>
                        <a:lnTo>
                          <a:pt x="641445" y="2961033"/>
                        </a:lnTo>
                        <a:lnTo>
                          <a:pt x="0" y="1541666"/>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385" name="Group 384"/>
                <p:cNvGrpSpPr/>
                <p:nvPr/>
              </p:nvGrpSpPr>
              <p:grpSpPr>
                <a:xfrm>
                  <a:off x="3485967" y="3257084"/>
                  <a:ext cx="318921" cy="343896"/>
                  <a:chOff x="-7791742" y="-2283273"/>
                  <a:chExt cx="8816598" cy="9507034"/>
                </a:xfrm>
                <a:grpFill/>
              </p:grpSpPr>
              <p:sp>
                <p:nvSpPr>
                  <p:cNvPr id="391" name="Freeform 390"/>
                  <p:cNvSpPr/>
                  <p:nvPr/>
                </p:nvSpPr>
                <p:spPr>
                  <a:xfrm>
                    <a:off x="-5241118" y="-2283273"/>
                    <a:ext cx="4888752" cy="5307884"/>
                  </a:xfrm>
                  <a:custGeom>
                    <a:avLst/>
                    <a:gdLst>
                      <a:gd name="connsiteX0" fmla="*/ 3409950 w 6825423"/>
                      <a:gd name="connsiteY0" fmla="*/ 0 h 7410594"/>
                      <a:gd name="connsiteX1" fmla="*/ 6229951 w 6825423"/>
                      <a:gd name="connsiteY1" fmla="*/ 2516401 h 7410594"/>
                      <a:gd name="connsiteX2" fmla="*/ 6238704 w 6825423"/>
                      <a:gd name="connsiteY2" fmla="*/ 2557692 h 7410594"/>
                      <a:gd name="connsiteX3" fmla="*/ 6296533 w 6825423"/>
                      <a:gd name="connsiteY3" fmla="*/ 2595147 h 7410594"/>
                      <a:gd name="connsiteX4" fmla="*/ 6674736 w 6825423"/>
                      <a:gd name="connsiteY4" fmla="*/ 2949584 h 7410594"/>
                      <a:gd name="connsiteX5" fmla="*/ 6674736 w 6825423"/>
                      <a:gd name="connsiteY5" fmla="*/ 4422766 h 7410594"/>
                      <a:gd name="connsiteX6" fmla="*/ 6134530 w 6825423"/>
                      <a:gd name="connsiteY6" fmla="*/ 4903781 h 7410594"/>
                      <a:gd name="connsiteX7" fmla="*/ 6097506 w 6825423"/>
                      <a:gd name="connsiteY7" fmla="*/ 4909551 h 7410594"/>
                      <a:gd name="connsiteX8" fmla="*/ 6054756 w 6825423"/>
                      <a:gd name="connsiteY8" fmla="*/ 5016817 h 7410594"/>
                      <a:gd name="connsiteX9" fmla="*/ 3352800 w 6825423"/>
                      <a:gd name="connsiteY9" fmla="*/ 7410450 h 7410594"/>
                      <a:gd name="connsiteX10" fmla="*/ 799523 w 6825423"/>
                      <a:gd name="connsiteY10" fmla="*/ 5059710 h 7410594"/>
                      <a:gd name="connsiteX11" fmla="*/ 738130 w 6825423"/>
                      <a:gd name="connsiteY11" fmla="*/ 4892092 h 7410594"/>
                      <a:gd name="connsiteX12" fmla="*/ 690893 w 6825423"/>
                      <a:gd name="connsiteY12" fmla="*/ 4884731 h 7410594"/>
                      <a:gd name="connsiteX13" fmla="*/ 150687 w 6825423"/>
                      <a:gd name="connsiteY13" fmla="*/ 4403716 h 7410594"/>
                      <a:gd name="connsiteX14" fmla="*/ 150687 w 6825423"/>
                      <a:gd name="connsiteY14" fmla="*/ 2930534 h 7410594"/>
                      <a:gd name="connsiteX15" fmla="*/ 436548 w 6825423"/>
                      <a:gd name="connsiteY15" fmla="*/ 2646152 h 7410594"/>
                      <a:gd name="connsiteX16" fmla="*/ 522375 w 6825423"/>
                      <a:gd name="connsiteY16" fmla="*/ 2581039 h 7410594"/>
                      <a:gd name="connsiteX17" fmla="*/ 543969 w 6825423"/>
                      <a:gd name="connsiteY17" fmla="*/ 2473931 h 7410594"/>
                      <a:gd name="connsiteX18" fmla="*/ 3409950 w 6825423"/>
                      <a:gd name="connsiteY18" fmla="*/ 0 h 741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825423" h="7410594">
                        <a:moveTo>
                          <a:pt x="3409950" y="0"/>
                        </a:moveTo>
                        <a:cubicBezTo>
                          <a:pt x="4734941" y="0"/>
                          <a:pt x="5856099" y="1058526"/>
                          <a:pt x="6229951" y="2516401"/>
                        </a:cubicBezTo>
                        <a:lnTo>
                          <a:pt x="6238704" y="2557692"/>
                        </a:lnTo>
                        <a:lnTo>
                          <a:pt x="6296533" y="2595147"/>
                        </a:lnTo>
                        <a:cubicBezTo>
                          <a:pt x="6416937" y="2679806"/>
                          <a:pt x="6549956" y="2799961"/>
                          <a:pt x="6674736" y="2949584"/>
                        </a:cubicBezTo>
                        <a:cubicBezTo>
                          <a:pt x="6821179" y="3212045"/>
                          <a:pt x="6923689" y="3855505"/>
                          <a:pt x="6674736" y="4422766"/>
                        </a:cubicBezTo>
                        <a:cubicBezTo>
                          <a:pt x="6575328" y="4635424"/>
                          <a:pt x="6329416" y="4856355"/>
                          <a:pt x="6134530" y="4903781"/>
                        </a:cubicBezTo>
                        <a:lnTo>
                          <a:pt x="6097506" y="4909551"/>
                        </a:lnTo>
                        <a:lnTo>
                          <a:pt x="6054756" y="5016817"/>
                        </a:lnTo>
                        <a:cubicBezTo>
                          <a:pt x="5478809" y="6376352"/>
                          <a:pt x="4218682" y="7424738"/>
                          <a:pt x="3352800" y="7410450"/>
                        </a:cubicBezTo>
                        <a:cubicBezTo>
                          <a:pt x="2486918" y="7396163"/>
                          <a:pt x="1360736" y="6426399"/>
                          <a:pt x="799523" y="5059710"/>
                        </a:cubicBezTo>
                        <a:lnTo>
                          <a:pt x="738130" y="4892092"/>
                        </a:lnTo>
                        <a:lnTo>
                          <a:pt x="690893" y="4884731"/>
                        </a:lnTo>
                        <a:cubicBezTo>
                          <a:pt x="496007" y="4837305"/>
                          <a:pt x="250095" y="4616374"/>
                          <a:pt x="150687" y="4403716"/>
                        </a:cubicBezTo>
                        <a:cubicBezTo>
                          <a:pt x="-98266" y="3836455"/>
                          <a:pt x="4244" y="3192995"/>
                          <a:pt x="150687" y="2930534"/>
                        </a:cubicBezTo>
                        <a:cubicBezTo>
                          <a:pt x="244273" y="2818317"/>
                          <a:pt x="342492" y="2722675"/>
                          <a:pt x="436548" y="2646152"/>
                        </a:cubicBezTo>
                        <a:lnTo>
                          <a:pt x="522375" y="2581039"/>
                        </a:lnTo>
                        <a:lnTo>
                          <a:pt x="543969" y="2473931"/>
                        </a:lnTo>
                        <a:cubicBezTo>
                          <a:pt x="882058" y="983022"/>
                          <a:pt x="2084958" y="0"/>
                          <a:pt x="3409950"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2" name="Rectangle 92"/>
                  <p:cNvSpPr/>
                  <p:nvPr/>
                </p:nvSpPr>
                <p:spPr>
                  <a:xfrm>
                    <a:off x="-7791742" y="2783937"/>
                    <a:ext cx="8816598" cy="4439824"/>
                  </a:xfrm>
                  <a:custGeom>
                    <a:avLst/>
                    <a:gdLst>
                      <a:gd name="connsiteX0" fmla="*/ 0 w 13620364"/>
                      <a:gd name="connsiteY0" fmla="*/ 0 h 6310100"/>
                      <a:gd name="connsiteX1" fmla="*/ 13620364 w 13620364"/>
                      <a:gd name="connsiteY1" fmla="*/ 0 h 6310100"/>
                      <a:gd name="connsiteX2" fmla="*/ 13620364 w 13620364"/>
                      <a:gd name="connsiteY2" fmla="*/ 6310100 h 6310100"/>
                      <a:gd name="connsiteX3" fmla="*/ 0 w 13620364"/>
                      <a:gd name="connsiteY3" fmla="*/ 6310100 h 6310100"/>
                      <a:gd name="connsiteX4" fmla="*/ 0 w 13620364"/>
                      <a:gd name="connsiteY4" fmla="*/ 0 h 6310100"/>
                      <a:gd name="connsiteX0" fmla="*/ 0 w 13620364"/>
                      <a:gd name="connsiteY0" fmla="*/ 1 h 6310101"/>
                      <a:gd name="connsiteX1" fmla="*/ 6914764 w 13620364"/>
                      <a:gd name="connsiteY1" fmla="*/ 0 h 6310101"/>
                      <a:gd name="connsiteX2" fmla="*/ 13620364 w 13620364"/>
                      <a:gd name="connsiteY2" fmla="*/ 1 h 6310101"/>
                      <a:gd name="connsiteX3" fmla="*/ 13620364 w 13620364"/>
                      <a:gd name="connsiteY3" fmla="*/ 6310101 h 6310101"/>
                      <a:gd name="connsiteX4" fmla="*/ 0 w 13620364"/>
                      <a:gd name="connsiteY4" fmla="*/ 6310101 h 6310101"/>
                      <a:gd name="connsiteX5" fmla="*/ 0 w 13620364"/>
                      <a:gd name="connsiteY5" fmla="*/ 1 h 6310101"/>
                      <a:gd name="connsiteX0" fmla="*/ 0 w 13620364"/>
                      <a:gd name="connsiteY0" fmla="*/ 0 h 6310100"/>
                      <a:gd name="connsiteX1" fmla="*/ 6774087 w 13620364"/>
                      <a:gd name="connsiteY1" fmla="*/ 5017476 h 6310100"/>
                      <a:gd name="connsiteX2" fmla="*/ 13620364 w 13620364"/>
                      <a:gd name="connsiteY2" fmla="*/ 0 h 6310100"/>
                      <a:gd name="connsiteX3" fmla="*/ 13620364 w 13620364"/>
                      <a:gd name="connsiteY3" fmla="*/ 6310100 h 6310100"/>
                      <a:gd name="connsiteX4" fmla="*/ 0 w 13620364"/>
                      <a:gd name="connsiteY4" fmla="*/ 6310100 h 6310100"/>
                      <a:gd name="connsiteX5" fmla="*/ 0 w 13620364"/>
                      <a:gd name="connsiteY5" fmla="*/ 0 h 6310100"/>
                      <a:gd name="connsiteX0" fmla="*/ 0 w 13620364"/>
                      <a:gd name="connsiteY0" fmla="*/ 0 h 6310100"/>
                      <a:gd name="connsiteX1" fmla="*/ 6774087 w 13620364"/>
                      <a:gd name="connsiteY1" fmla="*/ 5017476 h 6310100"/>
                      <a:gd name="connsiteX2" fmla="*/ 10994394 w 13620364"/>
                      <a:gd name="connsiteY2" fmla="*/ 1852246 h 6310100"/>
                      <a:gd name="connsiteX3" fmla="*/ 13620364 w 13620364"/>
                      <a:gd name="connsiteY3" fmla="*/ 0 h 6310100"/>
                      <a:gd name="connsiteX4" fmla="*/ 13620364 w 13620364"/>
                      <a:gd name="connsiteY4" fmla="*/ 6310100 h 6310100"/>
                      <a:gd name="connsiteX5" fmla="*/ 0 w 13620364"/>
                      <a:gd name="connsiteY5" fmla="*/ 6310100 h 6310100"/>
                      <a:gd name="connsiteX6" fmla="*/ 0 w 13620364"/>
                      <a:gd name="connsiteY6" fmla="*/ 0 h 6310100"/>
                      <a:gd name="connsiteX0" fmla="*/ 0 w 13620364"/>
                      <a:gd name="connsiteY0" fmla="*/ 0 h 6310100"/>
                      <a:gd name="connsiteX1" fmla="*/ 6774087 w 13620364"/>
                      <a:gd name="connsiteY1" fmla="*/ 5017476 h 6310100"/>
                      <a:gd name="connsiteX2" fmla="*/ 9235932 w 13620364"/>
                      <a:gd name="connsiteY2" fmla="*/ 23446 h 6310100"/>
                      <a:gd name="connsiteX3" fmla="*/ 13620364 w 13620364"/>
                      <a:gd name="connsiteY3" fmla="*/ 0 h 6310100"/>
                      <a:gd name="connsiteX4" fmla="*/ 13620364 w 13620364"/>
                      <a:gd name="connsiteY4" fmla="*/ 6310100 h 6310100"/>
                      <a:gd name="connsiteX5" fmla="*/ 0 w 13620364"/>
                      <a:gd name="connsiteY5" fmla="*/ 6310100 h 6310100"/>
                      <a:gd name="connsiteX6" fmla="*/ 0 w 13620364"/>
                      <a:gd name="connsiteY6" fmla="*/ 0 h 6310100"/>
                      <a:gd name="connsiteX0" fmla="*/ 0 w 13620364"/>
                      <a:gd name="connsiteY0" fmla="*/ 0 h 6310100"/>
                      <a:gd name="connsiteX1" fmla="*/ 2108302 w 13620364"/>
                      <a:gd name="connsiteY1" fmla="*/ 1547446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0 w 13620364"/>
                      <a:gd name="connsiteY6" fmla="*/ 6310100 h 6310100"/>
                      <a:gd name="connsiteX7" fmla="*/ 0 w 13620364"/>
                      <a:gd name="connsiteY7"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0 w 13620364"/>
                      <a:gd name="connsiteY6" fmla="*/ 6310100 h 6310100"/>
                      <a:gd name="connsiteX7" fmla="*/ 0 w 13620364"/>
                      <a:gd name="connsiteY7"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0 w 13620364"/>
                      <a:gd name="connsiteY7" fmla="*/ 6310100 h 6310100"/>
                      <a:gd name="connsiteX8" fmla="*/ 0 w 13620364"/>
                      <a:gd name="connsiteY8"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9681410 w 13620364"/>
                      <a:gd name="connsiteY7" fmla="*/ 6283569 h 6310100"/>
                      <a:gd name="connsiteX8" fmla="*/ 0 w 13620364"/>
                      <a:gd name="connsiteY8" fmla="*/ 6310100 h 6310100"/>
                      <a:gd name="connsiteX9" fmla="*/ 0 w 13620364"/>
                      <a:gd name="connsiteY9" fmla="*/ 0 h 6310100"/>
                      <a:gd name="connsiteX0" fmla="*/ 0 w 13620364"/>
                      <a:gd name="connsiteY0" fmla="*/ 0 h 6330461"/>
                      <a:gd name="connsiteX1" fmla="*/ 4406025 w 13620364"/>
                      <a:gd name="connsiteY1" fmla="*/ 46892 h 6330461"/>
                      <a:gd name="connsiteX2" fmla="*/ 6774087 w 13620364"/>
                      <a:gd name="connsiteY2" fmla="*/ 5017476 h 6330461"/>
                      <a:gd name="connsiteX3" fmla="*/ 9235932 w 13620364"/>
                      <a:gd name="connsiteY3" fmla="*/ 23446 h 6330461"/>
                      <a:gd name="connsiteX4" fmla="*/ 13620364 w 13620364"/>
                      <a:gd name="connsiteY4" fmla="*/ 0 h 6330461"/>
                      <a:gd name="connsiteX5" fmla="*/ 13620364 w 13620364"/>
                      <a:gd name="connsiteY5" fmla="*/ 6310100 h 6330461"/>
                      <a:gd name="connsiteX6" fmla="*/ 10830271 w 13620364"/>
                      <a:gd name="connsiteY6" fmla="*/ 6307015 h 6330461"/>
                      <a:gd name="connsiteX7" fmla="*/ 10220671 w 13620364"/>
                      <a:gd name="connsiteY7" fmla="*/ 6330461 h 6330461"/>
                      <a:gd name="connsiteX8" fmla="*/ 0 w 13620364"/>
                      <a:gd name="connsiteY8" fmla="*/ 6310100 h 6330461"/>
                      <a:gd name="connsiteX9" fmla="*/ 0 w 13620364"/>
                      <a:gd name="connsiteY9" fmla="*/ 0 h 6330461"/>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7594702 w 13620364"/>
                      <a:gd name="connsiteY7" fmla="*/ 6213230 h 6310100"/>
                      <a:gd name="connsiteX8" fmla="*/ 0 w 13620364"/>
                      <a:gd name="connsiteY8" fmla="*/ 6310100 h 6310100"/>
                      <a:gd name="connsiteX9" fmla="*/ 0 w 13620364"/>
                      <a:gd name="connsiteY9"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384794 w 13620364"/>
                      <a:gd name="connsiteY7" fmla="*/ 6283569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4 w 13620364"/>
                      <a:gd name="connsiteY7" fmla="*/ 4032738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783380 w 13620364"/>
                      <a:gd name="connsiteY7" fmla="*/ 4056184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8931133 w 13620364"/>
                      <a:gd name="connsiteY8" fmla="*/ 5322276 h 6310100"/>
                      <a:gd name="connsiteX9" fmla="*/ 7594702 w 13620364"/>
                      <a:gd name="connsiteY9" fmla="*/ 6213230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10197225 w 13620364"/>
                      <a:gd name="connsiteY8" fmla="*/ 4267200 h 6310100"/>
                      <a:gd name="connsiteX9" fmla="*/ 7594702 w 13620364"/>
                      <a:gd name="connsiteY9" fmla="*/ 6213230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56942"/>
                      <a:gd name="connsiteY0" fmla="*/ 0 h 6310100"/>
                      <a:gd name="connsiteX1" fmla="*/ 4406025 w 13656942"/>
                      <a:gd name="connsiteY1" fmla="*/ 46892 h 6310100"/>
                      <a:gd name="connsiteX2" fmla="*/ 6774087 w 13656942"/>
                      <a:gd name="connsiteY2" fmla="*/ 5017476 h 6310100"/>
                      <a:gd name="connsiteX3" fmla="*/ 9235932 w 13656942"/>
                      <a:gd name="connsiteY3" fmla="*/ 23446 h 6310100"/>
                      <a:gd name="connsiteX4" fmla="*/ 12213595 w 13656942"/>
                      <a:gd name="connsiteY4" fmla="*/ 1430215 h 6310100"/>
                      <a:gd name="connsiteX5" fmla="*/ 13620364 w 13656942"/>
                      <a:gd name="connsiteY5" fmla="*/ 6310100 h 6310100"/>
                      <a:gd name="connsiteX6" fmla="*/ 10877164 w 13656942"/>
                      <a:gd name="connsiteY6" fmla="*/ 6307015 h 6310100"/>
                      <a:gd name="connsiteX7" fmla="*/ 10877165 w 13656942"/>
                      <a:gd name="connsiteY7" fmla="*/ 4103077 h 6310100"/>
                      <a:gd name="connsiteX8" fmla="*/ 10197225 w 13656942"/>
                      <a:gd name="connsiteY8" fmla="*/ 4267200 h 6310100"/>
                      <a:gd name="connsiteX9" fmla="*/ 10173779 w 13656942"/>
                      <a:gd name="connsiteY9" fmla="*/ 6307015 h 6310100"/>
                      <a:gd name="connsiteX10" fmla="*/ 0 w 13656942"/>
                      <a:gd name="connsiteY10" fmla="*/ 6310100 h 6310100"/>
                      <a:gd name="connsiteX11" fmla="*/ 0 w 13656942"/>
                      <a:gd name="connsiteY11" fmla="*/ 0 h 6310100"/>
                      <a:gd name="connsiteX0" fmla="*/ 0 w 13688189"/>
                      <a:gd name="connsiteY0" fmla="*/ 0 h 6310100"/>
                      <a:gd name="connsiteX1" fmla="*/ 4406025 w 13688189"/>
                      <a:gd name="connsiteY1" fmla="*/ 46892 h 6310100"/>
                      <a:gd name="connsiteX2" fmla="*/ 6774087 w 13688189"/>
                      <a:gd name="connsiteY2" fmla="*/ 5017476 h 6310100"/>
                      <a:gd name="connsiteX3" fmla="*/ 9235932 w 13688189"/>
                      <a:gd name="connsiteY3" fmla="*/ 23446 h 6310100"/>
                      <a:gd name="connsiteX4" fmla="*/ 12213595 w 13688189"/>
                      <a:gd name="connsiteY4" fmla="*/ 1430215 h 6310100"/>
                      <a:gd name="connsiteX5" fmla="*/ 13620364 w 13688189"/>
                      <a:gd name="connsiteY5" fmla="*/ 6310100 h 6310100"/>
                      <a:gd name="connsiteX6" fmla="*/ 10877164 w 13688189"/>
                      <a:gd name="connsiteY6" fmla="*/ 6307015 h 6310100"/>
                      <a:gd name="connsiteX7" fmla="*/ 10877165 w 13688189"/>
                      <a:gd name="connsiteY7" fmla="*/ 4103077 h 6310100"/>
                      <a:gd name="connsiteX8" fmla="*/ 10197225 w 13688189"/>
                      <a:gd name="connsiteY8" fmla="*/ 4267200 h 6310100"/>
                      <a:gd name="connsiteX9" fmla="*/ 10173779 w 13688189"/>
                      <a:gd name="connsiteY9" fmla="*/ 6307015 h 6310100"/>
                      <a:gd name="connsiteX10" fmla="*/ 0 w 13688189"/>
                      <a:gd name="connsiteY10" fmla="*/ 6310100 h 6310100"/>
                      <a:gd name="connsiteX11" fmla="*/ 0 w 13688189"/>
                      <a:gd name="connsiteY11"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0 w 13623187"/>
                      <a:gd name="connsiteY10" fmla="*/ 6310100 h 6310100"/>
                      <a:gd name="connsiteX11" fmla="*/ 0 w 13623187"/>
                      <a:gd name="connsiteY11"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2600671 w 13623187"/>
                      <a:gd name="connsiteY10" fmla="*/ 6283569 h 6310100"/>
                      <a:gd name="connsiteX11" fmla="*/ 0 w 13623187"/>
                      <a:gd name="connsiteY11" fmla="*/ 6310100 h 6310100"/>
                      <a:gd name="connsiteX12" fmla="*/ 0 w 13623187"/>
                      <a:gd name="connsiteY12"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3374394 w 13623187"/>
                      <a:gd name="connsiteY10" fmla="*/ 6283569 h 6310100"/>
                      <a:gd name="connsiteX11" fmla="*/ 2600671 w 13623187"/>
                      <a:gd name="connsiteY11" fmla="*/ 6283569 h 6310100"/>
                      <a:gd name="connsiteX12" fmla="*/ 0 w 13623187"/>
                      <a:gd name="connsiteY12" fmla="*/ 6310100 h 6310100"/>
                      <a:gd name="connsiteX13" fmla="*/ 0 w 13623187"/>
                      <a:gd name="connsiteY13"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2647564 w 13623187"/>
                      <a:gd name="connsiteY10" fmla="*/ 4220308 h 6310100"/>
                      <a:gd name="connsiteX11" fmla="*/ 2600671 w 13623187"/>
                      <a:gd name="connsiteY11" fmla="*/ 6283569 h 6310100"/>
                      <a:gd name="connsiteX12" fmla="*/ 0 w 13623187"/>
                      <a:gd name="connsiteY12" fmla="*/ 6310100 h 6310100"/>
                      <a:gd name="connsiteX13" fmla="*/ 0 w 13623187"/>
                      <a:gd name="connsiteY13"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2647564 w 13623187"/>
                      <a:gd name="connsiteY10" fmla="*/ 4220308 h 6310100"/>
                      <a:gd name="connsiteX11" fmla="*/ 2647564 w 13623187"/>
                      <a:gd name="connsiteY11" fmla="*/ 6283569 h 6310100"/>
                      <a:gd name="connsiteX12" fmla="*/ 0 w 13623187"/>
                      <a:gd name="connsiteY12" fmla="*/ 6310100 h 6310100"/>
                      <a:gd name="connsiteX13" fmla="*/ 0 w 13623187"/>
                      <a:gd name="connsiteY13"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4570148 w 13623187"/>
                      <a:gd name="connsiteY10" fmla="*/ 4759569 h 6310100"/>
                      <a:gd name="connsiteX11" fmla="*/ 2647564 w 13623187"/>
                      <a:gd name="connsiteY11" fmla="*/ 4220308 h 6310100"/>
                      <a:gd name="connsiteX12" fmla="*/ 2647564 w 13623187"/>
                      <a:gd name="connsiteY12" fmla="*/ 6283569 h 6310100"/>
                      <a:gd name="connsiteX13" fmla="*/ 0 w 13623187"/>
                      <a:gd name="connsiteY13" fmla="*/ 6310100 h 6310100"/>
                      <a:gd name="connsiteX14" fmla="*/ 0 w 13623187"/>
                      <a:gd name="connsiteY14"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3327501 w 13623187"/>
                      <a:gd name="connsiteY10" fmla="*/ 4243753 h 6310100"/>
                      <a:gd name="connsiteX11" fmla="*/ 2647564 w 13623187"/>
                      <a:gd name="connsiteY11" fmla="*/ 4220308 h 6310100"/>
                      <a:gd name="connsiteX12" fmla="*/ 2647564 w 13623187"/>
                      <a:gd name="connsiteY12" fmla="*/ 6283569 h 6310100"/>
                      <a:gd name="connsiteX13" fmla="*/ 0 w 13623187"/>
                      <a:gd name="connsiteY13" fmla="*/ 6310100 h 6310100"/>
                      <a:gd name="connsiteX14" fmla="*/ 0 w 13623187"/>
                      <a:gd name="connsiteY14"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5976918 w 13623187"/>
                      <a:gd name="connsiteY10" fmla="*/ 5040922 h 6310100"/>
                      <a:gd name="connsiteX11" fmla="*/ 3327501 w 13623187"/>
                      <a:gd name="connsiteY11" fmla="*/ 4243753 h 6310100"/>
                      <a:gd name="connsiteX12" fmla="*/ 2647564 w 13623187"/>
                      <a:gd name="connsiteY12" fmla="*/ 4220308 h 6310100"/>
                      <a:gd name="connsiteX13" fmla="*/ 2647564 w 13623187"/>
                      <a:gd name="connsiteY13" fmla="*/ 6283569 h 6310100"/>
                      <a:gd name="connsiteX14" fmla="*/ 0 w 13623187"/>
                      <a:gd name="connsiteY14" fmla="*/ 6310100 h 6310100"/>
                      <a:gd name="connsiteX15" fmla="*/ 0 w 13623187"/>
                      <a:gd name="connsiteY15"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3374395 w 13623187"/>
                      <a:gd name="connsiteY10" fmla="*/ 6236676 h 6310100"/>
                      <a:gd name="connsiteX11" fmla="*/ 3327501 w 13623187"/>
                      <a:gd name="connsiteY11" fmla="*/ 4243753 h 6310100"/>
                      <a:gd name="connsiteX12" fmla="*/ 2647564 w 13623187"/>
                      <a:gd name="connsiteY12" fmla="*/ 4220308 h 6310100"/>
                      <a:gd name="connsiteX13" fmla="*/ 2647564 w 13623187"/>
                      <a:gd name="connsiteY13" fmla="*/ 6283569 h 6310100"/>
                      <a:gd name="connsiteX14" fmla="*/ 0 w 13623187"/>
                      <a:gd name="connsiteY14" fmla="*/ 6310100 h 6310100"/>
                      <a:gd name="connsiteX15" fmla="*/ 0 w 13623187"/>
                      <a:gd name="connsiteY15" fmla="*/ 0 h 6310100"/>
                      <a:gd name="connsiteX0" fmla="*/ 0 w 13623187"/>
                      <a:gd name="connsiteY0" fmla="*/ 0 h 6353906"/>
                      <a:gd name="connsiteX1" fmla="*/ 4406025 w 13623187"/>
                      <a:gd name="connsiteY1" fmla="*/ 46892 h 6353906"/>
                      <a:gd name="connsiteX2" fmla="*/ 6774087 w 13623187"/>
                      <a:gd name="connsiteY2" fmla="*/ 5017476 h 6353906"/>
                      <a:gd name="connsiteX3" fmla="*/ 9235932 w 13623187"/>
                      <a:gd name="connsiteY3" fmla="*/ 23446 h 6353906"/>
                      <a:gd name="connsiteX4" fmla="*/ 12213595 w 13623187"/>
                      <a:gd name="connsiteY4" fmla="*/ 1430215 h 6353906"/>
                      <a:gd name="connsiteX5" fmla="*/ 13620364 w 13623187"/>
                      <a:gd name="connsiteY5" fmla="*/ 6310100 h 6353906"/>
                      <a:gd name="connsiteX6" fmla="*/ 10877164 w 13623187"/>
                      <a:gd name="connsiteY6" fmla="*/ 6307015 h 6353906"/>
                      <a:gd name="connsiteX7" fmla="*/ 10877165 w 13623187"/>
                      <a:gd name="connsiteY7" fmla="*/ 4103077 h 6353906"/>
                      <a:gd name="connsiteX8" fmla="*/ 10197225 w 13623187"/>
                      <a:gd name="connsiteY8" fmla="*/ 4267200 h 6353906"/>
                      <a:gd name="connsiteX9" fmla="*/ 10173779 w 13623187"/>
                      <a:gd name="connsiteY9" fmla="*/ 6307015 h 6353906"/>
                      <a:gd name="connsiteX10" fmla="*/ 3374395 w 13623187"/>
                      <a:gd name="connsiteY10" fmla="*/ 6353906 h 6353906"/>
                      <a:gd name="connsiteX11" fmla="*/ 3327501 w 13623187"/>
                      <a:gd name="connsiteY11" fmla="*/ 4243753 h 6353906"/>
                      <a:gd name="connsiteX12" fmla="*/ 2647564 w 13623187"/>
                      <a:gd name="connsiteY12" fmla="*/ 4220308 h 6353906"/>
                      <a:gd name="connsiteX13" fmla="*/ 2647564 w 13623187"/>
                      <a:gd name="connsiteY13" fmla="*/ 6283569 h 6353906"/>
                      <a:gd name="connsiteX14" fmla="*/ 0 w 13623187"/>
                      <a:gd name="connsiteY14" fmla="*/ 6310100 h 6353906"/>
                      <a:gd name="connsiteX15" fmla="*/ 0 w 13623187"/>
                      <a:gd name="connsiteY15" fmla="*/ 0 h 6353906"/>
                      <a:gd name="connsiteX0" fmla="*/ 0 w 13623187"/>
                      <a:gd name="connsiteY0" fmla="*/ 0 h 6377352"/>
                      <a:gd name="connsiteX1" fmla="*/ 4406025 w 13623187"/>
                      <a:gd name="connsiteY1" fmla="*/ 46892 h 6377352"/>
                      <a:gd name="connsiteX2" fmla="*/ 6774087 w 13623187"/>
                      <a:gd name="connsiteY2" fmla="*/ 5017476 h 6377352"/>
                      <a:gd name="connsiteX3" fmla="*/ 9235932 w 13623187"/>
                      <a:gd name="connsiteY3" fmla="*/ 23446 h 6377352"/>
                      <a:gd name="connsiteX4" fmla="*/ 12213595 w 13623187"/>
                      <a:gd name="connsiteY4" fmla="*/ 1430215 h 6377352"/>
                      <a:gd name="connsiteX5" fmla="*/ 13620364 w 13623187"/>
                      <a:gd name="connsiteY5" fmla="*/ 6310100 h 6377352"/>
                      <a:gd name="connsiteX6" fmla="*/ 10877164 w 13623187"/>
                      <a:gd name="connsiteY6" fmla="*/ 6307015 h 6377352"/>
                      <a:gd name="connsiteX7" fmla="*/ 10877165 w 13623187"/>
                      <a:gd name="connsiteY7" fmla="*/ 4103077 h 6377352"/>
                      <a:gd name="connsiteX8" fmla="*/ 10197225 w 13623187"/>
                      <a:gd name="connsiteY8" fmla="*/ 4267200 h 6377352"/>
                      <a:gd name="connsiteX9" fmla="*/ 10173779 w 13623187"/>
                      <a:gd name="connsiteY9" fmla="*/ 6307015 h 6377352"/>
                      <a:gd name="connsiteX10" fmla="*/ 3350949 w 13623187"/>
                      <a:gd name="connsiteY10" fmla="*/ 6377352 h 6377352"/>
                      <a:gd name="connsiteX11" fmla="*/ 3327501 w 13623187"/>
                      <a:gd name="connsiteY11" fmla="*/ 4243753 h 6377352"/>
                      <a:gd name="connsiteX12" fmla="*/ 2647564 w 13623187"/>
                      <a:gd name="connsiteY12" fmla="*/ 4220308 h 6377352"/>
                      <a:gd name="connsiteX13" fmla="*/ 2647564 w 13623187"/>
                      <a:gd name="connsiteY13" fmla="*/ 6283569 h 6377352"/>
                      <a:gd name="connsiteX14" fmla="*/ 0 w 13623187"/>
                      <a:gd name="connsiteY14" fmla="*/ 6310100 h 6377352"/>
                      <a:gd name="connsiteX15" fmla="*/ 0 w 13623187"/>
                      <a:gd name="connsiteY15" fmla="*/ 0 h 6377352"/>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327501 w 13623187"/>
                      <a:gd name="connsiteY11" fmla="*/ 4243753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914400 w 13623187"/>
                      <a:gd name="connsiteY0" fmla="*/ 1970108 h 6307645"/>
                      <a:gd name="connsiteX1" fmla="*/ 4406025 w 13623187"/>
                      <a:gd name="connsiteY1" fmla="*/ 24077 h 6307645"/>
                      <a:gd name="connsiteX2" fmla="*/ 6774087 w 13623187"/>
                      <a:gd name="connsiteY2" fmla="*/ 4994661 h 6307645"/>
                      <a:gd name="connsiteX3" fmla="*/ 9235932 w 13623187"/>
                      <a:gd name="connsiteY3" fmla="*/ 631 h 6307645"/>
                      <a:gd name="connsiteX4" fmla="*/ 12213595 w 13623187"/>
                      <a:gd name="connsiteY4" fmla="*/ 1407400 h 6307645"/>
                      <a:gd name="connsiteX5" fmla="*/ 13620364 w 13623187"/>
                      <a:gd name="connsiteY5" fmla="*/ 6287285 h 6307645"/>
                      <a:gd name="connsiteX6" fmla="*/ 10877164 w 13623187"/>
                      <a:gd name="connsiteY6" fmla="*/ 6284200 h 6307645"/>
                      <a:gd name="connsiteX7" fmla="*/ 10877165 w 13623187"/>
                      <a:gd name="connsiteY7" fmla="*/ 4080262 h 6307645"/>
                      <a:gd name="connsiteX8" fmla="*/ 10197225 w 13623187"/>
                      <a:gd name="connsiteY8" fmla="*/ 4244385 h 6307645"/>
                      <a:gd name="connsiteX9" fmla="*/ 10173779 w 13623187"/>
                      <a:gd name="connsiteY9" fmla="*/ 6284200 h 6307645"/>
                      <a:gd name="connsiteX10" fmla="*/ 3397841 w 13623187"/>
                      <a:gd name="connsiteY10" fmla="*/ 6307645 h 6307645"/>
                      <a:gd name="connsiteX11" fmla="*/ 3421286 w 13623187"/>
                      <a:gd name="connsiteY11" fmla="*/ 4197492 h 6307645"/>
                      <a:gd name="connsiteX12" fmla="*/ 2647564 w 13623187"/>
                      <a:gd name="connsiteY12" fmla="*/ 4197493 h 6307645"/>
                      <a:gd name="connsiteX13" fmla="*/ 2647564 w 13623187"/>
                      <a:gd name="connsiteY13" fmla="*/ 6260754 h 6307645"/>
                      <a:gd name="connsiteX14" fmla="*/ 0 w 13623187"/>
                      <a:gd name="connsiteY14" fmla="*/ 6287285 h 6307645"/>
                      <a:gd name="connsiteX15" fmla="*/ 914400 w 13623187"/>
                      <a:gd name="connsiteY15" fmla="*/ 1970108 h 6307645"/>
                      <a:gd name="connsiteX0" fmla="*/ 914400 w 13623187"/>
                      <a:gd name="connsiteY0" fmla="*/ 1970108 h 6307645"/>
                      <a:gd name="connsiteX1" fmla="*/ 4406025 w 13623187"/>
                      <a:gd name="connsiteY1" fmla="*/ 24077 h 6307645"/>
                      <a:gd name="connsiteX2" fmla="*/ 6774087 w 13623187"/>
                      <a:gd name="connsiteY2" fmla="*/ 4994661 h 6307645"/>
                      <a:gd name="connsiteX3" fmla="*/ 9235932 w 13623187"/>
                      <a:gd name="connsiteY3" fmla="*/ 631 h 6307645"/>
                      <a:gd name="connsiteX4" fmla="*/ 12213595 w 13623187"/>
                      <a:gd name="connsiteY4" fmla="*/ 1407400 h 6307645"/>
                      <a:gd name="connsiteX5" fmla="*/ 13620364 w 13623187"/>
                      <a:gd name="connsiteY5" fmla="*/ 6287285 h 6307645"/>
                      <a:gd name="connsiteX6" fmla="*/ 10877164 w 13623187"/>
                      <a:gd name="connsiteY6" fmla="*/ 6284200 h 6307645"/>
                      <a:gd name="connsiteX7" fmla="*/ 10877165 w 13623187"/>
                      <a:gd name="connsiteY7" fmla="*/ 4080262 h 6307645"/>
                      <a:gd name="connsiteX8" fmla="*/ 10197225 w 13623187"/>
                      <a:gd name="connsiteY8" fmla="*/ 4244385 h 6307645"/>
                      <a:gd name="connsiteX9" fmla="*/ 10173779 w 13623187"/>
                      <a:gd name="connsiteY9" fmla="*/ 6284200 h 6307645"/>
                      <a:gd name="connsiteX10" fmla="*/ 3397841 w 13623187"/>
                      <a:gd name="connsiteY10" fmla="*/ 6307645 h 6307645"/>
                      <a:gd name="connsiteX11" fmla="*/ 3421286 w 13623187"/>
                      <a:gd name="connsiteY11" fmla="*/ 4197492 h 6307645"/>
                      <a:gd name="connsiteX12" fmla="*/ 2647564 w 13623187"/>
                      <a:gd name="connsiteY12" fmla="*/ 4197493 h 6307645"/>
                      <a:gd name="connsiteX13" fmla="*/ 2647564 w 13623187"/>
                      <a:gd name="connsiteY13" fmla="*/ 6260754 h 6307645"/>
                      <a:gd name="connsiteX14" fmla="*/ 0 w 13623187"/>
                      <a:gd name="connsiteY14" fmla="*/ 6287285 h 6307645"/>
                      <a:gd name="connsiteX15" fmla="*/ 914400 w 13623187"/>
                      <a:gd name="connsiteY15" fmla="*/ 1970108 h 6307645"/>
                      <a:gd name="connsiteX0" fmla="*/ 914400 w 13623187"/>
                      <a:gd name="connsiteY0" fmla="*/ 1985552 h 6323089"/>
                      <a:gd name="connsiteX1" fmla="*/ 4406025 w 13623187"/>
                      <a:gd name="connsiteY1" fmla="*/ 39521 h 6323089"/>
                      <a:gd name="connsiteX2" fmla="*/ 6774087 w 13623187"/>
                      <a:gd name="connsiteY2" fmla="*/ 5010105 h 6323089"/>
                      <a:gd name="connsiteX3" fmla="*/ 9235932 w 13623187"/>
                      <a:gd name="connsiteY3" fmla="*/ 16075 h 6323089"/>
                      <a:gd name="connsiteX4" fmla="*/ 12213595 w 13623187"/>
                      <a:gd name="connsiteY4" fmla="*/ 1422844 h 6323089"/>
                      <a:gd name="connsiteX5" fmla="*/ 13620364 w 13623187"/>
                      <a:gd name="connsiteY5" fmla="*/ 6302729 h 6323089"/>
                      <a:gd name="connsiteX6" fmla="*/ 10877164 w 13623187"/>
                      <a:gd name="connsiteY6" fmla="*/ 6299644 h 6323089"/>
                      <a:gd name="connsiteX7" fmla="*/ 10877165 w 13623187"/>
                      <a:gd name="connsiteY7" fmla="*/ 4095706 h 6323089"/>
                      <a:gd name="connsiteX8" fmla="*/ 10197225 w 13623187"/>
                      <a:gd name="connsiteY8" fmla="*/ 4259829 h 6323089"/>
                      <a:gd name="connsiteX9" fmla="*/ 10173779 w 13623187"/>
                      <a:gd name="connsiteY9" fmla="*/ 6299644 h 6323089"/>
                      <a:gd name="connsiteX10" fmla="*/ 3397841 w 13623187"/>
                      <a:gd name="connsiteY10" fmla="*/ 6323089 h 6323089"/>
                      <a:gd name="connsiteX11" fmla="*/ 3421286 w 13623187"/>
                      <a:gd name="connsiteY11" fmla="*/ 4212936 h 6323089"/>
                      <a:gd name="connsiteX12" fmla="*/ 2647564 w 13623187"/>
                      <a:gd name="connsiteY12" fmla="*/ 4212937 h 6323089"/>
                      <a:gd name="connsiteX13" fmla="*/ 2647564 w 13623187"/>
                      <a:gd name="connsiteY13" fmla="*/ 6276198 h 6323089"/>
                      <a:gd name="connsiteX14" fmla="*/ 0 w 13623187"/>
                      <a:gd name="connsiteY14" fmla="*/ 6302729 h 6323089"/>
                      <a:gd name="connsiteX15" fmla="*/ 914400 w 13623187"/>
                      <a:gd name="connsiteY15" fmla="*/ 1985552 h 6323089"/>
                      <a:gd name="connsiteX0" fmla="*/ 937847 w 13646634"/>
                      <a:gd name="connsiteY0" fmla="*/ 1985552 h 6323089"/>
                      <a:gd name="connsiteX1" fmla="*/ 4429472 w 13646634"/>
                      <a:gd name="connsiteY1" fmla="*/ 39521 h 6323089"/>
                      <a:gd name="connsiteX2" fmla="*/ 6797534 w 13646634"/>
                      <a:gd name="connsiteY2" fmla="*/ 5010105 h 6323089"/>
                      <a:gd name="connsiteX3" fmla="*/ 9259379 w 13646634"/>
                      <a:gd name="connsiteY3" fmla="*/ 16075 h 6323089"/>
                      <a:gd name="connsiteX4" fmla="*/ 12237042 w 13646634"/>
                      <a:gd name="connsiteY4" fmla="*/ 1422844 h 6323089"/>
                      <a:gd name="connsiteX5" fmla="*/ 13643811 w 13646634"/>
                      <a:gd name="connsiteY5" fmla="*/ 6302729 h 6323089"/>
                      <a:gd name="connsiteX6" fmla="*/ 10900611 w 13646634"/>
                      <a:gd name="connsiteY6" fmla="*/ 6299644 h 6323089"/>
                      <a:gd name="connsiteX7" fmla="*/ 10900612 w 13646634"/>
                      <a:gd name="connsiteY7" fmla="*/ 4095706 h 6323089"/>
                      <a:gd name="connsiteX8" fmla="*/ 10220672 w 13646634"/>
                      <a:gd name="connsiteY8" fmla="*/ 4259829 h 6323089"/>
                      <a:gd name="connsiteX9" fmla="*/ 10197226 w 13646634"/>
                      <a:gd name="connsiteY9" fmla="*/ 6299644 h 6323089"/>
                      <a:gd name="connsiteX10" fmla="*/ 3421288 w 13646634"/>
                      <a:gd name="connsiteY10" fmla="*/ 6323089 h 6323089"/>
                      <a:gd name="connsiteX11" fmla="*/ 3444733 w 13646634"/>
                      <a:gd name="connsiteY11" fmla="*/ 4212936 h 6323089"/>
                      <a:gd name="connsiteX12" fmla="*/ 2671011 w 13646634"/>
                      <a:gd name="connsiteY12" fmla="*/ 4212937 h 6323089"/>
                      <a:gd name="connsiteX13" fmla="*/ 2671011 w 13646634"/>
                      <a:gd name="connsiteY13" fmla="*/ 6276198 h 6323089"/>
                      <a:gd name="connsiteX14" fmla="*/ 0 w 13646634"/>
                      <a:gd name="connsiteY14" fmla="*/ 6232390 h 6323089"/>
                      <a:gd name="connsiteX15" fmla="*/ 937847 w 13646634"/>
                      <a:gd name="connsiteY15" fmla="*/ 1985552 h 6323089"/>
                      <a:gd name="connsiteX0" fmla="*/ 867509 w 13576296"/>
                      <a:gd name="connsiteY0" fmla="*/ 1985552 h 6323089"/>
                      <a:gd name="connsiteX1" fmla="*/ 4359134 w 13576296"/>
                      <a:gd name="connsiteY1" fmla="*/ 39521 h 6323089"/>
                      <a:gd name="connsiteX2" fmla="*/ 6727196 w 13576296"/>
                      <a:gd name="connsiteY2" fmla="*/ 5010105 h 6323089"/>
                      <a:gd name="connsiteX3" fmla="*/ 9189041 w 13576296"/>
                      <a:gd name="connsiteY3" fmla="*/ 16075 h 6323089"/>
                      <a:gd name="connsiteX4" fmla="*/ 12166704 w 13576296"/>
                      <a:gd name="connsiteY4" fmla="*/ 1422844 h 6323089"/>
                      <a:gd name="connsiteX5" fmla="*/ 13573473 w 13576296"/>
                      <a:gd name="connsiteY5" fmla="*/ 6302729 h 6323089"/>
                      <a:gd name="connsiteX6" fmla="*/ 10830273 w 13576296"/>
                      <a:gd name="connsiteY6" fmla="*/ 6299644 h 6323089"/>
                      <a:gd name="connsiteX7" fmla="*/ 10830274 w 13576296"/>
                      <a:gd name="connsiteY7" fmla="*/ 4095706 h 6323089"/>
                      <a:gd name="connsiteX8" fmla="*/ 10150334 w 13576296"/>
                      <a:gd name="connsiteY8" fmla="*/ 4259829 h 6323089"/>
                      <a:gd name="connsiteX9" fmla="*/ 10126888 w 13576296"/>
                      <a:gd name="connsiteY9" fmla="*/ 6299644 h 6323089"/>
                      <a:gd name="connsiteX10" fmla="*/ 3350950 w 13576296"/>
                      <a:gd name="connsiteY10" fmla="*/ 6323089 h 6323089"/>
                      <a:gd name="connsiteX11" fmla="*/ 3374395 w 13576296"/>
                      <a:gd name="connsiteY11" fmla="*/ 4212936 h 6323089"/>
                      <a:gd name="connsiteX12" fmla="*/ 2600673 w 13576296"/>
                      <a:gd name="connsiteY12" fmla="*/ 4212937 h 6323089"/>
                      <a:gd name="connsiteX13" fmla="*/ 2600673 w 13576296"/>
                      <a:gd name="connsiteY13" fmla="*/ 6276198 h 6323089"/>
                      <a:gd name="connsiteX14" fmla="*/ 0 w 13576296"/>
                      <a:gd name="connsiteY14" fmla="*/ 6302729 h 6323089"/>
                      <a:gd name="connsiteX15" fmla="*/ 867509 w 13576296"/>
                      <a:gd name="connsiteY15" fmla="*/ 1985552 h 6323089"/>
                      <a:gd name="connsiteX0" fmla="*/ 875123 w 13583910"/>
                      <a:gd name="connsiteY0" fmla="*/ 1985552 h 6323089"/>
                      <a:gd name="connsiteX1" fmla="*/ 4366748 w 13583910"/>
                      <a:gd name="connsiteY1" fmla="*/ 39521 h 6323089"/>
                      <a:gd name="connsiteX2" fmla="*/ 6734810 w 13583910"/>
                      <a:gd name="connsiteY2" fmla="*/ 5010105 h 6323089"/>
                      <a:gd name="connsiteX3" fmla="*/ 9196655 w 13583910"/>
                      <a:gd name="connsiteY3" fmla="*/ 16075 h 6323089"/>
                      <a:gd name="connsiteX4" fmla="*/ 12174318 w 13583910"/>
                      <a:gd name="connsiteY4" fmla="*/ 1422844 h 6323089"/>
                      <a:gd name="connsiteX5" fmla="*/ 13581087 w 13583910"/>
                      <a:gd name="connsiteY5" fmla="*/ 6302729 h 6323089"/>
                      <a:gd name="connsiteX6" fmla="*/ 10837887 w 13583910"/>
                      <a:gd name="connsiteY6" fmla="*/ 6299644 h 6323089"/>
                      <a:gd name="connsiteX7" fmla="*/ 10837888 w 13583910"/>
                      <a:gd name="connsiteY7" fmla="*/ 4095706 h 6323089"/>
                      <a:gd name="connsiteX8" fmla="*/ 10157948 w 13583910"/>
                      <a:gd name="connsiteY8" fmla="*/ 4259829 h 6323089"/>
                      <a:gd name="connsiteX9" fmla="*/ 10134502 w 13583910"/>
                      <a:gd name="connsiteY9" fmla="*/ 6299644 h 6323089"/>
                      <a:gd name="connsiteX10" fmla="*/ 3358564 w 13583910"/>
                      <a:gd name="connsiteY10" fmla="*/ 6323089 h 6323089"/>
                      <a:gd name="connsiteX11" fmla="*/ 3382009 w 13583910"/>
                      <a:gd name="connsiteY11" fmla="*/ 4212936 h 6323089"/>
                      <a:gd name="connsiteX12" fmla="*/ 2608287 w 13583910"/>
                      <a:gd name="connsiteY12" fmla="*/ 4212937 h 6323089"/>
                      <a:gd name="connsiteX13" fmla="*/ 2608287 w 13583910"/>
                      <a:gd name="connsiteY13" fmla="*/ 6276198 h 6323089"/>
                      <a:gd name="connsiteX14" fmla="*/ 7614 w 13583910"/>
                      <a:gd name="connsiteY14" fmla="*/ 6302729 h 6323089"/>
                      <a:gd name="connsiteX15" fmla="*/ 875123 w 13583910"/>
                      <a:gd name="connsiteY15" fmla="*/ 1985552 h 6323089"/>
                      <a:gd name="connsiteX0" fmla="*/ 1154365 w 13581798"/>
                      <a:gd name="connsiteY0" fmla="*/ 1654535 h 6343764"/>
                      <a:gd name="connsiteX1" fmla="*/ 4364636 w 13581798"/>
                      <a:gd name="connsiteY1" fmla="*/ 60196 h 6343764"/>
                      <a:gd name="connsiteX2" fmla="*/ 6732698 w 13581798"/>
                      <a:gd name="connsiteY2" fmla="*/ 5030780 h 6343764"/>
                      <a:gd name="connsiteX3" fmla="*/ 9194543 w 13581798"/>
                      <a:gd name="connsiteY3" fmla="*/ 36750 h 6343764"/>
                      <a:gd name="connsiteX4" fmla="*/ 12172206 w 13581798"/>
                      <a:gd name="connsiteY4" fmla="*/ 1443519 h 6343764"/>
                      <a:gd name="connsiteX5" fmla="*/ 13578975 w 13581798"/>
                      <a:gd name="connsiteY5" fmla="*/ 6323404 h 6343764"/>
                      <a:gd name="connsiteX6" fmla="*/ 10835775 w 13581798"/>
                      <a:gd name="connsiteY6" fmla="*/ 6320319 h 6343764"/>
                      <a:gd name="connsiteX7" fmla="*/ 10835776 w 13581798"/>
                      <a:gd name="connsiteY7" fmla="*/ 4116381 h 6343764"/>
                      <a:gd name="connsiteX8" fmla="*/ 10155836 w 13581798"/>
                      <a:gd name="connsiteY8" fmla="*/ 4280504 h 6343764"/>
                      <a:gd name="connsiteX9" fmla="*/ 10132390 w 13581798"/>
                      <a:gd name="connsiteY9" fmla="*/ 6320319 h 6343764"/>
                      <a:gd name="connsiteX10" fmla="*/ 3356452 w 13581798"/>
                      <a:gd name="connsiteY10" fmla="*/ 6343764 h 6343764"/>
                      <a:gd name="connsiteX11" fmla="*/ 3379897 w 13581798"/>
                      <a:gd name="connsiteY11" fmla="*/ 4233611 h 6343764"/>
                      <a:gd name="connsiteX12" fmla="*/ 2606175 w 13581798"/>
                      <a:gd name="connsiteY12" fmla="*/ 4233612 h 6343764"/>
                      <a:gd name="connsiteX13" fmla="*/ 2606175 w 13581798"/>
                      <a:gd name="connsiteY13" fmla="*/ 6296873 h 6343764"/>
                      <a:gd name="connsiteX14" fmla="*/ 5502 w 13581798"/>
                      <a:gd name="connsiteY14" fmla="*/ 6323404 h 6343764"/>
                      <a:gd name="connsiteX15" fmla="*/ 1154365 w 13581798"/>
                      <a:gd name="connsiteY15" fmla="*/ 1654535 h 6343764"/>
                      <a:gd name="connsiteX0" fmla="*/ 1154012 w 13581445"/>
                      <a:gd name="connsiteY0" fmla="*/ 1654535 h 6343764"/>
                      <a:gd name="connsiteX1" fmla="*/ 4364283 w 13581445"/>
                      <a:gd name="connsiteY1" fmla="*/ 60196 h 6343764"/>
                      <a:gd name="connsiteX2" fmla="*/ 6732345 w 13581445"/>
                      <a:gd name="connsiteY2" fmla="*/ 5030780 h 6343764"/>
                      <a:gd name="connsiteX3" fmla="*/ 9194190 w 13581445"/>
                      <a:gd name="connsiteY3" fmla="*/ 36750 h 6343764"/>
                      <a:gd name="connsiteX4" fmla="*/ 12171853 w 13581445"/>
                      <a:gd name="connsiteY4" fmla="*/ 1443519 h 6343764"/>
                      <a:gd name="connsiteX5" fmla="*/ 13578622 w 13581445"/>
                      <a:gd name="connsiteY5" fmla="*/ 6323404 h 6343764"/>
                      <a:gd name="connsiteX6" fmla="*/ 10835422 w 13581445"/>
                      <a:gd name="connsiteY6" fmla="*/ 6320319 h 6343764"/>
                      <a:gd name="connsiteX7" fmla="*/ 10835423 w 13581445"/>
                      <a:gd name="connsiteY7" fmla="*/ 4116381 h 6343764"/>
                      <a:gd name="connsiteX8" fmla="*/ 10155483 w 13581445"/>
                      <a:gd name="connsiteY8" fmla="*/ 4280504 h 6343764"/>
                      <a:gd name="connsiteX9" fmla="*/ 10132037 w 13581445"/>
                      <a:gd name="connsiteY9" fmla="*/ 6320319 h 6343764"/>
                      <a:gd name="connsiteX10" fmla="*/ 3356099 w 13581445"/>
                      <a:gd name="connsiteY10" fmla="*/ 6343764 h 6343764"/>
                      <a:gd name="connsiteX11" fmla="*/ 3379544 w 13581445"/>
                      <a:gd name="connsiteY11" fmla="*/ 4233611 h 6343764"/>
                      <a:gd name="connsiteX12" fmla="*/ 2605822 w 13581445"/>
                      <a:gd name="connsiteY12" fmla="*/ 4233612 h 6343764"/>
                      <a:gd name="connsiteX13" fmla="*/ 2605822 w 13581445"/>
                      <a:gd name="connsiteY13" fmla="*/ 6296873 h 6343764"/>
                      <a:gd name="connsiteX14" fmla="*/ 5149 w 13581445"/>
                      <a:gd name="connsiteY14" fmla="*/ 6323404 h 6343764"/>
                      <a:gd name="connsiteX15" fmla="*/ 1154012 w 13581445"/>
                      <a:gd name="connsiteY15" fmla="*/ 1654535 h 6343764"/>
                      <a:gd name="connsiteX0" fmla="*/ 1227606 w 13655039"/>
                      <a:gd name="connsiteY0" fmla="*/ 1654535 h 6343764"/>
                      <a:gd name="connsiteX1" fmla="*/ 4437877 w 13655039"/>
                      <a:gd name="connsiteY1" fmla="*/ 60196 h 6343764"/>
                      <a:gd name="connsiteX2" fmla="*/ 6805939 w 13655039"/>
                      <a:gd name="connsiteY2" fmla="*/ 5030780 h 6343764"/>
                      <a:gd name="connsiteX3" fmla="*/ 9267784 w 13655039"/>
                      <a:gd name="connsiteY3" fmla="*/ 36750 h 6343764"/>
                      <a:gd name="connsiteX4" fmla="*/ 12245447 w 13655039"/>
                      <a:gd name="connsiteY4" fmla="*/ 1443519 h 6343764"/>
                      <a:gd name="connsiteX5" fmla="*/ 13652216 w 13655039"/>
                      <a:gd name="connsiteY5" fmla="*/ 6323404 h 6343764"/>
                      <a:gd name="connsiteX6" fmla="*/ 10909016 w 13655039"/>
                      <a:gd name="connsiteY6" fmla="*/ 6320319 h 6343764"/>
                      <a:gd name="connsiteX7" fmla="*/ 10909017 w 13655039"/>
                      <a:gd name="connsiteY7" fmla="*/ 4116381 h 6343764"/>
                      <a:gd name="connsiteX8" fmla="*/ 10229077 w 13655039"/>
                      <a:gd name="connsiteY8" fmla="*/ 4280504 h 6343764"/>
                      <a:gd name="connsiteX9" fmla="*/ 10205631 w 13655039"/>
                      <a:gd name="connsiteY9" fmla="*/ 6320319 h 6343764"/>
                      <a:gd name="connsiteX10" fmla="*/ 3429693 w 13655039"/>
                      <a:gd name="connsiteY10" fmla="*/ 6343764 h 6343764"/>
                      <a:gd name="connsiteX11" fmla="*/ 3453138 w 13655039"/>
                      <a:gd name="connsiteY11" fmla="*/ 4233611 h 6343764"/>
                      <a:gd name="connsiteX12" fmla="*/ 2679416 w 13655039"/>
                      <a:gd name="connsiteY12" fmla="*/ 4233612 h 6343764"/>
                      <a:gd name="connsiteX13" fmla="*/ 2679416 w 13655039"/>
                      <a:gd name="connsiteY13" fmla="*/ 6296873 h 6343764"/>
                      <a:gd name="connsiteX14" fmla="*/ 78743 w 13655039"/>
                      <a:gd name="connsiteY14" fmla="*/ 6323404 h 6343764"/>
                      <a:gd name="connsiteX15" fmla="*/ 1227606 w 13655039"/>
                      <a:gd name="connsiteY15" fmla="*/ 1654535 h 6343764"/>
                      <a:gd name="connsiteX0" fmla="*/ 1227606 w 13655039"/>
                      <a:gd name="connsiteY0" fmla="*/ 1626092 h 6315321"/>
                      <a:gd name="connsiteX1" fmla="*/ 4437877 w 13655039"/>
                      <a:gd name="connsiteY1" fmla="*/ 31753 h 6315321"/>
                      <a:gd name="connsiteX2" fmla="*/ 6805939 w 13655039"/>
                      <a:gd name="connsiteY2" fmla="*/ 5002337 h 6315321"/>
                      <a:gd name="connsiteX3" fmla="*/ 9267784 w 13655039"/>
                      <a:gd name="connsiteY3" fmla="*/ 8307 h 6315321"/>
                      <a:gd name="connsiteX4" fmla="*/ 12245447 w 13655039"/>
                      <a:gd name="connsiteY4" fmla="*/ 1415076 h 6315321"/>
                      <a:gd name="connsiteX5" fmla="*/ 13652216 w 13655039"/>
                      <a:gd name="connsiteY5" fmla="*/ 6294961 h 6315321"/>
                      <a:gd name="connsiteX6" fmla="*/ 10909016 w 13655039"/>
                      <a:gd name="connsiteY6" fmla="*/ 6291876 h 6315321"/>
                      <a:gd name="connsiteX7" fmla="*/ 10909017 w 13655039"/>
                      <a:gd name="connsiteY7" fmla="*/ 4087938 h 6315321"/>
                      <a:gd name="connsiteX8" fmla="*/ 10229077 w 13655039"/>
                      <a:gd name="connsiteY8" fmla="*/ 4252061 h 6315321"/>
                      <a:gd name="connsiteX9" fmla="*/ 10205631 w 13655039"/>
                      <a:gd name="connsiteY9" fmla="*/ 6291876 h 6315321"/>
                      <a:gd name="connsiteX10" fmla="*/ 3429693 w 13655039"/>
                      <a:gd name="connsiteY10" fmla="*/ 6315321 h 6315321"/>
                      <a:gd name="connsiteX11" fmla="*/ 3453138 w 13655039"/>
                      <a:gd name="connsiteY11" fmla="*/ 4205168 h 6315321"/>
                      <a:gd name="connsiteX12" fmla="*/ 2679416 w 13655039"/>
                      <a:gd name="connsiteY12" fmla="*/ 4205169 h 6315321"/>
                      <a:gd name="connsiteX13" fmla="*/ 2679416 w 13655039"/>
                      <a:gd name="connsiteY13" fmla="*/ 6268430 h 6315321"/>
                      <a:gd name="connsiteX14" fmla="*/ 78743 w 13655039"/>
                      <a:gd name="connsiteY14" fmla="*/ 6294961 h 6315321"/>
                      <a:gd name="connsiteX15" fmla="*/ 1227606 w 13655039"/>
                      <a:gd name="connsiteY15" fmla="*/ 1626092 h 6315321"/>
                      <a:gd name="connsiteX0" fmla="*/ 1227606 w 13655039"/>
                      <a:gd name="connsiteY0" fmla="*/ 1618416 h 6307645"/>
                      <a:gd name="connsiteX1" fmla="*/ 4437877 w 13655039"/>
                      <a:gd name="connsiteY1" fmla="*/ 24077 h 6307645"/>
                      <a:gd name="connsiteX2" fmla="*/ 6805939 w 13655039"/>
                      <a:gd name="connsiteY2" fmla="*/ 4994661 h 6307645"/>
                      <a:gd name="connsiteX3" fmla="*/ 9267784 w 13655039"/>
                      <a:gd name="connsiteY3" fmla="*/ 631 h 6307645"/>
                      <a:gd name="connsiteX4" fmla="*/ 12245447 w 13655039"/>
                      <a:gd name="connsiteY4" fmla="*/ 1407400 h 6307645"/>
                      <a:gd name="connsiteX5" fmla="*/ 13652216 w 13655039"/>
                      <a:gd name="connsiteY5" fmla="*/ 6287285 h 6307645"/>
                      <a:gd name="connsiteX6" fmla="*/ 10909016 w 13655039"/>
                      <a:gd name="connsiteY6" fmla="*/ 6284200 h 6307645"/>
                      <a:gd name="connsiteX7" fmla="*/ 10909017 w 13655039"/>
                      <a:gd name="connsiteY7" fmla="*/ 4080262 h 6307645"/>
                      <a:gd name="connsiteX8" fmla="*/ 10229077 w 13655039"/>
                      <a:gd name="connsiteY8" fmla="*/ 4244385 h 6307645"/>
                      <a:gd name="connsiteX9" fmla="*/ 10205631 w 13655039"/>
                      <a:gd name="connsiteY9" fmla="*/ 6284200 h 6307645"/>
                      <a:gd name="connsiteX10" fmla="*/ 3429693 w 13655039"/>
                      <a:gd name="connsiteY10" fmla="*/ 6307645 h 6307645"/>
                      <a:gd name="connsiteX11" fmla="*/ 3453138 w 13655039"/>
                      <a:gd name="connsiteY11" fmla="*/ 4197492 h 6307645"/>
                      <a:gd name="connsiteX12" fmla="*/ 2679416 w 13655039"/>
                      <a:gd name="connsiteY12" fmla="*/ 4197493 h 6307645"/>
                      <a:gd name="connsiteX13" fmla="*/ 2679416 w 13655039"/>
                      <a:gd name="connsiteY13" fmla="*/ 6260754 h 6307645"/>
                      <a:gd name="connsiteX14" fmla="*/ 78743 w 13655039"/>
                      <a:gd name="connsiteY14" fmla="*/ 6287285 h 6307645"/>
                      <a:gd name="connsiteX15" fmla="*/ 1227606 w 13655039"/>
                      <a:gd name="connsiteY15"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10237247 w 13663209"/>
                      <a:gd name="connsiteY8" fmla="*/ 4244385 h 6307645"/>
                      <a:gd name="connsiteX9" fmla="*/ 10213801 w 13663209"/>
                      <a:gd name="connsiteY9" fmla="*/ 6284200 h 6307645"/>
                      <a:gd name="connsiteX10" fmla="*/ 3437863 w 13663209"/>
                      <a:gd name="connsiteY10" fmla="*/ 6307645 h 6307645"/>
                      <a:gd name="connsiteX11" fmla="*/ 3461308 w 13663209"/>
                      <a:gd name="connsiteY11" fmla="*/ 4197492 h 6307645"/>
                      <a:gd name="connsiteX12" fmla="*/ 2687586 w 13663209"/>
                      <a:gd name="connsiteY12" fmla="*/ 4197493 h 6307645"/>
                      <a:gd name="connsiteX13" fmla="*/ 2687586 w 13663209"/>
                      <a:gd name="connsiteY13" fmla="*/ 6260754 h 6307645"/>
                      <a:gd name="connsiteX14" fmla="*/ 86913 w 13663209"/>
                      <a:gd name="connsiteY14" fmla="*/ 6287285 h 6307645"/>
                      <a:gd name="connsiteX15" fmla="*/ 1235776 w 13663209"/>
                      <a:gd name="connsiteY15"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10237247 w 13663209"/>
                      <a:gd name="connsiteY8" fmla="*/ 4244385 h 6307645"/>
                      <a:gd name="connsiteX9" fmla="*/ 10213801 w 13663209"/>
                      <a:gd name="connsiteY9" fmla="*/ 6284200 h 6307645"/>
                      <a:gd name="connsiteX10" fmla="*/ 7333287 w 13663209"/>
                      <a:gd name="connsiteY10" fmla="*/ 6263952 h 6307645"/>
                      <a:gd name="connsiteX11" fmla="*/ 3437863 w 13663209"/>
                      <a:gd name="connsiteY11" fmla="*/ 6307645 h 6307645"/>
                      <a:gd name="connsiteX12" fmla="*/ 3461308 w 13663209"/>
                      <a:gd name="connsiteY12" fmla="*/ 4197492 h 6307645"/>
                      <a:gd name="connsiteX13" fmla="*/ 2687586 w 13663209"/>
                      <a:gd name="connsiteY13" fmla="*/ 4197493 h 6307645"/>
                      <a:gd name="connsiteX14" fmla="*/ 2687586 w 13663209"/>
                      <a:gd name="connsiteY14" fmla="*/ 6260754 h 6307645"/>
                      <a:gd name="connsiteX15" fmla="*/ 86913 w 13663209"/>
                      <a:gd name="connsiteY15" fmla="*/ 6287285 h 6307645"/>
                      <a:gd name="connsiteX16" fmla="*/ 1235776 w 13663209"/>
                      <a:gd name="connsiteY16"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10237247 w 13663209"/>
                      <a:gd name="connsiteY8" fmla="*/ 4244385 h 6307645"/>
                      <a:gd name="connsiteX9" fmla="*/ 7333287 w 13663209"/>
                      <a:gd name="connsiteY9" fmla="*/ 6263952 h 6307645"/>
                      <a:gd name="connsiteX10" fmla="*/ 3437863 w 13663209"/>
                      <a:gd name="connsiteY10" fmla="*/ 6307645 h 6307645"/>
                      <a:gd name="connsiteX11" fmla="*/ 3461308 w 13663209"/>
                      <a:gd name="connsiteY11" fmla="*/ 4197492 h 6307645"/>
                      <a:gd name="connsiteX12" fmla="*/ 2687586 w 13663209"/>
                      <a:gd name="connsiteY12" fmla="*/ 4197493 h 6307645"/>
                      <a:gd name="connsiteX13" fmla="*/ 2687586 w 13663209"/>
                      <a:gd name="connsiteY13" fmla="*/ 6260754 h 6307645"/>
                      <a:gd name="connsiteX14" fmla="*/ 86913 w 13663209"/>
                      <a:gd name="connsiteY14" fmla="*/ 6287285 h 6307645"/>
                      <a:gd name="connsiteX15" fmla="*/ 1235776 w 13663209"/>
                      <a:gd name="connsiteY15"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7333287 w 13663209"/>
                      <a:gd name="connsiteY8" fmla="*/ 6263952 h 6307645"/>
                      <a:gd name="connsiteX9" fmla="*/ 3437863 w 13663209"/>
                      <a:gd name="connsiteY9" fmla="*/ 6307645 h 6307645"/>
                      <a:gd name="connsiteX10" fmla="*/ 3461308 w 13663209"/>
                      <a:gd name="connsiteY10" fmla="*/ 4197492 h 6307645"/>
                      <a:gd name="connsiteX11" fmla="*/ 2687586 w 13663209"/>
                      <a:gd name="connsiteY11" fmla="*/ 4197493 h 6307645"/>
                      <a:gd name="connsiteX12" fmla="*/ 2687586 w 13663209"/>
                      <a:gd name="connsiteY12" fmla="*/ 6260754 h 6307645"/>
                      <a:gd name="connsiteX13" fmla="*/ 86913 w 13663209"/>
                      <a:gd name="connsiteY13" fmla="*/ 6287285 h 6307645"/>
                      <a:gd name="connsiteX14" fmla="*/ 1235776 w 13663209"/>
                      <a:gd name="connsiteY14"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7333287 w 13663209"/>
                      <a:gd name="connsiteY7" fmla="*/ 6263952 h 6307645"/>
                      <a:gd name="connsiteX8" fmla="*/ 3437863 w 13663209"/>
                      <a:gd name="connsiteY8" fmla="*/ 6307645 h 6307645"/>
                      <a:gd name="connsiteX9" fmla="*/ 3461308 w 13663209"/>
                      <a:gd name="connsiteY9" fmla="*/ 4197492 h 6307645"/>
                      <a:gd name="connsiteX10" fmla="*/ 2687586 w 13663209"/>
                      <a:gd name="connsiteY10" fmla="*/ 4197493 h 6307645"/>
                      <a:gd name="connsiteX11" fmla="*/ 2687586 w 13663209"/>
                      <a:gd name="connsiteY11" fmla="*/ 6260754 h 6307645"/>
                      <a:gd name="connsiteX12" fmla="*/ 86913 w 13663209"/>
                      <a:gd name="connsiteY12" fmla="*/ 6287285 h 6307645"/>
                      <a:gd name="connsiteX13" fmla="*/ 1235776 w 13663209"/>
                      <a:gd name="connsiteY13"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7333287 w 13663209"/>
                      <a:gd name="connsiteY6" fmla="*/ 6263952 h 6307645"/>
                      <a:gd name="connsiteX7" fmla="*/ 3437863 w 13663209"/>
                      <a:gd name="connsiteY7" fmla="*/ 6307645 h 6307645"/>
                      <a:gd name="connsiteX8" fmla="*/ 3461308 w 13663209"/>
                      <a:gd name="connsiteY8" fmla="*/ 4197492 h 6307645"/>
                      <a:gd name="connsiteX9" fmla="*/ 2687586 w 13663209"/>
                      <a:gd name="connsiteY9" fmla="*/ 4197493 h 6307645"/>
                      <a:gd name="connsiteX10" fmla="*/ 2687586 w 13663209"/>
                      <a:gd name="connsiteY10" fmla="*/ 6260754 h 6307645"/>
                      <a:gd name="connsiteX11" fmla="*/ 86913 w 13663209"/>
                      <a:gd name="connsiteY11" fmla="*/ 6287285 h 6307645"/>
                      <a:gd name="connsiteX12" fmla="*/ 1235776 w 13663209"/>
                      <a:gd name="connsiteY12" fmla="*/ 1618416 h 6307645"/>
                      <a:gd name="connsiteX0" fmla="*/ 1235776 w 12253617"/>
                      <a:gd name="connsiteY0" fmla="*/ 1618416 h 6307645"/>
                      <a:gd name="connsiteX1" fmla="*/ 4446047 w 12253617"/>
                      <a:gd name="connsiteY1" fmla="*/ 24077 h 6307645"/>
                      <a:gd name="connsiteX2" fmla="*/ 6814109 w 12253617"/>
                      <a:gd name="connsiteY2" fmla="*/ 4994661 h 6307645"/>
                      <a:gd name="connsiteX3" fmla="*/ 9275954 w 12253617"/>
                      <a:gd name="connsiteY3" fmla="*/ 631 h 6307645"/>
                      <a:gd name="connsiteX4" fmla="*/ 12253617 w 12253617"/>
                      <a:gd name="connsiteY4" fmla="*/ 1407400 h 6307645"/>
                      <a:gd name="connsiteX5" fmla="*/ 7333287 w 12253617"/>
                      <a:gd name="connsiteY5" fmla="*/ 6263952 h 6307645"/>
                      <a:gd name="connsiteX6" fmla="*/ 3437863 w 12253617"/>
                      <a:gd name="connsiteY6" fmla="*/ 6307645 h 6307645"/>
                      <a:gd name="connsiteX7" fmla="*/ 3461308 w 12253617"/>
                      <a:gd name="connsiteY7" fmla="*/ 4197492 h 6307645"/>
                      <a:gd name="connsiteX8" fmla="*/ 2687586 w 12253617"/>
                      <a:gd name="connsiteY8" fmla="*/ 4197493 h 6307645"/>
                      <a:gd name="connsiteX9" fmla="*/ 2687586 w 12253617"/>
                      <a:gd name="connsiteY9" fmla="*/ 6260754 h 6307645"/>
                      <a:gd name="connsiteX10" fmla="*/ 86913 w 12253617"/>
                      <a:gd name="connsiteY10" fmla="*/ 6287285 h 6307645"/>
                      <a:gd name="connsiteX11" fmla="*/ 1235776 w 12253617"/>
                      <a:gd name="connsiteY11" fmla="*/ 1618416 h 6307645"/>
                      <a:gd name="connsiteX0" fmla="*/ 1235776 w 12253617"/>
                      <a:gd name="connsiteY0" fmla="*/ 1618416 h 6307645"/>
                      <a:gd name="connsiteX1" fmla="*/ 4446047 w 12253617"/>
                      <a:gd name="connsiteY1" fmla="*/ 24077 h 6307645"/>
                      <a:gd name="connsiteX2" fmla="*/ 6814109 w 12253617"/>
                      <a:gd name="connsiteY2" fmla="*/ 4994661 h 6307645"/>
                      <a:gd name="connsiteX3" fmla="*/ 9275954 w 12253617"/>
                      <a:gd name="connsiteY3" fmla="*/ 631 h 6307645"/>
                      <a:gd name="connsiteX4" fmla="*/ 12253617 w 12253617"/>
                      <a:gd name="connsiteY4" fmla="*/ 1407400 h 6307645"/>
                      <a:gd name="connsiteX5" fmla="*/ 7418397 w 12253617"/>
                      <a:gd name="connsiteY5" fmla="*/ 6307645 h 6307645"/>
                      <a:gd name="connsiteX6" fmla="*/ 3437863 w 12253617"/>
                      <a:gd name="connsiteY6" fmla="*/ 6307645 h 6307645"/>
                      <a:gd name="connsiteX7" fmla="*/ 3461308 w 12253617"/>
                      <a:gd name="connsiteY7" fmla="*/ 4197492 h 6307645"/>
                      <a:gd name="connsiteX8" fmla="*/ 2687586 w 12253617"/>
                      <a:gd name="connsiteY8" fmla="*/ 4197493 h 6307645"/>
                      <a:gd name="connsiteX9" fmla="*/ 2687586 w 12253617"/>
                      <a:gd name="connsiteY9" fmla="*/ 6260754 h 6307645"/>
                      <a:gd name="connsiteX10" fmla="*/ 86913 w 12253617"/>
                      <a:gd name="connsiteY10" fmla="*/ 6287285 h 6307645"/>
                      <a:gd name="connsiteX11" fmla="*/ 1235776 w 12253617"/>
                      <a:gd name="connsiteY11" fmla="*/ 1618416 h 6307645"/>
                      <a:gd name="connsiteX0" fmla="*/ 1235776 w 12253617"/>
                      <a:gd name="connsiteY0" fmla="*/ 1618416 h 6307645"/>
                      <a:gd name="connsiteX1" fmla="*/ 4446047 w 12253617"/>
                      <a:gd name="connsiteY1" fmla="*/ 24077 h 6307645"/>
                      <a:gd name="connsiteX2" fmla="*/ 6814109 w 12253617"/>
                      <a:gd name="connsiteY2" fmla="*/ 4994661 h 6307645"/>
                      <a:gd name="connsiteX3" fmla="*/ 9275954 w 12253617"/>
                      <a:gd name="connsiteY3" fmla="*/ 631 h 6307645"/>
                      <a:gd name="connsiteX4" fmla="*/ 12253617 w 12253617"/>
                      <a:gd name="connsiteY4" fmla="*/ 1407400 h 6307645"/>
                      <a:gd name="connsiteX5" fmla="*/ 7418397 w 12253617"/>
                      <a:gd name="connsiteY5" fmla="*/ 6307645 h 6307645"/>
                      <a:gd name="connsiteX6" fmla="*/ 3437863 w 12253617"/>
                      <a:gd name="connsiteY6" fmla="*/ 6307645 h 6307645"/>
                      <a:gd name="connsiteX7" fmla="*/ 3461308 w 12253617"/>
                      <a:gd name="connsiteY7" fmla="*/ 4197492 h 6307645"/>
                      <a:gd name="connsiteX8" fmla="*/ 2687586 w 12253617"/>
                      <a:gd name="connsiteY8" fmla="*/ 4197493 h 6307645"/>
                      <a:gd name="connsiteX9" fmla="*/ 2687586 w 12253617"/>
                      <a:gd name="connsiteY9" fmla="*/ 6260754 h 6307645"/>
                      <a:gd name="connsiteX10" fmla="*/ 86913 w 12253617"/>
                      <a:gd name="connsiteY10" fmla="*/ 6287285 h 6307645"/>
                      <a:gd name="connsiteX11" fmla="*/ 1235776 w 12253617"/>
                      <a:gd name="connsiteY11" fmla="*/ 1618416 h 6307645"/>
                      <a:gd name="connsiteX0" fmla="*/ 1235776 w 12253617"/>
                      <a:gd name="connsiteY0" fmla="*/ 1627152 h 6316381"/>
                      <a:gd name="connsiteX1" fmla="*/ 4446047 w 12253617"/>
                      <a:gd name="connsiteY1" fmla="*/ 32813 h 6316381"/>
                      <a:gd name="connsiteX2" fmla="*/ 6814109 w 12253617"/>
                      <a:gd name="connsiteY2" fmla="*/ 5003397 h 6316381"/>
                      <a:gd name="connsiteX3" fmla="*/ 9275954 w 12253617"/>
                      <a:gd name="connsiteY3" fmla="*/ 9367 h 6316381"/>
                      <a:gd name="connsiteX4" fmla="*/ 12253617 w 12253617"/>
                      <a:gd name="connsiteY4" fmla="*/ 1416136 h 6316381"/>
                      <a:gd name="connsiteX5" fmla="*/ 7418397 w 12253617"/>
                      <a:gd name="connsiteY5" fmla="*/ 6316381 h 6316381"/>
                      <a:gd name="connsiteX6" fmla="*/ 3437863 w 12253617"/>
                      <a:gd name="connsiteY6" fmla="*/ 6316381 h 6316381"/>
                      <a:gd name="connsiteX7" fmla="*/ 3461308 w 12253617"/>
                      <a:gd name="connsiteY7" fmla="*/ 4206228 h 6316381"/>
                      <a:gd name="connsiteX8" fmla="*/ 2687586 w 12253617"/>
                      <a:gd name="connsiteY8" fmla="*/ 4206229 h 6316381"/>
                      <a:gd name="connsiteX9" fmla="*/ 2687586 w 12253617"/>
                      <a:gd name="connsiteY9" fmla="*/ 6269490 h 6316381"/>
                      <a:gd name="connsiteX10" fmla="*/ 86913 w 12253617"/>
                      <a:gd name="connsiteY10" fmla="*/ 6296021 h 6316381"/>
                      <a:gd name="connsiteX11" fmla="*/ 1235776 w 12253617"/>
                      <a:gd name="connsiteY11" fmla="*/ 1627152 h 6316381"/>
                      <a:gd name="connsiteX0" fmla="*/ 1235776 w 12253617"/>
                      <a:gd name="connsiteY0" fmla="*/ 1619906 h 6309135"/>
                      <a:gd name="connsiteX1" fmla="*/ 4446047 w 12253617"/>
                      <a:gd name="connsiteY1" fmla="*/ 25567 h 6309135"/>
                      <a:gd name="connsiteX2" fmla="*/ 6814109 w 12253617"/>
                      <a:gd name="connsiteY2" fmla="*/ 4996151 h 6309135"/>
                      <a:gd name="connsiteX3" fmla="*/ 9275954 w 12253617"/>
                      <a:gd name="connsiteY3" fmla="*/ 2121 h 6309135"/>
                      <a:gd name="connsiteX4" fmla="*/ 12253617 w 12253617"/>
                      <a:gd name="connsiteY4" fmla="*/ 1408890 h 6309135"/>
                      <a:gd name="connsiteX5" fmla="*/ 7418397 w 12253617"/>
                      <a:gd name="connsiteY5" fmla="*/ 6309135 h 6309135"/>
                      <a:gd name="connsiteX6" fmla="*/ 3437863 w 12253617"/>
                      <a:gd name="connsiteY6" fmla="*/ 6309135 h 6309135"/>
                      <a:gd name="connsiteX7" fmla="*/ 3461308 w 12253617"/>
                      <a:gd name="connsiteY7" fmla="*/ 4198982 h 6309135"/>
                      <a:gd name="connsiteX8" fmla="*/ 2687586 w 12253617"/>
                      <a:gd name="connsiteY8" fmla="*/ 4198983 h 6309135"/>
                      <a:gd name="connsiteX9" fmla="*/ 2687586 w 12253617"/>
                      <a:gd name="connsiteY9" fmla="*/ 6262244 h 6309135"/>
                      <a:gd name="connsiteX10" fmla="*/ 86913 w 12253617"/>
                      <a:gd name="connsiteY10" fmla="*/ 6288775 h 6309135"/>
                      <a:gd name="connsiteX11" fmla="*/ 1235776 w 12253617"/>
                      <a:gd name="connsiteY11" fmla="*/ 1619906 h 6309135"/>
                      <a:gd name="connsiteX0" fmla="*/ 1235776 w 12253617"/>
                      <a:gd name="connsiteY0" fmla="*/ 1619905 h 6309134"/>
                      <a:gd name="connsiteX1" fmla="*/ 4446047 w 12253617"/>
                      <a:gd name="connsiteY1" fmla="*/ 25566 h 6309134"/>
                      <a:gd name="connsiteX2" fmla="*/ 6814109 w 12253617"/>
                      <a:gd name="connsiteY2" fmla="*/ 4996150 h 6309134"/>
                      <a:gd name="connsiteX3" fmla="*/ 9275954 w 12253617"/>
                      <a:gd name="connsiteY3" fmla="*/ 2120 h 6309134"/>
                      <a:gd name="connsiteX4" fmla="*/ 12253617 w 12253617"/>
                      <a:gd name="connsiteY4" fmla="*/ 1408889 h 6309134"/>
                      <a:gd name="connsiteX5" fmla="*/ 7418397 w 12253617"/>
                      <a:gd name="connsiteY5" fmla="*/ 6309134 h 6309134"/>
                      <a:gd name="connsiteX6" fmla="*/ 3437863 w 12253617"/>
                      <a:gd name="connsiteY6" fmla="*/ 6309134 h 6309134"/>
                      <a:gd name="connsiteX7" fmla="*/ 3461308 w 12253617"/>
                      <a:gd name="connsiteY7" fmla="*/ 4198981 h 6309134"/>
                      <a:gd name="connsiteX8" fmla="*/ 2687586 w 12253617"/>
                      <a:gd name="connsiteY8" fmla="*/ 4198982 h 6309134"/>
                      <a:gd name="connsiteX9" fmla="*/ 2687586 w 12253617"/>
                      <a:gd name="connsiteY9" fmla="*/ 6262243 h 6309134"/>
                      <a:gd name="connsiteX10" fmla="*/ 86913 w 12253617"/>
                      <a:gd name="connsiteY10" fmla="*/ 6288774 h 6309134"/>
                      <a:gd name="connsiteX11" fmla="*/ 1235776 w 12253617"/>
                      <a:gd name="connsiteY11" fmla="*/ 1619905 h 6309134"/>
                      <a:gd name="connsiteX0" fmla="*/ 1235776 w 12168508"/>
                      <a:gd name="connsiteY0" fmla="*/ 1620410 h 6309639"/>
                      <a:gd name="connsiteX1" fmla="*/ 4446047 w 12168508"/>
                      <a:gd name="connsiteY1" fmla="*/ 26071 h 6309639"/>
                      <a:gd name="connsiteX2" fmla="*/ 6814109 w 12168508"/>
                      <a:gd name="connsiteY2" fmla="*/ 4996655 h 6309639"/>
                      <a:gd name="connsiteX3" fmla="*/ 9275954 w 12168508"/>
                      <a:gd name="connsiteY3" fmla="*/ 2625 h 6309639"/>
                      <a:gd name="connsiteX4" fmla="*/ 12168508 w 12168508"/>
                      <a:gd name="connsiteY4" fmla="*/ 1365701 h 6309639"/>
                      <a:gd name="connsiteX5" fmla="*/ 7418397 w 12168508"/>
                      <a:gd name="connsiteY5" fmla="*/ 6309639 h 6309639"/>
                      <a:gd name="connsiteX6" fmla="*/ 3437863 w 12168508"/>
                      <a:gd name="connsiteY6" fmla="*/ 6309639 h 6309639"/>
                      <a:gd name="connsiteX7" fmla="*/ 3461308 w 12168508"/>
                      <a:gd name="connsiteY7" fmla="*/ 4199486 h 6309639"/>
                      <a:gd name="connsiteX8" fmla="*/ 2687586 w 12168508"/>
                      <a:gd name="connsiteY8" fmla="*/ 4199487 h 6309639"/>
                      <a:gd name="connsiteX9" fmla="*/ 2687586 w 12168508"/>
                      <a:gd name="connsiteY9" fmla="*/ 6262748 h 6309639"/>
                      <a:gd name="connsiteX10" fmla="*/ 86913 w 12168508"/>
                      <a:gd name="connsiteY10" fmla="*/ 6289279 h 6309639"/>
                      <a:gd name="connsiteX11" fmla="*/ 1235776 w 12168508"/>
                      <a:gd name="connsiteY11" fmla="*/ 1620410 h 6309639"/>
                      <a:gd name="connsiteX0" fmla="*/ 1235776 w 12168508"/>
                      <a:gd name="connsiteY0" fmla="*/ 1620410 h 6309639"/>
                      <a:gd name="connsiteX1" fmla="*/ 4446047 w 12168508"/>
                      <a:gd name="connsiteY1" fmla="*/ 26071 h 6309639"/>
                      <a:gd name="connsiteX2" fmla="*/ 6814109 w 12168508"/>
                      <a:gd name="connsiteY2" fmla="*/ 4996655 h 6309639"/>
                      <a:gd name="connsiteX3" fmla="*/ 9275954 w 12168508"/>
                      <a:gd name="connsiteY3" fmla="*/ 2625 h 6309639"/>
                      <a:gd name="connsiteX4" fmla="*/ 12168508 w 12168508"/>
                      <a:gd name="connsiteY4" fmla="*/ 1365701 h 6309639"/>
                      <a:gd name="connsiteX5" fmla="*/ 7418397 w 12168508"/>
                      <a:gd name="connsiteY5" fmla="*/ 6309639 h 6309639"/>
                      <a:gd name="connsiteX6" fmla="*/ 3437863 w 12168508"/>
                      <a:gd name="connsiteY6" fmla="*/ 6309639 h 6309639"/>
                      <a:gd name="connsiteX7" fmla="*/ 3461308 w 12168508"/>
                      <a:gd name="connsiteY7" fmla="*/ 4199486 h 6309639"/>
                      <a:gd name="connsiteX8" fmla="*/ 2687586 w 12168508"/>
                      <a:gd name="connsiteY8" fmla="*/ 4199487 h 6309639"/>
                      <a:gd name="connsiteX9" fmla="*/ 2687586 w 12168508"/>
                      <a:gd name="connsiteY9" fmla="*/ 6262748 h 6309639"/>
                      <a:gd name="connsiteX10" fmla="*/ 86913 w 12168508"/>
                      <a:gd name="connsiteY10" fmla="*/ 6289279 h 6309639"/>
                      <a:gd name="connsiteX11" fmla="*/ 1235776 w 12168508"/>
                      <a:gd name="connsiteY11" fmla="*/ 1620410 h 6309639"/>
                      <a:gd name="connsiteX0" fmla="*/ 1235776 w 12168508"/>
                      <a:gd name="connsiteY0" fmla="*/ 1617805 h 6307034"/>
                      <a:gd name="connsiteX1" fmla="*/ 4446047 w 12168508"/>
                      <a:gd name="connsiteY1" fmla="*/ 23466 h 6307034"/>
                      <a:gd name="connsiteX2" fmla="*/ 6814109 w 12168508"/>
                      <a:gd name="connsiteY2" fmla="*/ 4994050 h 6307034"/>
                      <a:gd name="connsiteX3" fmla="*/ 9275954 w 12168508"/>
                      <a:gd name="connsiteY3" fmla="*/ 20 h 6307034"/>
                      <a:gd name="connsiteX4" fmla="*/ 12168508 w 12168508"/>
                      <a:gd name="connsiteY4" fmla="*/ 1363096 h 6307034"/>
                      <a:gd name="connsiteX5" fmla="*/ 7418397 w 12168508"/>
                      <a:gd name="connsiteY5" fmla="*/ 6307034 h 6307034"/>
                      <a:gd name="connsiteX6" fmla="*/ 3437863 w 12168508"/>
                      <a:gd name="connsiteY6" fmla="*/ 6307034 h 6307034"/>
                      <a:gd name="connsiteX7" fmla="*/ 3461308 w 12168508"/>
                      <a:gd name="connsiteY7" fmla="*/ 4196881 h 6307034"/>
                      <a:gd name="connsiteX8" fmla="*/ 2687586 w 12168508"/>
                      <a:gd name="connsiteY8" fmla="*/ 4196882 h 6307034"/>
                      <a:gd name="connsiteX9" fmla="*/ 2687586 w 12168508"/>
                      <a:gd name="connsiteY9" fmla="*/ 6260143 h 6307034"/>
                      <a:gd name="connsiteX10" fmla="*/ 86913 w 12168508"/>
                      <a:gd name="connsiteY10" fmla="*/ 6286674 h 6307034"/>
                      <a:gd name="connsiteX11" fmla="*/ 1235776 w 12168508"/>
                      <a:gd name="connsiteY11" fmla="*/ 1617805 h 6307034"/>
                      <a:gd name="connsiteX0" fmla="*/ 1376894 w 12309626"/>
                      <a:gd name="connsiteY0" fmla="*/ 1617805 h 6307034"/>
                      <a:gd name="connsiteX1" fmla="*/ 4587165 w 12309626"/>
                      <a:gd name="connsiteY1" fmla="*/ 23466 h 6307034"/>
                      <a:gd name="connsiteX2" fmla="*/ 6955227 w 12309626"/>
                      <a:gd name="connsiteY2" fmla="*/ 4994050 h 6307034"/>
                      <a:gd name="connsiteX3" fmla="*/ 9417072 w 12309626"/>
                      <a:gd name="connsiteY3" fmla="*/ 20 h 6307034"/>
                      <a:gd name="connsiteX4" fmla="*/ 12309626 w 12309626"/>
                      <a:gd name="connsiteY4" fmla="*/ 1363096 h 6307034"/>
                      <a:gd name="connsiteX5" fmla="*/ 7559515 w 12309626"/>
                      <a:gd name="connsiteY5" fmla="*/ 6307034 h 6307034"/>
                      <a:gd name="connsiteX6" fmla="*/ 3578981 w 12309626"/>
                      <a:gd name="connsiteY6" fmla="*/ 6307034 h 6307034"/>
                      <a:gd name="connsiteX7" fmla="*/ 3602426 w 12309626"/>
                      <a:gd name="connsiteY7" fmla="*/ 4196881 h 6307034"/>
                      <a:gd name="connsiteX8" fmla="*/ 2828704 w 12309626"/>
                      <a:gd name="connsiteY8" fmla="*/ 4196882 h 6307034"/>
                      <a:gd name="connsiteX9" fmla="*/ 2828704 w 12309626"/>
                      <a:gd name="connsiteY9" fmla="*/ 6260143 h 6307034"/>
                      <a:gd name="connsiteX10" fmla="*/ 79090 w 12309626"/>
                      <a:gd name="connsiteY10" fmla="*/ 6221134 h 6307034"/>
                      <a:gd name="connsiteX11" fmla="*/ 1376894 w 12309626"/>
                      <a:gd name="connsiteY11" fmla="*/ 1617805 h 6307034"/>
                      <a:gd name="connsiteX0" fmla="*/ 1417460 w 12350192"/>
                      <a:gd name="connsiteY0" fmla="*/ 1617805 h 6307034"/>
                      <a:gd name="connsiteX1" fmla="*/ 4627731 w 12350192"/>
                      <a:gd name="connsiteY1" fmla="*/ 23466 h 6307034"/>
                      <a:gd name="connsiteX2" fmla="*/ 6995793 w 12350192"/>
                      <a:gd name="connsiteY2" fmla="*/ 4994050 h 6307034"/>
                      <a:gd name="connsiteX3" fmla="*/ 9457638 w 12350192"/>
                      <a:gd name="connsiteY3" fmla="*/ 20 h 6307034"/>
                      <a:gd name="connsiteX4" fmla="*/ 12350192 w 12350192"/>
                      <a:gd name="connsiteY4" fmla="*/ 1363096 h 6307034"/>
                      <a:gd name="connsiteX5" fmla="*/ 7600081 w 12350192"/>
                      <a:gd name="connsiteY5" fmla="*/ 6307034 h 6307034"/>
                      <a:gd name="connsiteX6" fmla="*/ 3619547 w 12350192"/>
                      <a:gd name="connsiteY6" fmla="*/ 6307034 h 6307034"/>
                      <a:gd name="connsiteX7" fmla="*/ 3642992 w 12350192"/>
                      <a:gd name="connsiteY7" fmla="*/ 4196881 h 6307034"/>
                      <a:gd name="connsiteX8" fmla="*/ 2869270 w 12350192"/>
                      <a:gd name="connsiteY8" fmla="*/ 4196882 h 6307034"/>
                      <a:gd name="connsiteX9" fmla="*/ 2869270 w 12350192"/>
                      <a:gd name="connsiteY9" fmla="*/ 6260143 h 6307034"/>
                      <a:gd name="connsiteX10" fmla="*/ 77102 w 12350192"/>
                      <a:gd name="connsiteY10" fmla="*/ 6286674 h 6307034"/>
                      <a:gd name="connsiteX11" fmla="*/ 1417460 w 12350192"/>
                      <a:gd name="connsiteY11" fmla="*/ 1617805 h 6307034"/>
                      <a:gd name="connsiteX0" fmla="*/ 1417460 w 12350192"/>
                      <a:gd name="connsiteY0" fmla="*/ 1617805 h 6307034"/>
                      <a:gd name="connsiteX1" fmla="*/ 4627731 w 12350192"/>
                      <a:gd name="connsiteY1" fmla="*/ 23466 h 6307034"/>
                      <a:gd name="connsiteX2" fmla="*/ 6995793 w 12350192"/>
                      <a:gd name="connsiteY2" fmla="*/ 4994050 h 6307034"/>
                      <a:gd name="connsiteX3" fmla="*/ 9457638 w 12350192"/>
                      <a:gd name="connsiteY3" fmla="*/ 20 h 6307034"/>
                      <a:gd name="connsiteX4" fmla="*/ 12350192 w 12350192"/>
                      <a:gd name="connsiteY4" fmla="*/ 1363096 h 6307034"/>
                      <a:gd name="connsiteX5" fmla="*/ 7600081 w 12350192"/>
                      <a:gd name="connsiteY5" fmla="*/ 6307034 h 6307034"/>
                      <a:gd name="connsiteX6" fmla="*/ 3619547 w 12350192"/>
                      <a:gd name="connsiteY6" fmla="*/ 6307034 h 6307034"/>
                      <a:gd name="connsiteX7" fmla="*/ 3642992 w 12350192"/>
                      <a:gd name="connsiteY7" fmla="*/ 4196881 h 6307034"/>
                      <a:gd name="connsiteX8" fmla="*/ 2869270 w 12350192"/>
                      <a:gd name="connsiteY8" fmla="*/ 4196882 h 6307034"/>
                      <a:gd name="connsiteX9" fmla="*/ 2953259 w 12350192"/>
                      <a:gd name="connsiteY9" fmla="*/ 6265891 h 6307034"/>
                      <a:gd name="connsiteX10" fmla="*/ 77102 w 12350192"/>
                      <a:gd name="connsiteY10" fmla="*/ 6286674 h 6307034"/>
                      <a:gd name="connsiteX11" fmla="*/ 1417460 w 12350192"/>
                      <a:gd name="connsiteY11" fmla="*/ 1617805 h 6307034"/>
                      <a:gd name="connsiteX0" fmla="*/ 1417460 w 12350192"/>
                      <a:gd name="connsiteY0" fmla="*/ 1617805 h 6307034"/>
                      <a:gd name="connsiteX1" fmla="*/ 4627731 w 12350192"/>
                      <a:gd name="connsiteY1" fmla="*/ 23466 h 6307034"/>
                      <a:gd name="connsiteX2" fmla="*/ 6995793 w 12350192"/>
                      <a:gd name="connsiteY2" fmla="*/ 4994050 h 6307034"/>
                      <a:gd name="connsiteX3" fmla="*/ 9457638 w 12350192"/>
                      <a:gd name="connsiteY3" fmla="*/ 20 h 6307034"/>
                      <a:gd name="connsiteX4" fmla="*/ 12350192 w 12350192"/>
                      <a:gd name="connsiteY4" fmla="*/ 1363096 h 6307034"/>
                      <a:gd name="connsiteX5" fmla="*/ 7600081 w 12350192"/>
                      <a:gd name="connsiteY5" fmla="*/ 6307034 h 6307034"/>
                      <a:gd name="connsiteX6" fmla="*/ 3619547 w 12350192"/>
                      <a:gd name="connsiteY6" fmla="*/ 6307034 h 6307034"/>
                      <a:gd name="connsiteX7" fmla="*/ 3642992 w 12350192"/>
                      <a:gd name="connsiteY7" fmla="*/ 4196881 h 6307034"/>
                      <a:gd name="connsiteX8" fmla="*/ 2869270 w 12350192"/>
                      <a:gd name="connsiteY8" fmla="*/ 4196882 h 6307034"/>
                      <a:gd name="connsiteX9" fmla="*/ 2953259 w 12350192"/>
                      <a:gd name="connsiteY9" fmla="*/ 6254393 h 6307034"/>
                      <a:gd name="connsiteX10" fmla="*/ 77102 w 12350192"/>
                      <a:gd name="connsiteY10" fmla="*/ 6286674 h 6307034"/>
                      <a:gd name="connsiteX11" fmla="*/ 1417460 w 12350192"/>
                      <a:gd name="connsiteY11" fmla="*/ 1617805 h 6307034"/>
                      <a:gd name="connsiteX0" fmla="*/ 1432418 w 12365150"/>
                      <a:gd name="connsiteY0" fmla="*/ 1617805 h 6307034"/>
                      <a:gd name="connsiteX1" fmla="*/ 4642689 w 12365150"/>
                      <a:gd name="connsiteY1" fmla="*/ 23466 h 6307034"/>
                      <a:gd name="connsiteX2" fmla="*/ 7010751 w 12365150"/>
                      <a:gd name="connsiteY2" fmla="*/ 4994050 h 6307034"/>
                      <a:gd name="connsiteX3" fmla="*/ 9472596 w 12365150"/>
                      <a:gd name="connsiteY3" fmla="*/ 20 h 6307034"/>
                      <a:gd name="connsiteX4" fmla="*/ 12365150 w 12365150"/>
                      <a:gd name="connsiteY4" fmla="*/ 1363096 h 6307034"/>
                      <a:gd name="connsiteX5" fmla="*/ 7615039 w 12365150"/>
                      <a:gd name="connsiteY5" fmla="*/ 6307034 h 6307034"/>
                      <a:gd name="connsiteX6" fmla="*/ 3634505 w 12365150"/>
                      <a:gd name="connsiteY6" fmla="*/ 6307034 h 6307034"/>
                      <a:gd name="connsiteX7" fmla="*/ 3657950 w 12365150"/>
                      <a:gd name="connsiteY7" fmla="*/ 4196881 h 6307034"/>
                      <a:gd name="connsiteX8" fmla="*/ 2884228 w 12365150"/>
                      <a:gd name="connsiteY8" fmla="*/ 4196882 h 6307034"/>
                      <a:gd name="connsiteX9" fmla="*/ 2968217 w 12365150"/>
                      <a:gd name="connsiteY9" fmla="*/ 6254393 h 6307034"/>
                      <a:gd name="connsiteX10" fmla="*/ 76395 w 12365150"/>
                      <a:gd name="connsiteY10" fmla="*/ 6278632 h 6307034"/>
                      <a:gd name="connsiteX11" fmla="*/ 1432418 w 12365150"/>
                      <a:gd name="connsiteY11" fmla="*/ 1617805 h 6307034"/>
                      <a:gd name="connsiteX0" fmla="*/ 1428679 w 12361411"/>
                      <a:gd name="connsiteY0" fmla="*/ 1617805 h 6307034"/>
                      <a:gd name="connsiteX1" fmla="*/ 4638950 w 12361411"/>
                      <a:gd name="connsiteY1" fmla="*/ 23466 h 6307034"/>
                      <a:gd name="connsiteX2" fmla="*/ 7007012 w 12361411"/>
                      <a:gd name="connsiteY2" fmla="*/ 4994050 h 6307034"/>
                      <a:gd name="connsiteX3" fmla="*/ 9468857 w 12361411"/>
                      <a:gd name="connsiteY3" fmla="*/ 20 h 6307034"/>
                      <a:gd name="connsiteX4" fmla="*/ 12361411 w 12361411"/>
                      <a:gd name="connsiteY4" fmla="*/ 1363096 h 6307034"/>
                      <a:gd name="connsiteX5" fmla="*/ 7611300 w 12361411"/>
                      <a:gd name="connsiteY5" fmla="*/ 6307034 h 6307034"/>
                      <a:gd name="connsiteX6" fmla="*/ 3630766 w 12361411"/>
                      <a:gd name="connsiteY6" fmla="*/ 6307034 h 6307034"/>
                      <a:gd name="connsiteX7" fmla="*/ 3654211 w 12361411"/>
                      <a:gd name="connsiteY7" fmla="*/ 4196881 h 6307034"/>
                      <a:gd name="connsiteX8" fmla="*/ 2880489 w 12361411"/>
                      <a:gd name="connsiteY8" fmla="*/ 4196882 h 6307034"/>
                      <a:gd name="connsiteX9" fmla="*/ 2964478 w 12361411"/>
                      <a:gd name="connsiteY9" fmla="*/ 6254393 h 6307034"/>
                      <a:gd name="connsiteX10" fmla="*/ 76572 w 12361411"/>
                      <a:gd name="connsiteY10" fmla="*/ 6270590 h 6307034"/>
                      <a:gd name="connsiteX11" fmla="*/ 1428679 w 12361411"/>
                      <a:gd name="connsiteY11" fmla="*/ 1617805 h 6307034"/>
                      <a:gd name="connsiteX0" fmla="*/ 1447387 w 12380119"/>
                      <a:gd name="connsiteY0" fmla="*/ 1617805 h 6307034"/>
                      <a:gd name="connsiteX1" fmla="*/ 4657658 w 12380119"/>
                      <a:gd name="connsiteY1" fmla="*/ 23466 h 6307034"/>
                      <a:gd name="connsiteX2" fmla="*/ 7025720 w 12380119"/>
                      <a:gd name="connsiteY2" fmla="*/ 4994050 h 6307034"/>
                      <a:gd name="connsiteX3" fmla="*/ 9487565 w 12380119"/>
                      <a:gd name="connsiteY3" fmla="*/ 20 h 6307034"/>
                      <a:gd name="connsiteX4" fmla="*/ 12380119 w 12380119"/>
                      <a:gd name="connsiteY4" fmla="*/ 1363096 h 6307034"/>
                      <a:gd name="connsiteX5" fmla="*/ 7630008 w 12380119"/>
                      <a:gd name="connsiteY5" fmla="*/ 6307034 h 6307034"/>
                      <a:gd name="connsiteX6" fmla="*/ 3649474 w 12380119"/>
                      <a:gd name="connsiteY6" fmla="*/ 6307034 h 6307034"/>
                      <a:gd name="connsiteX7" fmla="*/ 3672919 w 12380119"/>
                      <a:gd name="connsiteY7" fmla="*/ 4196881 h 6307034"/>
                      <a:gd name="connsiteX8" fmla="*/ 2899197 w 12380119"/>
                      <a:gd name="connsiteY8" fmla="*/ 4196882 h 6307034"/>
                      <a:gd name="connsiteX9" fmla="*/ 2983186 w 12380119"/>
                      <a:gd name="connsiteY9" fmla="*/ 6254393 h 6307034"/>
                      <a:gd name="connsiteX10" fmla="*/ 75700 w 12380119"/>
                      <a:gd name="connsiteY10" fmla="*/ 6266569 h 6307034"/>
                      <a:gd name="connsiteX11" fmla="*/ 1447387 w 12380119"/>
                      <a:gd name="connsiteY11" fmla="*/ 1617805 h 6307034"/>
                      <a:gd name="connsiteX0" fmla="*/ 1447388 w 12380120"/>
                      <a:gd name="connsiteY0" fmla="*/ 1617805 h 6307034"/>
                      <a:gd name="connsiteX1" fmla="*/ 4657659 w 12380120"/>
                      <a:gd name="connsiteY1" fmla="*/ 23466 h 6307034"/>
                      <a:gd name="connsiteX2" fmla="*/ 7025721 w 12380120"/>
                      <a:gd name="connsiteY2" fmla="*/ 4994050 h 6307034"/>
                      <a:gd name="connsiteX3" fmla="*/ 9487566 w 12380120"/>
                      <a:gd name="connsiteY3" fmla="*/ 20 h 6307034"/>
                      <a:gd name="connsiteX4" fmla="*/ 12380120 w 12380120"/>
                      <a:gd name="connsiteY4" fmla="*/ 1363096 h 6307034"/>
                      <a:gd name="connsiteX5" fmla="*/ 7630009 w 12380120"/>
                      <a:gd name="connsiteY5" fmla="*/ 6307034 h 6307034"/>
                      <a:gd name="connsiteX6" fmla="*/ 3649475 w 12380120"/>
                      <a:gd name="connsiteY6" fmla="*/ 6307034 h 6307034"/>
                      <a:gd name="connsiteX7" fmla="*/ 3672920 w 12380120"/>
                      <a:gd name="connsiteY7" fmla="*/ 4196881 h 6307034"/>
                      <a:gd name="connsiteX8" fmla="*/ 2899198 w 12380120"/>
                      <a:gd name="connsiteY8" fmla="*/ 4196882 h 6307034"/>
                      <a:gd name="connsiteX9" fmla="*/ 2979271 w 12380120"/>
                      <a:gd name="connsiteY9" fmla="*/ 6258414 h 6307034"/>
                      <a:gd name="connsiteX10" fmla="*/ 75701 w 12380120"/>
                      <a:gd name="connsiteY10" fmla="*/ 6266569 h 6307034"/>
                      <a:gd name="connsiteX11" fmla="*/ 1447388 w 12380120"/>
                      <a:gd name="connsiteY11" fmla="*/ 1617805 h 6307034"/>
                      <a:gd name="connsiteX0" fmla="*/ 1447388 w 12380120"/>
                      <a:gd name="connsiteY0" fmla="*/ 1617805 h 6307034"/>
                      <a:gd name="connsiteX1" fmla="*/ 4657659 w 12380120"/>
                      <a:gd name="connsiteY1" fmla="*/ 23466 h 6307034"/>
                      <a:gd name="connsiteX2" fmla="*/ 7025721 w 12380120"/>
                      <a:gd name="connsiteY2" fmla="*/ 4994050 h 6307034"/>
                      <a:gd name="connsiteX3" fmla="*/ 9487566 w 12380120"/>
                      <a:gd name="connsiteY3" fmla="*/ 20 h 6307034"/>
                      <a:gd name="connsiteX4" fmla="*/ 12380120 w 12380120"/>
                      <a:gd name="connsiteY4" fmla="*/ 1363096 h 6307034"/>
                      <a:gd name="connsiteX5" fmla="*/ 7630009 w 12380120"/>
                      <a:gd name="connsiteY5" fmla="*/ 6307034 h 6307034"/>
                      <a:gd name="connsiteX6" fmla="*/ 3649475 w 12380120"/>
                      <a:gd name="connsiteY6" fmla="*/ 6307034 h 6307034"/>
                      <a:gd name="connsiteX7" fmla="*/ 3672920 w 12380120"/>
                      <a:gd name="connsiteY7" fmla="*/ 4196881 h 6307034"/>
                      <a:gd name="connsiteX8" fmla="*/ 2899198 w 12380120"/>
                      <a:gd name="connsiteY8" fmla="*/ 4196882 h 6307034"/>
                      <a:gd name="connsiteX9" fmla="*/ 2994936 w 12380120"/>
                      <a:gd name="connsiteY9" fmla="*/ 6246351 h 6307034"/>
                      <a:gd name="connsiteX10" fmla="*/ 75701 w 12380120"/>
                      <a:gd name="connsiteY10" fmla="*/ 6266569 h 6307034"/>
                      <a:gd name="connsiteX11" fmla="*/ 1447388 w 12380120"/>
                      <a:gd name="connsiteY11" fmla="*/ 1617805 h 6307034"/>
                      <a:gd name="connsiteX0" fmla="*/ 1447388 w 12380120"/>
                      <a:gd name="connsiteY0" fmla="*/ 1617805 h 6307034"/>
                      <a:gd name="connsiteX1" fmla="*/ 4657659 w 12380120"/>
                      <a:gd name="connsiteY1" fmla="*/ 23466 h 6307034"/>
                      <a:gd name="connsiteX2" fmla="*/ 7025721 w 12380120"/>
                      <a:gd name="connsiteY2" fmla="*/ 4994050 h 6307034"/>
                      <a:gd name="connsiteX3" fmla="*/ 9487566 w 12380120"/>
                      <a:gd name="connsiteY3" fmla="*/ 20 h 6307034"/>
                      <a:gd name="connsiteX4" fmla="*/ 12380120 w 12380120"/>
                      <a:gd name="connsiteY4" fmla="*/ 1363096 h 6307034"/>
                      <a:gd name="connsiteX5" fmla="*/ 7630009 w 12380120"/>
                      <a:gd name="connsiteY5" fmla="*/ 6307034 h 6307034"/>
                      <a:gd name="connsiteX6" fmla="*/ 3649475 w 12380120"/>
                      <a:gd name="connsiteY6" fmla="*/ 6307034 h 6307034"/>
                      <a:gd name="connsiteX7" fmla="*/ 3672920 w 12380120"/>
                      <a:gd name="connsiteY7" fmla="*/ 4196881 h 6307034"/>
                      <a:gd name="connsiteX8" fmla="*/ 2899198 w 12380120"/>
                      <a:gd name="connsiteY8" fmla="*/ 4196882 h 6307034"/>
                      <a:gd name="connsiteX9" fmla="*/ 2994936 w 12380120"/>
                      <a:gd name="connsiteY9" fmla="*/ 6246351 h 6307034"/>
                      <a:gd name="connsiteX10" fmla="*/ 75701 w 12380120"/>
                      <a:gd name="connsiteY10" fmla="*/ 6254506 h 6307034"/>
                      <a:gd name="connsiteX11" fmla="*/ 1447388 w 12380120"/>
                      <a:gd name="connsiteY11" fmla="*/ 1617805 h 6307034"/>
                      <a:gd name="connsiteX0" fmla="*/ 1376277 w 12309009"/>
                      <a:gd name="connsiteY0" fmla="*/ 1617805 h 6307034"/>
                      <a:gd name="connsiteX1" fmla="*/ 4586548 w 12309009"/>
                      <a:gd name="connsiteY1" fmla="*/ 23466 h 6307034"/>
                      <a:gd name="connsiteX2" fmla="*/ 6954610 w 12309009"/>
                      <a:gd name="connsiteY2" fmla="*/ 4994050 h 6307034"/>
                      <a:gd name="connsiteX3" fmla="*/ 9416455 w 12309009"/>
                      <a:gd name="connsiteY3" fmla="*/ 20 h 6307034"/>
                      <a:gd name="connsiteX4" fmla="*/ 12309009 w 12309009"/>
                      <a:gd name="connsiteY4" fmla="*/ 1363096 h 6307034"/>
                      <a:gd name="connsiteX5" fmla="*/ 7558898 w 12309009"/>
                      <a:gd name="connsiteY5" fmla="*/ 6307034 h 6307034"/>
                      <a:gd name="connsiteX6" fmla="*/ 3578364 w 12309009"/>
                      <a:gd name="connsiteY6" fmla="*/ 6307034 h 6307034"/>
                      <a:gd name="connsiteX7" fmla="*/ 3601809 w 12309009"/>
                      <a:gd name="connsiteY7" fmla="*/ 4196881 h 6307034"/>
                      <a:gd name="connsiteX8" fmla="*/ 2828087 w 12309009"/>
                      <a:gd name="connsiteY8" fmla="*/ 4196882 h 6307034"/>
                      <a:gd name="connsiteX9" fmla="*/ 2923825 w 12309009"/>
                      <a:gd name="connsiteY9" fmla="*/ 6246351 h 6307034"/>
                      <a:gd name="connsiteX10" fmla="*/ 4590 w 12309009"/>
                      <a:gd name="connsiteY10" fmla="*/ 6254506 h 6307034"/>
                      <a:gd name="connsiteX11" fmla="*/ 1376277 w 12309009"/>
                      <a:gd name="connsiteY11" fmla="*/ 1617805 h 6307034"/>
                      <a:gd name="connsiteX0" fmla="*/ 1313499 w 12309276"/>
                      <a:gd name="connsiteY0" fmla="*/ 1585441 h 6307034"/>
                      <a:gd name="connsiteX1" fmla="*/ 4586815 w 12309276"/>
                      <a:gd name="connsiteY1" fmla="*/ 23466 h 6307034"/>
                      <a:gd name="connsiteX2" fmla="*/ 6954877 w 12309276"/>
                      <a:gd name="connsiteY2" fmla="*/ 4994050 h 6307034"/>
                      <a:gd name="connsiteX3" fmla="*/ 9416722 w 12309276"/>
                      <a:gd name="connsiteY3" fmla="*/ 20 h 6307034"/>
                      <a:gd name="connsiteX4" fmla="*/ 12309276 w 12309276"/>
                      <a:gd name="connsiteY4" fmla="*/ 1363096 h 6307034"/>
                      <a:gd name="connsiteX5" fmla="*/ 7559165 w 12309276"/>
                      <a:gd name="connsiteY5" fmla="*/ 6307034 h 6307034"/>
                      <a:gd name="connsiteX6" fmla="*/ 3578631 w 12309276"/>
                      <a:gd name="connsiteY6" fmla="*/ 6307034 h 6307034"/>
                      <a:gd name="connsiteX7" fmla="*/ 3602076 w 12309276"/>
                      <a:gd name="connsiteY7" fmla="*/ 4196881 h 6307034"/>
                      <a:gd name="connsiteX8" fmla="*/ 2828354 w 12309276"/>
                      <a:gd name="connsiteY8" fmla="*/ 4196882 h 6307034"/>
                      <a:gd name="connsiteX9" fmla="*/ 2924092 w 12309276"/>
                      <a:gd name="connsiteY9" fmla="*/ 6246351 h 6307034"/>
                      <a:gd name="connsiteX10" fmla="*/ 4857 w 12309276"/>
                      <a:gd name="connsiteY10" fmla="*/ 6254506 h 6307034"/>
                      <a:gd name="connsiteX11" fmla="*/ 1313499 w 12309276"/>
                      <a:gd name="connsiteY11" fmla="*/ 1585441 h 6307034"/>
                      <a:gd name="connsiteX0" fmla="*/ 1313499 w 12309276"/>
                      <a:gd name="connsiteY0" fmla="*/ 1645429 h 6367022"/>
                      <a:gd name="connsiteX1" fmla="*/ 4397685 w 12309276"/>
                      <a:gd name="connsiteY1" fmla="*/ 2541 h 6367022"/>
                      <a:gd name="connsiteX2" fmla="*/ 6954877 w 12309276"/>
                      <a:gd name="connsiteY2" fmla="*/ 5054038 h 6367022"/>
                      <a:gd name="connsiteX3" fmla="*/ 9416722 w 12309276"/>
                      <a:gd name="connsiteY3" fmla="*/ 60008 h 6367022"/>
                      <a:gd name="connsiteX4" fmla="*/ 12309276 w 12309276"/>
                      <a:gd name="connsiteY4" fmla="*/ 1423084 h 6367022"/>
                      <a:gd name="connsiteX5" fmla="*/ 7559165 w 12309276"/>
                      <a:gd name="connsiteY5" fmla="*/ 6367022 h 6367022"/>
                      <a:gd name="connsiteX6" fmla="*/ 3578631 w 12309276"/>
                      <a:gd name="connsiteY6" fmla="*/ 6367022 h 6367022"/>
                      <a:gd name="connsiteX7" fmla="*/ 3602076 w 12309276"/>
                      <a:gd name="connsiteY7" fmla="*/ 4256869 h 6367022"/>
                      <a:gd name="connsiteX8" fmla="*/ 2828354 w 12309276"/>
                      <a:gd name="connsiteY8" fmla="*/ 4256870 h 6367022"/>
                      <a:gd name="connsiteX9" fmla="*/ 2924092 w 12309276"/>
                      <a:gd name="connsiteY9" fmla="*/ 6306339 h 6367022"/>
                      <a:gd name="connsiteX10" fmla="*/ 4857 w 12309276"/>
                      <a:gd name="connsiteY10" fmla="*/ 6314494 h 6367022"/>
                      <a:gd name="connsiteX11" fmla="*/ 1313499 w 12309276"/>
                      <a:gd name="connsiteY11" fmla="*/ 1645429 h 6367022"/>
                      <a:gd name="connsiteX0" fmla="*/ 1313499 w 12309276"/>
                      <a:gd name="connsiteY0" fmla="*/ 1642887 h 6364480"/>
                      <a:gd name="connsiteX1" fmla="*/ 4397685 w 12309276"/>
                      <a:gd name="connsiteY1" fmla="*/ -1 h 6364480"/>
                      <a:gd name="connsiteX2" fmla="*/ 6954877 w 12309276"/>
                      <a:gd name="connsiteY2" fmla="*/ 5051496 h 6364480"/>
                      <a:gd name="connsiteX3" fmla="*/ 9416722 w 12309276"/>
                      <a:gd name="connsiteY3" fmla="*/ 57466 h 6364480"/>
                      <a:gd name="connsiteX4" fmla="*/ 12309276 w 12309276"/>
                      <a:gd name="connsiteY4" fmla="*/ 1420542 h 6364480"/>
                      <a:gd name="connsiteX5" fmla="*/ 7559165 w 12309276"/>
                      <a:gd name="connsiteY5" fmla="*/ 6364480 h 6364480"/>
                      <a:gd name="connsiteX6" fmla="*/ 3578631 w 12309276"/>
                      <a:gd name="connsiteY6" fmla="*/ 6364480 h 6364480"/>
                      <a:gd name="connsiteX7" fmla="*/ 3602076 w 12309276"/>
                      <a:gd name="connsiteY7" fmla="*/ 4254327 h 6364480"/>
                      <a:gd name="connsiteX8" fmla="*/ 2828354 w 12309276"/>
                      <a:gd name="connsiteY8" fmla="*/ 4254328 h 6364480"/>
                      <a:gd name="connsiteX9" fmla="*/ 2924092 w 12309276"/>
                      <a:gd name="connsiteY9" fmla="*/ 6303797 h 6364480"/>
                      <a:gd name="connsiteX10" fmla="*/ 4857 w 12309276"/>
                      <a:gd name="connsiteY10" fmla="*/ 6311952 h 6364480"/>
                      <a:gd name="connsiteX11" fmla="*/ 1313499 w 12309276"/>
                      <a:gd name="connsiteY11" fmla="*/ 1642887 h 6364480"/>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578631 w 12309276"/>
                      <a:gd name="connsiteY6" fmla="*/ 6364481 h 6364481"/>
                      <a:gd name="connsiteX7" fmla="*/ 3602076 w 12309276"/>
                      <a:gd name="connsiteY7" fmla="*/ 4254328 h 6364481"/>
                      <a:gd name="connsiteX8" fmla="*/ 2828354 w 12309276"/>
                      <a:gd name="connsiteY8" fmla="*/ 4254329 h 6364481"/>
                      <a:gd name="connsiteX9" fmla="*/ 2924092 w 12309276"/>
                      <a:gd name="connsiteY9" fmla="*/ 6303798 h 6364481"/>
                      <a:gd name="connsiteX10" fmla="*/ 4857 w 12309276"/>
                      <a:gd name="connsiteY10" fmla="*/ 6311953 h 6364481"/>
                      <a:gd name="connsiteX11" fmla="*/ 1313499 w 12309276"/>
                      <a:gd name="connsiteY11" fmla="*/ 1642888 h 6364481"/>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578631 w 12309276"/>
                      <a:gd name="connsiteY6" fmla="*/ 6364481 h 6364481"/>
                      <a:gd name="connsiteX7" fmla="*/ 3602076 w 12309276"/>
                      <a:gd name="connsiteY7" fmla="*/ 4254328 h 6364481"/>
                      <a:gd name="connsiteX8" fmla="*/ 2828354 w 12309276"/>
                      <a:gd name="connsiteY8" fmla="*/ 4254329 h 6364481"/>
                      <a:gd name="connsiteX9" fmla="*/ 2866860 w 12309276"/>
                      <a:gd name="connsiteY9" fmla="*/ 6318489 h 6364481"/>
                      <a:gd name="connsiteX10" fmla="*/ 4857 w 12309276"/>
                      <a:gd name="connsiteY10" fmla="*/ 6311953 h 6364481"/>
                      <a:gd name="connsiteX11" fmla="*/ 1313499 w 12309276"/>
                      <a:gd name="connsiteY11" fmla="*/ 1642888 h 6364481"/>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578631 w 12309276"/>
                      <a:gd name="connsiteY6" fmla="*/ 6364481 h 6364481"/>
                      <a:gd name="connsiteX7" fmla="*/ 3602076 w 12309276"/>
                      <a:gd name="connsiteY7" fmla="*/ 4254328 h 6364481"/>
                      <a:gd name="connsiteX8" fmla="*/ 2828354 w 12309276"/>
                      <a:gd name="connsiteY8" fmla="*/ 4254329 h 6364481"/>
                      <a:gd name="connsiteX9" fmla="*/ 2838247 w 12309276"/>
                      <a:gd name="connsiteY9" fmla="*/ 6318489 h 6364481"/>
                      <a:gd name="connsiteX10" fmla="*/ 4857 w 12309276"/>
                      <a:gd name="connsiteY10" fmla="*/ 6311953 h 6364481"/>
                      <a:gd name="connsiteX11" fmla="*/ 1313499 w 12309276"/>
                      <a:gd name="connsiteY11" fmla="*/ 1642888 h 6364481"/>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578631 w 12309276"/>
                      <a:gd name="connsiteY6" fmla="*/ 6364481 h 6364481"/>
                      <a:gd name="connsiteX7" fmla="*/ 3602076 w 12309276"/>
                      <a:gd name="connsiteY7" fmla="*/ 4254328 h 6364481"/>
                      <a:gd name="connsiteX8" fmla="*/ 2828354 w 12309276"/>
                      <a:gd name="connsiteY8" fmla="*/ 4254329 h 6364481"/>
                      <a:gd name="connsiteX9" fmla="*/ 2823935 w 12309276"/>
                      <a:gd name="connsiteY9" fmla="*/ 6303800 h 6364481"/>
                      <a:gd name="connsiteX10" fmla="*/ 4857 w 12309276"/>
                      <a:gd name="connsiteY10" fmla="*/ 6311953 h 6364481"/>
                      <a:gd name="connsiteX11" fmla="*/ 1313499 w 12309276"/>
                      <a:gd name="connsiteY11" fmla="*/ 1642888 h 6364481"/>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578631 w 12309276"/>
                      <a:gd name="connsiteY6" fmla="*/ 6364481 h 6364481"/>
                      <a:gd name="connsiteX7" fmla="*/ 3587768 w 12309276"/>
                      <a:gd name="connsiteY7" fmla="*/ 4269020 h 6364481"/>
                      <a:gd name="connsiteX8" fmla="*/ 2828354 w 12309276"/>
                      <a:gd name="connsiteY8" fmla="*/ 4254329 h 6364481"/>
                      <a:gd name="connsiteX9" fmla="*/ 2823935 w 12309276"/>
                      <a:gd name="connsiteY9" fmla="*/ 6303800 h 6364481"/>
                      <a:gd name="connsiteX10" fmla="*/ 4857 w 12309276"/>
                      <a:gd name="connsiteY10" fmla="*/ 6311953 h 6364481"/>
                      <a:gd name="connsiteX11" fmla="*/ 1313499 w 12309276"/>
                      <a:gd name="connsiteY11" fmla="*/ 1642888 h 6364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309276" h="6364481">
                        <a:moveTo>
                          <a:pt x="1313499" y="1642888"/>
                        </a:moveTo>
                        <a:cubicBezTo>
                          <a:pt x="2149128" y="783196"/>
                          <a:pt x="3490155" y="139484"/>
                          <a:pt x="4397685" y="0"/>
                        </a:cubicBezTo>
                        <a:lnTo>
                          <a:pt x="7002161" y="5067681"/>
                        </a:lnTo>
                        <a:lnTo>
                          <a:pt x="9416722" y="57467"/>
                        </a:lnTo>
                        <a:cubicBezTo>
                          <a:pt x="9548686" y="55867"/>
                          <a:pt x="11627616" y="142750"/>
                          <a:pt x="12309276" y="1420543"/>
                        </a:cubicBezTo>
                        <a:cubicBezTo>
                          <a:pt x="12176994" y="1896420"/>
                          <a:pt x="9071012" y="2074178"/>
                          <a:pt x="7559165" y="6364481"/>
                        </a:cubicBezTo>
                        <a:lnTo>
                          <a:pt x="3578631" y="6364481"/>
                        </a:lnTo>
                        <a:cubicBezTo>
                          <a:pt x="3581677" y="5665994"/>
                          <a:pt x="3584722" y="4967507"/>
                          <a:pt x="3587768" y="4269020"/>
                        </a:cubicBezTo>
                        <a:cubicBezTo>
                          <a:pt x="3493984" y="3612528"/>
                          <a:pt x="2758016" y="3926083"/>
                          <a:pt x="2828354" y="4254329"/>
                        </a:cubicBezTo>
                        <a:cubicBezTo>
                          <a:pt x="2831652" y="4942382"/>
                          <a:pt x="2820637" y="5615747"/>
                          <a:pt x="2823935" y="6303800"/>
                        </a:cubicBezTo>
                        <a:lnTo>
                          <a:pt x="4857" y="6311953"/>
                        </a:lnTo>
                        <a:cubicBezTo>
                          <a:pt x="-78378" y="2836018"/>
                          <a:pt x="930545" y="2214439"/>
                          <a:pt x="1313499" y="1642888"/>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3" name="Freeform 392"/>
                  <p:cNvSpPr>
                    <a:spLocks/>
                  </p:cNvSpPr>
                  <p:nvPr/>
                </p:nvSpPr>
                <p:spPr bwMode="auto">
                  <a:xfrm>
                    <a:off x="-3208670" y="3177668"/>
                    <a:ext cx="774413" cy="812217"/>
                  </a:xfrm>
                  <a:custGeom>
                    <a:avLst/>
                    <a:gdLst>
                      <a:gd name="T0" fmla="*/ 7 w 7"/>
                      <a:gd name="T1" fmla="*/ 2 h 7"/>
                      <a:gd name="T2" fmla="*/ 7 w 7"/>
                      <a:gd name="T3" fmla="*/ 2 h 7"/>
                      <a:gd name="T4" fmla="*/ 7 w 7"/>
                      <a:gd name="T5" fmla="*/ 4 h 7"/>
                      <a:gd name="T6" fmla="*/ 4 w 7"/>
                      <a:gd name="T7" fmla="*/ 7 h 7"/>
                      <a:gd name="T8" fmla="*/ 2 w 7"/>
                      <a:gd name="T9" fmla="*/ 7 h 7"/>
                      <a:gd name="T10" fmla="*/ 2 w 7"/>
                      <a:gd name="T11" fmla="*/ 5 h 7"/>
                      <a:gd name="T12" fmla="*/ 0 w 7"/>
                      <a:gd name="T13" fmla="*/ 2 h 7"/>
                      <a:gd name="T14" fmla="*/ 0 w 7"/>
                      <a:gd name="T15" fmla="*/ 2 h 7"/>
                      <a:gd name="T16" fmla="*/ 0 w 7"/>
                      <a:gd name="T17" fmla="*/ 0 h 7"/>
                      <a:gd name="T18" fmla="*/ 7 w 7"/>
                      <a:gd name="T19" fmla="*/ 2 h 7"/>
                      <a:gd name="connsiteX0" fmla="*/ 10000 w 10000"/>
                      <a:gd name="connsiteY0" fmla="*/ 2857 h 10000"/>
                      <a:gd name="connsiteX1" fmla="*/ 10000 w 10000"/>
                      <a:gd name="connsiteY1" fmla="*/ 2857 h 10000"/>
                      <a:gd name="connsiteX2" fmla="*/ 10000 w 10000"/>
                      <a:gd name="connsiteY2" fmla="*/ 5714 h 10000"/>
                      <a:gd name="connsiteX3" fmla="*/ 5714 w 10000"/>
                      <a:gd name="connsiteY3" fmla="*/ 10000 h 10000"/>
                      <a:gd name="connsiteX4" fmla="*/ 2857 w 10000"/>
                      <a:gd name="connsiteY4" fmla="*/ 10000 h 10000"/>
                      <a:gd name="connsiteX5" fmla="*/ 2857 w 10000"/>
                      <a:gd name="connsiteY5" fmla="*/ 7143 h 10000"/>
                      <a:gd name="connsiteX6" fmla="*/ 0 w 10000"/>
                      <a:gd name="connsiteY6" fmla="*/ 2857 h 10000"/>
                      <a:gd name="connsiteX7" fmla="*/ 0 w 10000"/>
                      <a:gd name="connsiteY7" fmla="*/ 0 h 10000"/>
                      <a:gd name="connsiteX8" fmla="*/ 10000 w 10000"/>
                      <a:gd name="connsiteY8" fmla="*/ 2857 h 10000"/>
                      <a:gd name="connsiteX0" fmla="*/ 10495 w 10495"/>
                      <a:gd name="connsiteY0" fmla="*/ 2857 h 10000"/>
                      <a:gd name="connsiteX1" fmla="*/ 10495 w 10495"/>
                      <a:gd name="connsiteY1" fmla="*/ 2857 h 10000"/>
                      <a:gd name="connsiteX2" fmla="*/ 10495 w 10495"/>
                      <a:gd name="connsiteY2" fmla="*/ 5714 h 10000"/>
                      <a:gd name="connsiteX3" fmla="*/ 6209 w 10495"/>
                      <a:gd name="connsiteY3" fmla="*/ 10000 h 10000"/>
                      <a:gd name="connsiteX4" fmla="*/ 3352 w 10495"/>
                      <a:gd name="connsiteY4" fmla="*/ 10000 h 10000"/>
                      <a:gd name="connsiteX5" fmla="*/ 3352 w 10495"/>
                      <a:gd name="connsiteY5" fmla="*/ 7143 h 10000"/>
                      <a:gd name="connsiteX6" fmla="*/ 495 w 10495"/>
                      <a:gd name="connsiteY6" fmla="*/ 2857 h 10000"/>
                      <a:gd name="connsiteX7" fmla="*/ 495 w 10495"/>
                      <a:gd name="connsiteY7" fmla="*/ 0 h 10000"/>
                      <a:gd name="connsiteX8" fmla="*/ 10495 w 10495"/>
                      <a:gd name="connsiteY8" fmla="*/ 2857 h 10000"/>
                      <a:gd name="connsiteX0" fmla="*/ 10746 w 10746"/>
                      <a:gd name="connsiteY0" fmla="*/ 2857 h 10000"/>
                      <a:gd name="connsiteX1" fmla="*/ 10746 w 10746"/>
                      <a:gd name="connsiteY1" fmla="*/ 2857 h 10000"/>
                      <a:gd name="connsiteX2" fmla="*/ 10746 w 10746"/>
                      <a:gd name="connsiteY2" fmla="*/ 5714 h 10000"/>
                      <a:gd name="connsiteX3" fmla="*/ 6460 w 10746"/>
                      <a:gd name="connsiteY3" fmla="*/ 10000 h 10000"/>
                      <a:gd name="connsiteX4" fmla="*/ 3603 w 10746"/>
                      <a:gd name="connsiteY4" fmla="*/ 10000 h 10000"/>
                      <a:gd name="connsiteX5" fmla="*/ 3603 w 10746"/>
                      <a:gd name="connsiteY5" fmla="*/ 7143 h 10000"/>
                      <a:gd name="connsiteX6" fmla="*/ 746 w 10746"/>
                      <a:gd name="connsiteY6" fmla="*/ 2857 h 10000"/>
                      <a:gd name="connsiteX7" fmla="*/ 746 w 10746"/>
                      <a:gd name="connsiteY7" fmla="*/ 0 h 10000"/>
                      <a:gd name="connsiteX8" fmla="*/ 10746 w 10746"/>
                      <a:gd name="connsiteY8" fmla="*/ 2857 h 10000"/>
                      <a:gd name="connsiteX0" fmla="*/ 10746 w 10746"/>
                      <a:gd name="connsiteY0" fmla="*/ 2998 h 10141"/>
                      <a:gd name="connsiteX1" fmla="*/ 10746 w 10746"/>
                      <a:gd name="connsiteY1" fmla="*/ 2998 h 10141"/>
                      <a:gd name="connsiteX2" fmla="*/ 10746 w 10746"/>
                      <a:gd name="connsiteY2" fmla="*/ 5855 h 10141"/>
                      <a:gd name="connsiteX3" fmla="*/ 6460 w 10746"/>
                      <a:gd name="connsiteY3" fmla="*/ 10141 h 10141"/>
                      <a:gd name="connsiteX4" fmla="*/ 3603 w 10746"/>
                      <a:gd name="connsiteY4" fmla="*/ 10141 h 10141"/>
                      <a:gd name="connsiteX5" fmla="*/ 3603 w 10746"/>
                      <a:gd name="connsiteY5" fmla="*/ 7284 h 10141"/>
                      <a:gd name="connsiteX6" fmla="*/ 746 w 10746"/>
                      <a:gd name="connsiteY6" fmla="*/ 2998 h 10141"/>
                      <a:gd name="connsiteX7" fmla="*/ 746 w 10746"/>
                      <a:gd name="connsiteY7" fmla="*/ 141 h 10141"/>
                      <a:gd name="connsiteX8" fmla="*/ 10746 w 10746"/>
                      <a:gd name="connsiteY8" fmla="*/ 2998 h 10141"/>
                      <a:gd name="connsiteX0" fmla="*/ 746 w 10746"/>
                      <a:gd name="connsiteY0" fmla="*/ 0 h 10000"/>
                      <a:gd name="connsiteX1" fmla="*/ 10746 w 10746"/>
                      <a:gd name="connsiteY1" fmla="*/ 2857 h 10000"/>
                      <a:gd name="connsiteX2" fmla="*/ 10746 w 10746"/>
                      <a:gd name="connsiteY2" fmla="*/ 5714 h 10000"/>
                      <a:gd name="connsiteX3" fmla="*/ 6460 w 10746"/>
                      <a:gd name="connsiteY3" fmla="*/ 10000 h 10000"/>
                      <a:gd name="connsiteX4" fmla="*/ 3603 w 10746"/>
                      <a:gd name="connsiteY4" fmla="*/ 10000 h 10000"/>
                      <a:gd name="connsiteX5" fmla="*/ 3603 w 10746"/>
                      <a:gd name="connsiteY5" fmla="*/ 7143 h 10000"/>
                      <a:gd name="connsiteX6" fmla="*/ 746 w 10746"/>
                      <a:gd name="connsiteY6" fmla="*/ 2857 h 10000"/>
                      <a:gd name="connsiteX7" fmla="*/ 746 w 10746"/>
                      <a:gd name="connsiteY7" fmla="*/ 0 h 10000"/>
                      <a:gd name="connsiteX0" fmla="*/ 746 w 10746"/>
                      <a:gd name="connsiteY0" fmla="*/ 0 h 10000"/>
                      <a:gd name="connsiteX1" fmla="*/ 10746 w 10746"/>
                      <a:gd name="connsiteY1" fmla="*/ 2857 h 10000"/>
                      <a:gd name="connsiteX2" fmla="*/ 10746 w 10746"/>
                      <a:gd name="connsiteY2" fmla="*/ 5714 h 10000"/>
                      <a:gd name="connsiteX3" fmla="*/ 6460 w 10746"/>
                      <a:gd name="connsiteY3" fmla="*/ 10000 h 10000"/>
                      <a:gd name="connsiteX4" fmla="*/ 3603 w 10746"/>
                      <a:gd name="connsiteY4" fmla="*/ 10000 h 10000"/>
                      <a:gd name="connsiteX5" fmla="*/ 3603 w 10746"/>
                      <a:gd name="connsiteY5" fmla="*/ 7143 h 10000"/>
                      <a:gd name="connsiteX6" fmla="*/ 746 w 10746"/>
                      <a:gd name="connsiteY6" fmla="*/ 2857 h 10000"/>
                      <a:gd name="connsiteX7" fmla="*/ 746 w 10746"/>
                      <a:gd name="connsiteY7" fmla="*/ 0 h 10000"/>
                      <a:gd name="connsiteX0" fmla="*/ 746 w 10746"/>
                      <a:gd name="connsiteY0" fmla="*/ 173 h 10173"/>
                      <a:gd name="connsiteX1" fmla="*/ 10746 w 10746"/>
                      <a:gd name="connsiteY1" fmla="*/ 3030 h 10173"/>
                      <a:gd name="connsiteX2" fmla="*/ 10746 w 10746"/>
                      <a:gd name="connsiteY2" fmla="*/ 5887 h 10173"/>
                      <a:gd name="connsiteX3" fmla="*/ 6460 w 10746"/>
                      <a:gd name="connsiteY3" fmla="*/ 10173 h 10173"/>
                      <a:gd name="connsiteX4" fmla="*/ 3603 w 10746"/>
                      <a:gd name="connsiteY4" fmla="*/ 10173 h 10173"/>
                      <a:gd name="connsiteX5" fmla="*/ 3603 w 10746"/>
                      <a:gd name="connsiteY5" fmla="*/ 7316 h 10173"/>
                      <a:gd name="connsiteX6" fmla="*/ 746 w 10746"/>
                      <a:gd name="connsiteY6" fmla="*/ 3030 h 10173"/>
                      <a:gd name="connsiteX7" fmla="*/ 746 w 10746"/>
                      <a:gd name="connsiteY7" fmla="*/ 173 h 10173"/>
                      <a:gd name="connsiteX0" fmla="*/ 746 w 11186"/>
                      <a:gd name="connsiteY0" fmla="*/ 173 h 10173"/>
                      <a:gd name="connsiteX1" fmla="*/ 10746 w 11186"/>
                      <a:gd name="connsiteY1" fmla="*/ 3030 h 10173"/>
                      <a:gd name="connsiteX2" fmla="*/ 10746 w 11186"/>
                      <a:gd name="connsiteY2" fmla="*/ 5887 h 10173"/>
                      <a:gd name="connsiteX3" fmla="*/ 6460 w 11186"/>
                      <a:gd name="connsiteY3" fmla="*/ 10173 h 10173"/>
                      <a:gd name="connsiteX4" fmla="*/ 3603 w 11186"/>
                      <a:gd name="connsiteY4" fmla="*/ 10173 h 10173"/>
                      <a:gd name="connsiteX5" fmla="*/ 3603 w 11186"/>
                      <a:gd name="connsiteY5" fmla="*/ 7316 h 10173"/>
                      <a:gd name="connsiteX6" fmla="*/ 746 w 11186"/>
                      <a:gd name="connsiteY6" fmla="*/ 3030 h 10173"/>
                      <a:gd name="connsiteX7" fmla="*/ 746 w 11186"/>
                      <a:gd name="connsiteY7"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3603 w 11634"/>
                      <a:gd name="connsiteY5" fmla="*/ 7316 h 10173"/>
                      <a:gd name="connsiteX6" fmla="*/ 746 w 11634"/>
                      <a:gd name="connsiteY6" fmla="*/ 3030 h 10173"/>
                      <a:gd name="connsiteX7" fmla="*/ 746 w 11634"/>
                      <a:gd name="connsiteY7"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5090 w 11634"/>
                      <a:gd name="connsiteY4" fmla="*/ 10049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5090 w 11634"/>
                      <a:gd name="connsiteY4" fmla="*/ 10049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5090 w 11634"/>
                      <a:gd name="connsiteY4" fmla="*/ 10049 h 10173"/>
                      <a:gd name="connsiteX5" fmla="*/ 746 w 11634"/>
                      <a:gd name="connsiteY5" fmla="*/ 3030 h 10173"/>
                      <a:gd name="connsiteX6" fmla="*/ 746 w 11634"/>
                      <a:gd name="connsiteY6" fmla="*/ 173 h 10173"/>
                      <a:gd name="connsiteX0" fmla="*/ 746 w 11781"/>
                      <a:gd name="connsiteY0" fmla="*/ 278 h 10278"/>
                      <a:gd name="connsiteX1" fmla="*/ 10994 w 11781"/>
                      <a:gd name="connsiteY1" fmla="*/ 2143 h 10278"/>
                      <a:gd name="connsiteX2" fmla="*/ 10746 w 11781"/>
                      <a:gd name="connsiteY2" fmla="*/ 5992 h 10278"/>
                      <a:gd name="connsiteX3" fmla="*/ 6460 w 11781"/>
                      <a:gd name="connsiteY3" fmla="*/ 10278 h 10278"/>
                      <a:gd name="connsiteX4" fmla="*/ 5090 w 11781"/>
                      <a:gd name="connsiteY4" fmla="*/ 10154 h 10278"/>
                      <a:gd name="connsiteX5" fmla="*/ 746 w 11781"/>
                      <a:gd name="connsiteY5" fmla="*/ 3135 h 10278"/>
                      <a:gd name="connsiteX6" fmla="*/ 746 w 11781"/>
                      <a:gd name="connsiteY6" fmla="*/ 278 h 10278"/>
                      <a:gd name="connsiteX0" fmla="*/ 746 w 11625"/>
                      <a:gd name="connsiteY0" fmla="*/ 278 h 10278"/>
                      <a:gd name="connsiteX1" fmla="*/ 10994 w 11625"/>
                      <a:gd name="connsiteY1" fmla="*/ 2143 h 10278"/>
                      <a:gd name="connsiteX2" fmla="*/ 10746 w 11625"/>
                      <a:gd name="connsiteY2" fmla="*/ 5992 h 10278"/>
                      <a:gd name="connsiteX3" fmla="*/ 6460 w 11625"/>
                      <a:gd name="connsiteY3" fmla="*/ 10278 h 10278"/>
                      <a:gd name="connsiteX4" fmla="*/ 5090 w 11625"/>
                      <a:gd name="connsiteY4" fmla="*/ 10154 h 10278"/>
                      <a:gd name="connsiteX5" fmla="*/ 746 w 11625"/>
                      <a:gd name="connsiteY5" fmla="*/ 3135 h 10278"/>
                      <a:gd name="connsiteX6" fmla="*/ 746 w 11625"/>
                      <a:gd name="connsiteY6" fmla="*/ 278 h 10278"/>
                      <a:gd name="connsiteX0" fmla="*/ 746 w 11625"/>
                      <a:gd name="connsiteY0" fmla="*/ 278 h 10526"/>
                      <a:gd name="connsiteX1" fmla="*/ 10994 w 11625"/>
                      <a:gd name="connsiteY1" fmla="*/ 2143 h 10526"/>
                      <a:gd name="connsiteX2" fmla="*/ 10746 w 11625"/>
                      <a:gd name="connsiteY2" fmla="*/ 5992 h 10526"/>
                      <a:gd name="connsiteX3" fmla="*/ 5964 w 11625"/>
                      <a:gd name="connsiteY3" fmla="*/ 10526 h 10526"/>
                      <a:gd name="connsiteX4" fmla="*/ 5090 w 11625"/>
                      <a:gd name="connsiteY4" fmla="*/ 10154 h 10526"/>
                      <a:gd name="connsiteX5" fmla="*/ 746 w 11625"/>
                      <a:gd name="connsiteY5" fmla="*/ 3135 h 10526"/>
                      <a:gd name="connsiteX6" fmla="*/ 746 w 11625"/>
                      <a:gd name="connsiteY6" fmla="*/ 278 h 10526"/>
                      <a:gd name="connsiteX0" fmla="*/ 746 w 11625"/>
                      <a:gd name="connsiteY0" fmla="*/ 278 h 10526"/>
                      <a:gd name="connsiteX1" fmla="*/ 10994 w 11625"/>
                      <a:gd name="connsiteY1" fmla="*/ 2143 h 10526"/>
                      <a:gd name="connsiteX2" fmla="*/ 10746 w 11625"/>
                      <a:gd name="connsiteY2" fmla="*/ 5992 h 10526"/>
                      <a:gd name="connsiteX3" fmla="*/ 5964 w 11625"/>
                      <a:gd name="connsiteY3" fmla="*/ 10526 h 10526"/>
                      <a:gd name="connsiteX4" fmla="*/ 5090 w 11625"/>
                      <a:gd name="connsiteY4" fmla="*/ 10154 h 10526"/>
                      <a:gd name="connsiteX5" fmla="*/ 746 w 11625"/>
                      <a:gd name="connsiteY5" fmla="*/ 3135 h 10526"/>
                      <a:gd name="connsiteX6" fmla="*/ 746 w 11625"/>
                      <a:gd name="connsiteY6" fmla="*/ 278 h 10526"/>
                      <a:gd name="connsiteX0" fmla="*/ 3086 w 13965"/>
                      <a:gd name="connsiteY0" fmla="*/ 278 h 10526"/>
                      <a:gd name="connsiteX1" fmla="*/ 13334 w 13965"/>
                      <a:gd name="connsiteY1" fmla="*/ 2143 h 10526"/>
                      <a:gd name="connsiteX2" fmla="*/ 13086 w 13965"/>
                      <a:gd name="connsiteY2" fmla="*/ 5992 h 10526"/>
                      <a:gd name="connsiteX3" fmla="*/ 8304 w 13965"/>
                      <a:gd name="connsiteY3" fmla="*/ 10526 h 10526"/>
                      <a:gd name="connsiteX4" fmla="*/ 7430 w 13965"/>
                      <a:gd name="connsiteY4" fmla="*/ 10154 h 10526"/>
                      <a:gd name="connsiteX5" fmla="*/ 239 w 13965"/>
                      <a:gd name="connsiteY5" fmla="*/ 4287 h 10526"/>
                      <a:gd name="connsiteX6" fmla="*/ 3086 w 13965"/>
                      <a:gd name="connsiteY6" fmla="*/ 278 h 10526"/>
                      <a:gd name="connsiteX0" fmla="*/ 3600 w 13937"/>
                      <a:gd name="connsiteY0" fmla="*/ 135 h 12078"/>
                      <a:gd name="connsiteX1" fmla="*/ 13306 w 13937"/>
                      <a:gd name="connsiteY1" fmla="*/ 3695 h 12078"/>
                      <a:gd name="connsiteX2" fmla="*/ 13058 w 13937"/>
                      <a:gd name="connsiteY2" fmla="*/ 7544 h 12078"/>
                      <a:gd name="connsiteX3" fmla="*/ 8276 w 13937"/>
                      <a:gd name="connsiteY3" fmla="*/ 12078 h 12078"/>
                      <a:gd name="connsiteX4" fmla="*/ 7402 w 13937"/>
                      <a:gd name="connsiteY4" fmla="*/ 11706 h 12078"/>
                      <a:gd name="connsiteX5" fmla="*/ 211 w 13937"/>
                      <a:gd name="connsiteY5" fmla="*/ 5839 h 12078"/>
                      <a:gd name="connsiteX6" fmla="*/ 3600 w 13937"/>
                      <a:gd name="connsiteY6" fmla="*/ 135 h 12078"/>
                      <a:gd name="connsiteX0" fmla="*/ 3600 w 14355"/>
                      <a:gd name="connsiteY0" fmla="*/ 392 h 12335"/>
                      <a:gd name="connsiteX1" fmla="*/ 13916 w 14355"/>
                      <a:gd name="connsiteY1" fmla="*/ 1715 h 12335"/>
                      <a:gd name="connsiteX2" fmla="*/ 13058 w 14355"/>
                      <a:gd name="connsiteY2" fmla="*/ 7801 h 12335"/>
                      <a:gd name="connsiteX3" fmla="*/ 8276 w 14355"/>
                      <a:gd name="connsiteY3" fmla="*/ 12335 h 12335"/>
                      <a:gd name="connsiteX4" fmla="*/ 7402 w 14355"/>
                      <a:gd name="connsiteY4" fmla="*/ 11963 h 12335"/>
                      <a:gd name="connsiteX5" fmla="*/ 211 w 14355"/>
                      <a:gd name="connsiteY5" fmla="*/ 6096 h 12335"/>
                      <a:gd name="connsiteX6" fmla="*/ 3600 w 14355"/>
                      <a:gd name="connsiteY6" fmla="*/ 392 h 12335"/>
                      <a:gd name="connsiteX0" fmla="*/ 3600 w 14355"/>
                      <a:gd name="connsiteY0" fmla="*/ 392 h 14607"/>
                      <a:gd name="connsiteX1" fmla="*/ 13916 w 14355"/>
                      <a:gd name="connsiteY1" fmla="*/ 1715 h 14607"/>
                      <a:gd name="connsiteX2" fmla="*/ 13058 w 14355"/>
                      <a:gd name="connsiteY2" fmla="*/ 7801 h 14607"/>
                      <a:gd name="connsiteX3" fmla="*/ 8276 w 14355"/>
                      <a:gd name="connsiteY3" fmla="*/ 12335 h 14607"/>
                      <a:gd name="connsiteX4" fmla="*/ 5911 w 14355"/>
                      <a:gd name="connsiteY4" fmla="*/ 14607 h 14607"/>
                      <a:gd name="connsiteX5" fmla="*/ 211 w 14355"/>
                      <a:gd name="connsiteY5" fmla="*/ 6096 h 14607"/>
                      <a:gd name="connsiteX6" fmla="*/ 3600 w 14355"/>
                      <a:gd name="connsiteY6" fmla="*/ 392 h 14607"/>
                      <a:gd name="connsiteX0" fmla="*/ 3600 w 14355"/>
                      <a:gd name="connsiteY0" fmla="*/ 392 h 14607"/>
                      <a:gd name="connsiteX1" fmla="*/ 13916 w 14355"/>
                      <a:gd name="connsiteY1" fmla="*/ 1715 h 14607"/>
                      <a:gd name="connsiteX2" fmla="*/ 13058 w 14355"/>
                      <a:gd name="connsiteY2" fmla="*/ 7801 h 14607"/>
                      <a:gd name="connsiteX3" fmla="*/ 9971 w 14355"/>
                      <a:gd name="connsiteY3" fmla="*/ 13148 h 14607"/>
                      <a:gd name="connsiteX4" fmla="*/ 5911 w 14355"/>
                      <a:gd name="connsiteY4" fmla="*/ 14607 h 14607"/>
                      <a:gd name="connsiteX5" fmla="*/ 211 w 14355"/>
                      <a:gd name="connsiteY5" fmla="*/ 6096 h 14607"/>
                      <a:gd name="connsiteX6" fmla="*/ 3600 w 14355"/>
                      <a:gd name="connsiteY6" fmla="*/ 392 h 14607"/>
                      <a:gd name="connsiteX0" fmla="*/ 3600 w 14355"/>
                      <a:gd name="connsiteY0" fmla="*/ 392 h 13658"/>
                      <a:gd name="connsiteX1" fmla="*/ 13916 w 14355"/>
                      <a:gd name="connsiteY1" fmla="*/ 1715 h 13658"/>
                      <a:gd name="connsiteX2" fmla="*/ 13058 w 14355"/>
                      <a:gd name="connsiteY2" fmla="*/ 7801 h 13658"/>
                      <a:gd name="connsiteX3" fmla="*/ 9971 w 14355"/>
                      <a:gd name="connsiteY3" fmla="*/ 13148 h 13658"/>
                      <a:gd name="connsiteX4" fmla="*/ 5504 w 14355"/>
                      <a:gd name="connsiteY4" fmla="*/ 13658 h 13658"/>
                      <a:gd name="connsiteX5" fmla="*/ 211 w 14355"/>
                      <a:gd name="connsiteY5" fmla="*/ 6096 h 13658"/>
                      <a:gd name="connsiteX6" fmla="*/ 3600 w 14355"/>
                      <a:gd name="connsiteY6" fmla="*/ 392 h 13658"/>
                      <a:gd name="connsiteX0" fmla="*/ 3600 w 14355"/>
                      <a:gd name="connsiteY0" fmla="*/ 392 h 14551"/>
                      <a:gd name="connsiteX1" fmla="*/ 13916 w 14355"/>
                      <a:gd name="connsiteY1" fmla="*/ 1715 h 14551"/>
                      <a:gd name="connsiteX2" fmla="*/ 13058 w 14355"/>
                      <a:gd name="connsiteY2" fmla="*/ 7801 h 14551"/>
                      <a:gd name="connsiteX3" fmla="*/ 9971 w 14355"/>
                      <a:gd name="connsiteY3" fmla="*/ 13148 h 14551"/>
                      <a:gd name="connsiteX4" fmla="*/ 5504 w 14355"/>
                      <a:gd name="connsiteY4" fmla="*/ 13658 h 14551"/>
                      <a:gd name="connsiteX5" fmla="*/ 211 w 14355"/>
                      <a:gd name="connsiteY5" fmla="*/ 6096 h 14551"/>
                      <a:gd name="connsiteX6" fmla="*/ 3600 w 14355"/>
                      <a:gd name="connsiteY6" fmla="*/ 392 h 14551"/>
                      <a:gd name="connsiteX0" fmla="*/ 3600 w 14355"/>
                      <a:gd name="connsiteY0" fmla="*/ 392 h 14908"/>
                      <a:gd name="connsiteX1" fmla="*/ 13916 w 14355"/>
                      <a:gd name="connsiteY1" fmla="*/ 1715 h 14908"/>
                      <a:gd name="connsiteX2" fmla="*/ 13058 w 14355"/>
                      <a:gd name="connsiteY2" fmla="*/ 7801 h 14908"/>
                      <a:gd name="connsiteX3" fmla="*/ 9971 w 14355"/>
                      <a:gd name="connsiteY3" fmla="*/ 13148 h 14908"/>
                      <a:gd name="connsiteX4" fmla="*/ 5504 w 14355"/>
                      <a:gd name="connsiteY4" fmla="*/ 13658 h 14908"/>
                      <a:gd name="connsiteX5" fmla="*/ 211 w 14355"/>
                      <a:gd name="connsiteY5" fmla="*/ 6096 h 14908"/>
                      <a:gd name="connsiteX6" fmla="*/ 3600 w 14355"/>
                      <a:gd name="connsiteY6" fmla="*/ 392 h 14908"/>
                      <a:gd name="connsiteX0" fmla="*/ 3600 w 14355"/>
                      <a:gd name="connsiteY0" fmla="*/ 392 h 14908"/>
                      <a:gd name="connsiteX1" fmla="*/ 13916 w 14355"/>
                      <a:gd name="connsiteY1" fmla="*/ 1715 h 14908"/>
                      <a:gd name="connsiteX2" fmla="*/ 13058 w 14355"/>
                      <a:gd name="connsiteY2" fmla="*/ 7801 h 14908"/>
                      <a:gd name="connsiteX3" fmla="*/ 9971 w 14355"/>
                      <a:gd name="connsiteY3" fmla="*/ 13148 h 14908"/>
                      <a:gd name="connsiteX4" fmla="*/ 5504 w 14355"/>
                      <a:gd name="connsiteY4" fmla="*/ 13658 h 14908"/>
                      <a:gd name="connsiteX5" fmla="*/ 211 w 14355"/>
                      <a:gd name="connsiteY5" fmla="*/ 6096 h 14908"/>
                      <a:gd name="connsiteX6" fmla="*/ 3600 w 14355"/>
                      <a:gd name="connsiteY6" fmla="*/ 392 h 14908"/>
                      <a:gd name="connsiteX0" fmla="*/ 3600 w 14605"/>
                      <a:gd name="connsiteY0" fmla="*/ 392 h 14908"/>
                      <a:gd name="connsiteX1" fmla="*/ 13916 w 14605"/>
                      <a:gd name="connsiteY1" fmla="*/ 1715 h 14908"/>
                      <a:gd name="connsiteX2" fmla="*/ 13804 w 14605"/>
                      <a:gd name="connsiteY2" fmla="*/ 7462 h 14908"/>
                      <a:gd name="connsiteX3" fmla="*/ 9971 w 14605"/>
                      <a:gd name="connsiteY3" fmla="*/ 13148 h 14908"/>
                      <a:gd name="connsiteX4" fmla="*/ 5504 w 14605"/>
                      <a:gd name="connsiteY4" fmla="*/ 13658 h 14908"/>
                      <a:gd name="connsiteX5" fmla="*/ 211 w 14605"/>
                      <a:gd name="connsiteY5" fmla="*/ 6096 h 14908"/>
                      <a:gd name="connsiteX6" fmla="*/ 3600 w 14605"/>
                      <a:gd name="connsiteY6" fmla="*/ 392 h 14908"/>
                      <a:gd name="connsiteX0" fmla="*/ 3600 w 14605"/>
                      <a:gd name="connsiteY0" fmla="*/ 784 h 15300"/>
                      <a:gd name="connsiteX1" fmla="*/ 13916 w 14605"/>
                      <a:gd name="connsiteY1" fmla="*/ 2107 h 15300"/>
                      <a:gd name="connsiteX2" fmla="*/ 13804 w 14605"/>
                      <a:gd name="connsiteY2" fmla="*/ 7854 h 15300"/>
                      <a:gd name="connsiteX3" fmla="*/ 9971 w 14605"/>
                      <a:gd name="connsiteY3" fmla="*/ 13540 h 15300"/>
                      <a:gd name="connsiteX4" fmla="*/ 5504 w 14605"/>
                      <a:gd name="connsiteY4" fmla="*/ 14050 h 15300"/>
                      <a:gd name="connsiteX5" fmla="*/ 211 w 14605"/>
                      <a:gd name="connsiteY5" fmla="*/ 6488 h 15300"/>
                      <a:gd name="connsiteX6" fmla="*/ 3600 w 14605"/>
                      <a:gd name="connsiteY6" fmla="*/ 784 h 15300"/>
                      <a:gd name="connsiteX0" fmla="*/ 3600 w 14630"/>
                      <a:gd name="connsiteY0" fmla="*/ 784 h 15300"/>
                      <a:gd name="connsiteX1" fmla="*/ 13916 w 14630"/>
                      <a:gd name="connsiteY1" fmla="*/ 2107 h 15300"/>
                      <a:gd name="connsiteX2" fmla="*/ 13804 w 14630"/>
                      <a:gd name="connsiteY2" fmla="*/ 7854 h 15300"/>
                      <a:gd name="connsiteX3" fmla="*/ 9971 w 14630"/>
                      <a:gd name="connsiteY3" fmla="*/ 13540 h 15300"/>
                      <a:gd name="connsiteX4" fmla="*/ 5504 w 14630"/>
                      <a:gd name="connsiteY4" fmla="*/ 14050 h 15300"/>
                      <a:gd name="connsiteX5" fmla="*/ 211 w 14630"/>
                      <a:gd name="connsiteY5" fmla="*/ 6488 h 15300"/>
                      <a:gd name="connsiteX6" fmla="*/ 3600 w 14630"/>
                      <a:gd name="connsiteY6" fmla="*/ 784 h 15300"/>
                      <a:gd name="connsiteX0" fmla="*/ 3738 w 14768"/>
                      <a:gd name="connsiteY0" fmla="*/ 784 h 15300"/>
                      <a:gd name="connsiteX1" fmla="*/ 14054 w 14768"/>
                      <a:gd name="connsiteY1" fmla="*/ 2107 h 15300"/>
                      <a:gd name="connsiteX2" fmla="*/ 13942 w 14768"/>
                      <a:gd name="connsiteY2" fmla="*/ 7854 h 15300"/>
                      <a:gd name="connsiteX3" fmla="*/ 10109 w 14768"/>
                      <a:gd name="connsiteY3" fmla="*/ 13540 h 15300"/>
                      <a:gd name="connsiteX4" fmla="*/ 5642 w 14768"/>
                      <a:gd name="connsiteY4" fmla="*/ 14050 h 15300"/>
                      <a:gd name="connsiteX5" fmla="*/ 349 w 14768"/>
                      <a:gd name="connsiteY5" fmla="*/ 6488 h 15300"/>
                      <a:gd name="connsiteX6" fmla="*/ 3738 w 14768"/>
                      <a:gd name="connsiteY6" fmla="*/ 784 h 15300"/>
                      <a:gd name="connsiteX0" fmla="*/ 3738 w 14768"/>
                      <a:gd name="connsiteY0" fmla="*/ 784 h 15300"/>
                      <a:gd name="connsiteX1" fmla="*/ 14054 w 14768"/>
                      <a:gd name="connsiteY1" fmla="*/ 2107 h 15300"/>
                      <a:gd name="connsiteX2" fmla="*/ 13942 w 14768"/>
                      <a:gd name="connsiteY2" fmla="*/ 7854 h 15300"/>
                      <a:gd name="connsiteX3" fmla="*/ 10109 w 14768"/>
                      <a:gd name="connsiteY3" fmla="*/ 13540 h 15300"/>
                      <a:gd name="connsiteX4" fmla="*/ 5642 w 14768"/>
                      <a:gd name="connsiteY4" fmla="*/ 14050 h 15300"/>
                      <a:gd name="connsiteX5" fmla="*/ 349 w 14768"/>
                      <a:gd name="connsiteY5" fmla="*/ 6488 h 15300"/>
                      <a:gd name="connsiteX6" fmla="*/ 3738 w 14768"/>
                      <a:gd name="connsiteY6" fmla="*/ 784 h 15300"/>
                      <a:gd name="connsiteX0" fmla="*/ 3738 w 14768"/>
                      <a:gd name="connsiteY0" fmla="*/ 784 h 15300"/>
                      <a:gd name="connsiteX1" fmla="*/ 14054 w 14768"/>
                      <a:gd name="connsiteY1" fmla="*/ 2107 h 15300"/>
                      <a:gd name="connsiteX2" fmla="*/ 13942 w 14768"/>
                      <a:gd name="connsiteY2" fmla="*/ 7854 h 15300"/>
                      <a:gd name="connsiteX3" fmla="*/ 10109 w 14768"/>
                      <a:gd name="connsiteY3" fmla="*/ 13540 h 15300"/>
                      <a:gd name="connsiteX4" fmla="*/ 5642 w 14768"/>
                      <a:gd name="connsiteY4" fmla="*/ 14050 h 15300"/>
                      <a:gd name="connsiteX5" fmla="*/ 349 w 14768"/>
                      <a:gd name="connsiteY5" fmla="*/ 6488 h 15300"/>
                      <a:gd name="connsiteX6" fmla="*/ 3738 w 14768"/>
                      <a:gd name="connsiteY6" fmla="*/ 784 h 15300"/>
                      <a:gd name="connsiteX0" fmla="*/ 3558 w 14588"/>
                      <a:gd name="connsiteY0" fmla="*/ 784 h 15300"/>
                      <a:gd name="connsiteX1" fmla="*/ 13874 w 14588"/>
                      <a:gd name="connsiteY1" fmla="*/ 2107 h 15300"/>
                      <a:gd name="connsiteX2" fmla="*/ 13762 w 14588"/>
                      <a:gd name="connsiteY2" fmla="*/ 7854 h 15300"/>
                      <a:gd name="connsiteX3" fmla="*/ 9929 w 14588"/>
                      <a:gd name="connsiteY3" fmla="*/ 13540 h 15300"/>
                      <a:gd name="connsiteX4" fmla="*/ 5462 w 14588"/>
                      <a:gd name="connsiteY4" fmla="*/ 14050 h 15300"/>
                      <a:gd name="connsiteX5" fmla="*/ 169 w 14588"/>
                      <a:gd name="connsiteY5" fmla="*/ 6488 h 15300"/>
                      <a:gd name="connsiteX6" fmla="*/ 3558 w 14588"/>
                      <a:gd name="connsiteY6" fmla="*/ 784 h 1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88" h="15300">
                        <a:moveTo>
                          <a:pt x="3558" y="784"/>
                        </a:moveTo>
                        <a:cubicBezTo>
                          <a:pt x="5225" y="40"/>
                          <a:pt x="11719" y="-1001"/>
                          <a:pt x="13874" y="2107"/>
                        </a:cubicBezTo>
                        <a:cubicBezTo>
                          <a:pt x="14865" y="3679"/>
                          <a:pt x="14822" y="5908"/>
                          <a:pt x="13762" y="7854"/>
                        </a:cubicBezTo>
                        <a:cubicBezTo>
                          <a:pt x="12733" y="9636"/>
                          <a:pt x="11771" y="11283"/>
                          <a:pt x="9929" y="13540"/>
                        </a:cubicBezTo>
                        <a:cubicBezTo>
                          <a:pt x="8915" y="15201"/>
                          <a:pt x="6070" y="16253"/>
                          <a:pt x="5462" y="14050"/>
                        </a:cubicBezTo>
                        <a:cubicBezTo>
                          <a:pt x="4113" y="9698"/>
                          <a:pt x="1951" y="9841"/>
                          <a:pt x="169" y="6488"/>
                        </a:cubicBezTo>
                        <a:cubicBezTo>
                          <a:pt x="-471" y="3888"/>
                          <a:pt x="724" y="2189"/>
                          <a:pt x="3558" y="784"/>
                        </a:cubicBez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94" name="Diamond 100"/>
                  <p:cNvSpPr/>
                  <p:nvPr/>
                </p:nvSpPr>
                <p:spPr>
                  <a:xfrm>
                    <a:off x="-3345525" y="3824630"/>
                    <a:ext cx="1041069" cy="2120858"/>
                  </a:xfrm>
                  <a:custGeom>
                    <a:avLst/>
                    <a:gdLst>
                      <a:gd name="connsiteX0" fmla="*/ 0 w 1255594"/>
                      <a:gd name="connsiteY0" fmla="*/ 1330657 h 2661314"/>
                      <a:gd name="connsiteX1" fmla="*/ 627797 w 1255594"/>
                      <a:gd name="connsiteY1" fmla="*/ 0 h 2661314"/>
                      <a:gd name="connsiteX2" fmla="*/ 1255594 w 1255594"/>
                      <a:gd name="connsiteY2" fmla="*/ 1330657 h 2661314"/>
                      <a:gd name="connsiteX3" fmla="*/ 627797 w 1255594"/>
                      <a:gd name="connsiteY3" fmla="*/ 2661314 h 2661314"/>
                      <a:gd name="connsiteX4" fmla="*/ 0 w 1255594"/>
                      <a:gd name="connsiteY4" fmla="*/ 1330657 h 2661314"/>
                      <a:gd name="connsiteX0" fmla="*/ 0 w 1439839"/>
                      <a:gd name="connsiteY0" fmla="*/ 1330657 h 2661314"/>
                      <a:gd name="connsiteX1" fmla="*/ 627797 w 1439839"/>
                      <a:gd name="connsiteY1" fmla="*/ 0 h 2661314"/>
                      <a:gd name="connsiteX2" fmla="*/ 1439839 w 1439839"/>
                      <a:gd name="connsiteY2" fmla="*/ 1235122 h 2661314"/>
                      <a:gd name="connsiteX3" fmla="*/ 627797 w 1439839"/>
                      <a:gd name="connsiteY3" fmla="*/ 2661314 h 2661314"/>
                      <a:gd name="connsiteX4" fmla="*/ 0 w 1439839"/>
                      <a:gd name="connsiteY4" fmla="*/ 1330657 h 2661314"/>
                      <a:gd name="connsiteX0" fmla="*/ 0 w 1453487"/>
                      <a:gd name="connsiteY0" fmla="*/ 1241947 h 2661314"/>
                      <a:gd name="connsiteX1" fmla="*/ 641445 w 1453487"/>
                      <a:gd name="connsiteY1" fmla="*/ 0 h 2661314"/>
                      <a:gd name="connsiteX2" fmla="*/ 1453487 w 1453487"/>
                      <a:gd name="connsiteY2" fmla="*/ 1235122 h 2661314"/>
                      <a:gd name="connsiteX3" fmla="*/ 641445 w 1453487"/>
                      <a:gd name="connsiteY3" fmla="*/ 2661314 h 2661314"/>
                      <a:gd name="connsiteX4" fmla="*/ 0 w 1453487"/>
                      <a:gd name="connsiteY4" fmla="*/ 1241947 h 2661314"/>
                      <a:gd name="connsiteX0" fmla="*/ 0 w 1453487"/>
                      <a:gd name="connsiteY0" fmla="*/ 1241947 h 2661314"/>
                      <a:gd name="connsiteX1" fmla="*/ 641445 w 1453487"/>
                      <a:gd name="connsiteY1" fmla="*/ 0 h 2661314"/>
                      <a:gd name="connsiteX2" fmla="*/ 887105 w 1453487"/>
                      <a:gd name="connsiteY2" fmla="*/ 368490 h 2661314"/>
                      <a:gd name="connsiteX3" fmla="*/ 1453487 w 1453487"/>
                      <a:gd name="connsiteY3" fmla="*/ 1235122 h 2661314"/>
                      <a:gd name="connsiteX4" fmla="*/ 641445 w 1453487"/>
                      <a:gd name="connsiteY4" fmla="*/ 2661314 h 2661314"/>
                      <a:gd name="connsiteX5" fmla="*/ 0 w 1453487"/>
                      <a:gd name="connsiteY5" fmla="*/ 1241947 h 2661314"/>
                      <a:gd name="connsiteX0" fmla="*/ 0 w 1453487"/>
                      <a:gd name="connsiteY0" fmla="*/ 1514901 h 2934268"/>
                      <a:gd name="connsiteX1" fmla="*/ 641445 w 1453487"/>
                      <a:gd name="connsiteY1" fmla="*/ 272954 h 2934268"/>
                      <a:gd name="connsiteX2" fmla="*/ 1173708 w 1453487"/>
                      <a:gd name="connsiteY2" fmla="*/ 0 h 2934268"/>
                      <a:gd name="connsiteX3" fmla="*/ 1453487 w 1453487"/>
                      <a:gd name="connsiteY3" fmla="*/ 1508076 h 2934268"/>
                      <a:gd name="connsiteX4" fmla="*/ 641445 w 1453487"/>
                      <a:gd name="connsiteY4" fmla="*/ 2934268 h 2934268"/>
                      <a:gd name="connsiteX5" fmla="*/ 0 w 1453487"/>
                      <a:gd name="connsiteY5" fmla="*/ 1514901 h 2934268"/>
                      <a:gd name="connsiteX0" fmla="*/ 0 w 1453487"/>
                      <a:gd name="connsiteY0" fmla="*/ 1514901 h 2934268"/>
                      <a:gd name="connsiteX1" fmla="*/ 334371 w 1453487"/>
                      <a:gd name="connsiteY1" fmla="*/ 859808 h 2934268"/>
                      <a:gd name="connsiteX2" fmla="*/ 641445 w 1453487"/>
                      <a:gd name="connsiteY2" fmla="*/ 272954 h 2934268"/>
                      <a:gd name="connsiteX3" fmla="*/ 1173708 w 1453487"/>
                      <a:gd name="connsiteY3" fmla="*/ 0 h 2934268"/>
                      <a:gd name="connsiteX4" fmla="*/ 1453487 w 1453487"/>
                      <a:gd name="connsiteY4" fmla="*/ 1508076 h 2934268"/>
                      <a:gd name="connsiteX5" fmla="*/ 641445 w 1453487"/>
                      <a:gd name="connsiteY5" fmla="*/ 2934268 h 2934268"/>
                      <a:gd name="connsiteX6" fmla="*/ 0 w 1453487"/>
                      <a:gd name="connsiteY6" fmla="*/ 1514901 h 2934268"/>
                      <a:gd name="connsiteX0" fmla="*/ 0 w 1453487"/>
                      <a:gd name="connsiteY0" fmla="*/ 1521726 h 2941093"/>
                      <a:gd name="connsiteX1" fmla="*/ 361667 w 1453487"/>
                      <a:gd name="connsiteY1" fmla="*/ 0 h 2941093"/>
                      <a:gd name="connsiteX2" fmla="*/ 641445 w 1453487"/>
                      <a:gd name="connsiteY2" fmla="*/ 279779 h 2941093"/>
                      <a:gd name="connsiteX3" fmla="*/ 1173708 w 1453487"/>
                      <a:gd name="connsiteY3" fmla="*/ 6825 h 2941093"/>
                      <a:gd name="connsiteX4" fmla="*/ 1453487 w 1453487"/>
                      <a:gd name="connsiteY4" fmla="*/ 1514901 h 2941093"/>
                      <a:gd name="connsiteX5" fmla="*/ 641445 w 1453487"/>
                      <a:gd name="connsiteY5" fmla="*/ 2941093 h 2941093"/>
                      <a:gd name="connsiteX6" fmla="*/ 0 w 1453487"/>
                      <a:gd name="connsiteY6"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1173708 w 1453487"/>
                      <a:gd name="connsiteY3" fmla="*/ 6825 h 2941093"/>
                      <a:gd name="connsiteX4" fmla="*/ 1453487 w 1453487"/>
                      <a:gd name="connsiteY4" fmla="*/ 1514901 h 2941093"/>
                      <a:gd name="connsiteX5" fmla="*/ 641445 w 1453487"/>
                      <a:gd name="connsiteY5" fmla="*/ 2941093 h 2941093"/>
                      <a:gd name="connsiteX6" fmla="*/ 0 w 1453487"/>
                      <a:gd name="connsiteY6"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846162 w 1453487"/>
                      <a:gd name="connsiteY3" fmla="*/ 143303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1003112 w 1453487"/>
                      <a:gd name="connsiteY3" fmla="*/ 266133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1000263 w 1453487"/>
                      <a:gd name="connsiteY3" fmla="*/ 260435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49886 w 1453487"/>
                      <a:gd name="connsiteY2" fmla="*/ 252483 h 2941093"/>
                      <a:gd name="connsiteX3" fmla="*/ 1000263 w 1453487"/>
                      <a:gd name="connsiteY3" fmla="*/ 260435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49886 w 1453487"/>
                      <a:gd name="connsiteY2" fmla="*/ 252483 h 2941093"/>
                      <a:gd name="connsiteX3" fmla="*/ 997414 w 1453487"/>
                      <a:gd name="connsiteY3" fmla="*/ 257587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49886 w 1453487"/>
                      <a:gd name="connsiteY2" fmla="*/ 252483 h 2941093"/>
                      <a:gd name="connsiteX3" fmla="*/ 997414 w 1453487"/>
                      <a:gd name="connsiteY3" fmla="*/ 251890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41666 h 2961033"/>
                      <a:gd name="connsiteX1" fmla="*/ 364516 w 1453487"/>
                      <a:gd name="connsiteY1" fmla="*/ 0 h 2961033"/>
                      <a:gd name="connsiteX2" fmla="*/ 549886 w 1453487"/>
                      <a:gd name="connsiteY2" fmla="*/ 272423 h 2961033"/>
                      <a:gd name="connsiteX3" fmla="*/ 997414 w 1453487"/>
                      <a:gd name="connsiteY3" fmla="*/ 271830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 name="connsiteX0" fmla="*/ 0 w 1453487"/>
                      <a:gd name="connsiteY0" fmla="*/ 1541666 h 2961033"/>
                      <a:gd name="connsiteX1" fmla="*/ 364516 w 1453487"/>
                      <a:gd name="connsiteY1" fmla="*/ 0 h 2961033"/>
                      <a:gd name="connsiteX2" fmla="*/ 547038 w 1453487"/>
                      <a:gd name="connsiteY2" fmla="*/ 269574 h 2961033"/>
                      <a:gd name="connsiteX3" fmla="*/ 997414 w 1453487"/>
                      <a:gd name="connsiteY3" fmla="*/ 271830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 name="connsiteX0" fmla="*/ 0 w 1453487"/>
                      <a:gd name="connsiteY0" fmla="*/ 1541666 h 2961033"/>
                      <a:gd name="connsiteX1" fmla="*/ 364516 w 1453487"/>
                      <a:gd name="connsiteY1" fmla="*/ 0 h 2961033"/>
                      <a:gd name="connsiteX2" fmla="*/ 547038 w 1453487"/>
                      <a:gd name="connsiteY2" fmla="*/ 269574 h 2961033"/>
                      <a:gd name="connsiteX3" fmla="*/ 1000263 w 1453487"/>
                      <a:gd name="connsiteY3" fmla="*/ 268982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 name="connsiteX0" fmla="*/ 0 w 1453487"/>
                      <a:gd name="connsiteY0" fmla="*/ 1541666 h 2961033"/>
                      <a:gd name="connsiteX1" fmla="*/ 364516 w 1453487"/>
                      <a:gd name="connsiteY1" fmla="*/ 0 h 2961033"/>
                      <a:gd name="connsiteX2" fmla="*/ 547038 w 1453487"/>
                      <a:gd name="connsiteY2" fmla="*/ 269574 h 2961033"/>
                      <a:gd name="connsiteX3" fmla="*/ 994566 w 1453487"/>
                      <a:gd name="connsiteY3" fmla="*/ 271831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53487" h="2961033">
                        <a:moveTo>
                          <a:pt x="0" y="1541666"/>
                        </a:moveTo>
                        <a:lnTo>
                          <a:pt x="364516" y="0"/>
                        </a:lnTo>
                        <a:lnTo>
                          <a:pt x="547038" y="269574"/>
                        </a:lnTo>
                        <a:lnTo>
                          <a:pt x="994566" y="271831"/>
                        </a:lnTo>
                        <a:lnTo>
                          <a:pt x="1173708" y="26765"/>
                        </a:lnTo>
                        <a:lnTo>
                          <a:pt x="1453487" y="1534841"/>
                        </a:lnTo>
                        <a:lnTo>
                          <a:pt x="641445" y="2961033"/>
                        </a:lnTo>
                        <a:lnTo>
                          <a:pt x="0" y="1541666"/>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386" name="Group 385"/>
                <p:cNvGrpSpPr/>
                <p:nvPr/>
              </p:nvGrpSpPr>
              <p:grpSpPr>
                <a:xfrm flipH="1">
                  <a:off x="4051940" y="3257084"/>
                  <a:ext cx="318921" cy="343896"/>
                  <a:chOff x="-7791742" y="-2283273"/>
                  <a:chExt cx="8816598" cy="9507034"/>
                </a:xfrm>
                <a:grpFill/>
              </p:grpSpPr>
              <p:sp>
                <p:nvSpPr>
                  <p:cNvPr id="387" name="Freeform 386"/>
                  <p:cNvSpPr/>
                  <p:nvPr/>
                </p:nvSpPr>
                <p:spPr>
                  <a:xfrm>
                    <a:off x="-5241118" y="-2283273"/>
                    <a:ext cx="4888752" cy="5307884"/>
                  </a:xfrm>
                  <a:custGeom>
                    <a:avLst/>
                    <a:gdLst>
                      <a:gd name="connsiteX0" fmla="*/ 3409950 w 6825423"/>
                      <a:gd name="connsiteY0" fmla="*/ 0 h 7410594"/>
                      <a:gd name="connsiteX1" fmla="*/ 6229951 w 6825423"/>
                      <a:gd name="connsiteY1" fmla="*/ 2516401 h 7410594"/>
                      <a:gd name="connsiteX2" fmla="*/ 6238704 w 6825423"/>
                      <a:gd name="connsiteY2" fmla="*/ 2557692 h 7410594"/>
                      <a:gd name="connsiteX3" fmla="*/ 6296533 w 6825423"/>
                      <a:gd name="connsiteY3" fmla="*/ 2595147 h 7410594"/>
                      <a:gd name="connsiteX4" fmla="*/ 6674736 w 6825423"/>
                      <a:gd name="connsiteY4" fmla="*/ 2949584 h 7410594"/>
                      <a:gd name="connsiteX5" fmla="*/ 6674736 w 6825423"/>
                      <a:gd name="connsiteY5" fmla="*/ 4422766 h 7410594"/>
                      <a:gd name="connsiteX6" fmla="*/ 6134530 w 6825423"/>
                      <a:gd name="connsiteY6" fmla="*/ 4903781 h 7410594"/>
                      <a:gd name="connsiteX7" fmla="*/ 6097506 w 6825423"/>
                      <a:gd name="connsiteY7" fmla="*/ 4909551 h 7410594"/>
                      <a:gd name="connsiteX8" fmla="*/ 6054756 w 6825423"/>
                      <a:gd name="connsiteY8" fmla="*/ 5016817 h 7410594"/>
                      <a:gd name="connsiteX9" fmla="*/ 3352800 w 6825423"/>
                      <a:gd name="connsiteY9" fmla="*/ 7410450 h 7410594"/>
                      <a:gd name="connsiteX10" fmla="*/ 799523 w 6825423"/>
                      <a:gd name="connsiteY10" fmla="*/ 5059710 h 7410594"/>
                      <a:gd name="connsiteX11" fmla="*/ 738130 w 6825423"/>
                      <a:gd name="connsiteY11" fmla="*/ 4892092 h 7410594"/>
                      <a:gd name="connsiteX12" fmla="*/ 690893 w 6825423"/>
                      <a:gd name="connsiteY12" fmla="*/ 4884731 h 7410594"/>
                      <a:gd name="connsiteX13" fmla="*/ 150687 w 6825423"/>
                      <a:gd name="connsiteY13" fmla="*/ 4403716 h 7410594"/>
                      <a:gd name="connsiteX14" fmla="*/ 150687 w 6825423"/>
                      <a:gd name="connsiteY14" fmla="*/ 2930534 h 7410594"/>
                      <a:gd name="connsiteX15" fmla="*/ 436548 w 6825423"/>
                      <a:gd name="connsiteY15" fmla="*/ 2646152 h 7410594"/>
                      <a:gd name="connsiteX16" fmla="*/ 522375 w 6825423"/>
                      <a:gd name="connsiteY16" fmla="*/ 2581039 h 7410594"/>
                      <a:gd name="connsiteX17" fmla="*/ 543969 w 6825423"/>
                      <a:gd name="connsiteY17" fmla="*/ 2473931 h 7410594"/>
                      <a:gd name="connsiteX18" fmla="*/ 3409950 w 6825423"/>
                      <a:gd name="connsiteY18" fmla="*/ 0 h 741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825423" h="7410594">
                        <a:moveTo>
                          <a:pt x="3409950" y="0"/>
                        </a:moveTo>
                        <a:cubicBezTo>
                          <a:pt x="4734941" y="0"/>
                          <a:pt x="5856099" y="1058526"/>
                          <a:pt x="6229951" y="2516401"/>
                        </a:cubicBezTo>
                        <a:lnTo>
                          <a:pt x="6238704" y="2557692"/>
                        </a:lnTo>
                        <a:lnTo>
                          <a:pt x="6296533" y="2595147"/>
                        </a:lnTo>
                        <a:cubicBezTo>
                          <a:pt x="6416937" y="2679806"/>
                          <a:pt x="6549956" y="2799961"/>
                          <a:pt x="6674736" y="2949584"/>
                        </a:cubicBezTo>
                        <a:cubicBezTo>
                          <a:pt x="6821179" y="3212045"/>
                          <a:pt x="6923689" y="3855505"/>
                          <a:pt x="6674736" y="4422766"/>
                        </a:cubicBezTo>
                        <a:cubicBezTo>
                          <a:pt x="6575328" y="4635424"/>
                          <a:pt x="6329416" y="4856355"/>
                          <a:pt x="6134530" y="4903781"/>
                        </a:cubicBezTo>
                        <a:lnTo>
                          <a:pt x="6097506" y="4909551"/>
                        </a:lnTo>
                        <a:lnTo>
                          <a:pt x="6054756" y="5016817"/>
                        </a:lnTo>
                        <a:cubicBezTo>
                          <a:pt x="5478809" y="6376352"/>
                          <a:pt x="4218682" y="7424738"/>
                          <a:pt x="3352800" y="7410450"/>
                        </a:cubicBezTo>
                        <a:cubicBezTo>
                          <a:pt x="2486918" y="7396163"/>
                          <a:pt x="1360736" y="6426399"/>
                          <a:pt x="799523" y="5059710"/>
                        </a:cubicBezTo>
                        <a:lnTo>
                          <a:pt x="738130" y="4892092"/>
                        </a:lnTo>
                        <a:lnTo>
                          <a:pt x="690893" y="4884731"/>
                        </a:lnTo>
                        <a:cubicBezTo>
                          <a:pt x="496007" y="4837305"/>
                          <a:pt x="250095" y="4616374"/>
                          <a:pt x="150687" y="4403716"/>
                        </a:cubicBezTo>
                        <a:cubicBezTo>
                          <a:pt x="-98266" y="3836455"/>
                          <a:pt x="4244" y="3192995"/>
                          <a:pt x="150687" y="2930534"/>
                        </a:cubicBezTo>
                        <a:cubicBezTo>
                          <a:pt x="244273" y="2818317"/>
                          <a:pt x="342492" y="2722675"/>
                          <a:pt x="436548" y="2646152"/>
                        </a:cubicBezTo>
                        <a:lnTo>
                          <a:pt x="522375" y="2581039"/>
                        </a:lnTo>
                        <a:lnTo>
                          <a:pt x="543969" y="2473931"/>
                        </a:lnTo>
                        <a:cubicBezTo>
                          <a:pt x="882058" y="983022"/>
                          <a:pt x="2084958" y="0"/>
                          <a:pt x="3409950"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88" name="Rectangle 92"/>
                  <p:cNvSpPr/>
                  <p:nvPr/>
                </p:nvSpPr>
                <p:spPr>
                  <a:xfrm>
                    <a:off x="-7791742" y="2783937"/>
                    <a:ext cx="8816598" cy="4439824"/>
                  </a:xfrm>
                  <a:custGeom>
                    <a:avLst/>
                    <a:gdLst>
                      <a:gd name="connsiteX0" fmla="*/ 0 w 13620364"/>
                      <a:gd name="connsiteY0" fmla="*/ 0 h 6310100"/>
                      <a:gd name="connsiteX1" fmla="*/ 13620364 w 13620364"/>
                      <a:gd name="connsiteY1" fmla="*/ 0 h 6310100"/>
                      <a:gd name="connsiteX2" fmla="*/ 13620364 w 13620364"/>
                      <a:gd name="connsiteY2" fmla="*/ 6310100 h 6310100"/>
                      <a:gd name="connsiteX3" fmla="*/ 0 w 13620364"/>
                      <a:gd name="connsiteY3" fmla="*/ 6310100 h 6310100"/>
                      <a:gd name="connsiteX4" fmla="*/ 0 w 13620364"/>
                      <a:gd name="connsiteY4" fmla="*/ 0 h 6310100"/>
                      <a:gd name="connsiteX0" fmla="*/ 0 w 13620364"/>
                      <a:gd name="connsiteY0" fmla="*/ 1 h 6310101"/>
                      <a:gd name="connsiteX1" fmla="*/ 6914764 w 13620364"/>
                      <a:gd name="connsiteY1" fmla="*/ 0 h 6310101"/>
                      <a:gd name="connsiteX2" fmla="*/ 13620364 w 13620364"/>
                      <a:gd name="connsiteY2" fmla="*/ 1 h 6310101"/>
                      <a:gd name="connsiteX3" fmla="*/ 13620364 w 13620364"/>
                      <a:gd name="connsiteY3" fmla="*/ 6310101 h 6310101"/>
                      <a:gd name="connsiteX4" fmla="*/ 0 w 13620364"/>
                      <a:gd name="connsiteY4" fmla="*/ 6310101 h 6310101"/>
                      <a:gd name="connsiteX5" fmla="*/ 0 w 13620364"/>
                      <a:gd name="connsiteY5" fmla="*/ 1 h 6310101"/>
                      <a:gd name="connsiteX0" fmla="*/ 0 w 13620364"/>
                      <a:gd name="connsiteY0" fmla="*/ 0 h 6310100"/>
                      <a:gd name="connsiteX1" fmla="*/ 6774087 w 13620364"/>
                      <a:gd name="connsiteY1" fmla="*/ 5017476 h 6310100"/>
                      <a:gd name="connsiteX2" fmla="*/ 13620364 w 13620364"/>
                      <a:gd name="connsiteY2" fmla="*/ 0 h 6310100"/>
                      <a:gd name="connsiteX3" fmla="*/ 13620364 w 13620364"/>
                      <a:gd name="connsiteY3" fmla="*/ 6310100 h 6310100"/>
                      <a:gd name="connsiteX4" fmla="*/ 0 w 13620364"/>
                      <a:gd name="connsiteY4" fmla="*/ 6310100 h 6310100"/>
                      <a:gd name="connsiteX5" fmla="*/ 0 w 13620364"/>
                      <a:gd name="connsiteY5" fmla="*/ 0 h 6310100"/>
                      <a:gd name="connsiteX0" fmla="*/ 0 w 13620364"/>
                      <a:gd name="connsiteY0" fmla="*/ 0 h 6310100"/>
                      <a:gd name="connsiteX1" fmla="*/ 6774087 w 13620364"/>
                      <a:gd name="connsiteY1" fmla="*/ 5017476 h 6310100"/>
                      <a:gd name="connsiteX2" fmla="*/ 10994394 w 13620364"/>
                      <a:gd name="connsiteY2" fmla="*/ 1852246 h 6310100"/>
                      <a:gd name="connsiteX3" fmla="*/ 13620364 w 13620364"/>
                      <a:gd name="connsiteY3" fmla="*/ 0 h 6310100"/>
                      <a:gd name="connsiteX4" fmla="*/ 13620364 w 13620364"/>
                      <a:gd name="connsiteY4" fmla="*/ 6310100 h 6310100"/>
                      <a:gd name="connsiteX5" fmla="*/ 0 w 13620364"/>
                      <a:gd name="connsiteY5" fmla="*/ 6310100 h 6310100"/>
                      <a:gd name="connsiteX6" fmla="*/ 0 w 13620364"/>
                      <a:gd name="connsiteY6" fmla="*/ 0 h 6310100"/>
                      <a:gd name="connsiteX0" fmla="*/ 0 w 13620364"/>
                      <a:gd name="connsiteY0" fmla="*/ 0 h 6310100"/>
                      <a:gd name="connsiteX1" fmla="*/ 6774087 w 13620364"/>
                      <a:gd name="connsiteY1" fmla="*/ 5017476 h 6310100"/>
                      <a:gd name="connsiteX2" fmla="*/ 9235932 w 13620364"/>
                      <a:gd name="connsiteY2" fmla="*/ 23446 h 6310100"/>
                      <a:gd name="connsiteX3" fmla="*/ 13620364 w 13620364"/>
                      <a:gd name="connsiteY3" fmla="*/ 0 h 6310100"/>
                      <a:gd name="connsiteX4" fmla="*/ 13620364 w 13620364"/>
                      <a:gd name="connsiteY4" fmla="*/ 6310100 h 6310100"/>
                      <a:gd name="connsiteX5" fmla="*/ 0 w 13620364"/>
                      <a:gd name="connsiteY5" fmla="*/ 6310100 h 6310100"/>
                      <a:gd name="connsiteX6" fmla="*/ 0 w 13620364"/>
                      <a:gd name="connsiteY6" fmla="*/ 0 h 6310100"/>
                      <a:gd name="connsiteX0" fmla="*/ 0 w 13620364"/>
                      <a:gd name="connsiteY0" fmla="*/ 0 h 6310100"/>
                      <a:gd name="connsiteX1" fmla="*/ 2108302 w 13620364"/>
                      <a:gd name="connsiteY1" fmla="*/ 1547446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0 w 13620364"/>
                      <a:gd name="connsiteY6" fmla="*/ 6310100 h 6310100"/>
                      <a:gd name="connsiteX7" fmla="*/ 0 w 13620364"/>
                      <a:gd name="connsiteY7"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0 w 13620364"/>
                      <a:gd name="connsiteY6" fmla="*/ 6310100 h 6310100"/>
                      <a:gd name="connsiteX7" fmla="*/ 0 w 13620364"/>
                      <a:gd name="connsiteY7"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0 w 13620364"/>
                      <a:gd name="connsiteY7" fmla="*/ 6310100 h 6310100"/>
                      <a:gd name="connsiteX8" fmla="*/ 0 w 13620364"/>
                      <a:gd name="connsiteY8"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9681410 w 13620364"/>
                      <a:gd name="connsiteY7" fmla="*/ 6283569 h 6310100"/>
                      <a:gd name="connsiteX8" fmla="*/ 0 w 13620364"/>
                      <a:gd name="connsiteY8" fmla="*/ 6310100 h 6310100"/>
                      <a:gd name="connsiteX9" fmla="*/ 0 w 13620364"/>
                      <a:gd name="connsiteY9" fmla="*/ 0 h 6310100"/>
                      <a:gd name="connsiteX0" fmla="*/ 0 w 13620364"/>
                      <a:gd name="connsiteY0" fmla="*/ 0 h 6330461"/>
                      <a:gd name="connsiteX1" fmla="*/ 4406025 w 13620364"/>
                      <a:gd name="connsiteY1" fmla="*/ 46892 h 6330461"/>
                      <a:gd name="connsiteX2" fmla="*/ 6774087 w 13620364"/>
                      <a:gd name="connsiteY2" fmla="*/ 5017476 h 6330461"/>
                      <a:gd name="connsiteX3" fmla="*/ 9235932 w 13620364"/>
                      <a:gd name="connsiteY3" fmla="*/ 23446 h 6330461"/>
                      <a:gd name="connsiteX4" fmla="*/ 13620364 w 13620364"/>
                      <a:gd name="connsiteY4" fmla="*/ 0 h 6330461"/>
                      <a:gd name="connsiteX5" fmla="*/ 13620364 w 13620364"/>
                      <a:gd name="connsiteY5" fmla="*/ 6310100 h 6330461"/>
                      <a:gd name="connsiteX6" fmla="*/ 10830271 w 13620364"/>
                      <a:gd name="connsiteY6" fmla="*/ 6307015 h 6330461"/>
                      <a:gd name="connsiteX7" fmla="*/ 10220671 w 13620364"/>
                      <a:gd name="connsiteY7" fmla="*/ 6330461 h 6330461"/>
                      <a:gd name="connsiteX8" fmla="*/ 0 w 13620364"/>
                      <a:gd name="connsiteY8" fmla="*/ 6310100 h 6330461"/>
                      <a:gd name="connsiteX9" fmla="*/ 0 w 13620364"/>
                      <a:gd name="connsiteY9" fmla="*/ 0 h 6330461"/>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7594702 w 13620364"/>
                      <a:gd name="connsiteY7" fmla="*/ 6213230 h 6310100"/>
                      <a:gd name="connsiteX8" fmla="*/ 0 w 13620364"/>
                      <a:gd name="connsiteY8" fmla="*/ 6310100 h 6310100"/>
                      <a:gd name="connsiteX9" fmla="*/ 0 w 13620364"/>
                      <a:gd name="connsiteY9"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384794 w 13620364"/>
                      <a:gd name="connsiteY7" fmla="*/ 6283569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4 w 13620364"/>
                      <a:gd name="connsiteY7" fmla="*/ 4032738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783380 w 13620364"/>
                      <a:gd name="connsiteY7" fmla="*/ 4056184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8931133 w 13620364"/>
                      <a:gd name="connsiteY8" fmla="*/ 5322276 h 6310100"/>
                      <a:gd name="connsiteX9" fmla="*/ 7594702 w 13620364"/>
                      <a:gd name="connsiteY9" fmla="*/ 6213230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10197225 w 13620364"/>
                      <a:gd name="connsiteY8" fmla="*/ 4267200 h 6310100"/>
                      <a:gd name="connsiteX9" fmla="*/ 7594702 w 13620364"/>
                      <a:gd name="connsiteY9" fmla="*/ 6213230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56942"/>
                      <a:gd name="connsiteY0" fmla="*/ 0 h 6310100"/>
                      <a:gd name="connsiteX1" fmla="*/ 4406025 w 13656942"/>
                      <a:gd name="connsiteY1" fmla="*/ 46892 h 6310100"/>
                      <a:gd name="connsiteX2" fmla="*/ 6774087 w 13656942"/>
                      <a:gd name="connsiteY2" fmla="*/ 5017476 h 6310100"/>
                      <a:gd name="connsiteX3" fmla="*/ 9235932 w 13656942"/>
                      <a:gd name="connsiteY3" fmla="*/ 23446 h 6310100"/>
                      <a:gd name="connsiteX4" fmla="*/ 12213595 w 13656942"/>
                      <a:gd name="connsiteY4" fmla="*/ 1430215 h 6310100"/>
                      <a:gd name="connsiteX5" fmla="*/ 13620364 w 13656942"/>
                      <a:gd name="connsiteY5" fmla="*/ 6310100 h 6310100"/>
                      <a:gd name="connsiteX6" fmla="*/ 10877164 w 13656942"/>
                      <a:gd name="connsiteY6" fmla="*/ 6307015 h 6310100"/>
                      <a:gd name="connsiteX7" fmla="*/ 10877165 w 13656942"/>
                      <a:gd name="connsiteY7" fmla="*/ 4103077 h 6310100"/>
                      <a:gd name="connsiteX8" fmla="*/ 10197225 w 13656942"/>
                      <a:gd name="connsiteY8" fmla="*/ 4267200 h 6310100"/>
                      <a:gd name="connsiteX9" fmla="*/ 10173779 w 13656942"/>
                      <a:gd name="connsiteY9" fmla="*/ 6307015 h 6310100"/>
                      <a:gd name="connsiteX10" fmla="*/ 0 w 13656942"/>
                      <a:gd name="connsiteY10" fmla="*/ 6310100 h 6310100"/>
                      <a:gd name="connsiteX11" fmla="*/ 0 w 13656942"/>
                      <a:gd name="connsiteY11" fmla="*/ 0 h 6310100"/>
                      <a:gd name="connsiteX0" fmla="*/ 0 w 13688189"/>
                      <a:gd name="connsiteY0" fmla="*/ 0 h 6310100"/>
                      <a:gd name="connsiteX1" fmla="*/ 4406025 w 13688189"/>
                      <a:gd name="connsiteY1" fmla="*/ 46892 h 6310100"/>
                      <a:gd name="connsiteX2" fmla="*/ 6774087 w 13688189"/>
                      <a:gd name="connsiteY2" fmla="*/ 5017476 h 6310100"/>
                      <a:gd name="connsiteX3" fmla="*/ 9235932 w 13688189"/>
                      <a:gd name="connsiteY3" fmla="*/ 23446 h 6310100"/>
                      <a:gd name="connsiteX4" fmla="*/ 12213595 w 13688189"/>
                      <a:gd name="connsiteY4" fmla="*/ 1430215 h 6310100"/>
                      <a:gd name="connsiteX5" fmla="*/ 13620364 w 13688189"/>
                      <a:gd name="connsiteY5" fmla="*/ 6310100 h 6310100"/>
                      <a:gd name="connsiteX6" fmla="*/ 10877164 w 13688189"/>
                      <a:gd name="connsiteY6" fmla="*/ 6307015 h 6310100"/>
                      <a:gd name="connsiteX7" fmla="*/ 10877165 w 13688189"/>
                      <a:gd name="connsiteY7" fmla="*/ 4103077 h 6310100"/>
                      <a:gd name="connsiteX8" fmla="*/ 10197225 w 13688189"/>
                      <a:gd name="connsiteY8" fmla="*/ 4267200 h 6310100"/>
                      <a:gd name="connsiteX9" fmla="*/ 10173779 w 13688189"/>
                      <a:gd name="connsiteY9" fmla="*/ 6307015 h 6310100"/>
                      <a:gd name="connsiteX10" fmla="*/ 0 w 13688189"/>
                      <a:gd name="connsiteY10" fmla="*/ 6310100 h 6310100"/>
                      <a:gd name="connsiteX11" fmla="*/ 0 w 13688189"/>
                      <a:gd name="connsiteY11"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0 w 13623187"/>
                      <a:gd name="connsiteY10" fmla="*/ 6310100 h 6310100"/>
                      <a:gd name="connsiteX11" fmla="*/ 0 w 13623187"/>
                      <a:gd name="connsiteY11"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2600671 w 13623187"/>
                      <a:gd name="connsiteY10" fmla="*/ 6283569 h 6310100"/>
                      <a:gd name="connsiteX11" fmla="*/ 0 w 13623187"/>
                      <a:gd name="connsiteY11" fmla="*/ 6310100 h 6310100"/>
                      <a:gd name="connsiteX12" fmla="*/ 0 w 13623187"/>
                      <a:gd name="connsiteY12"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3374394 w 13623187"/>
                      <a:gd name="connsiteY10" fmla="*/ 6283569 h 6310100"/>
                      <a:gd name="connsiteX11" fmla="*/ 2600671 w 13623187"/>
                      <a:gd name="connsiteY11" fmla="*/ 6283569 h 6310100"/>
                      <a:gd name="connsiteX12" fmla="*/ 0 w 13623187"/>
                      <a:gd name="connsiteY12" fmla="*/ 6310100 h 6310100"/>
                      <a:gd name="connsiteX13" fmla="*/ 0 w 13623187"/>
                      <a:gd name="connsiteY13"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2647564 w 13623187"/>
                      <a:gd name="connsiteY10" fmla="*/ 4220308 h 6310100"/>
                      <a:gd name="connsiteX11" fmla="*/ 2600671 w 13623187"/>
                      <a:gd name="connsiteY11" fmla="*/ 6283569 h 6310100"/>
                      <a:gd name="connsiteX12" fmla="*/ 0 w 13623187"/>
                      <a:gd name="connsiteY12" fmla="*/ 6310100 h 6310100"/>
                      <a:gd name="connsiteX13" fmla="*/ 0 w 13623187"/>
                      <a:gd name="connsiteY13"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2647564 w 13623187"/>
                      <a:gd name="connsiteY10" fmla="*/ 4220308 h 6310100"/>
                      <a:gd name="connsiteX11" fmla="*/ 2647564 w 13623187"/>
                      <a:gd name="connsiteY11" fmla="*/ 6283569 h 6310100"/>
                      <a:gd name="connsiteX12" fmla="*/ 0 w 13623187"/>
                      <a:gd name="connsiteY12" fmla="*/ 6310100 h 6310100"/>
                      <a:gd name="connsiteX13" fmla="*/ 0 w 13623187"/>
                      <a:gd name="connsiteY13"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4570148 w 13623187"/>
                      <a:gd name="connsiteY10" fmla="*/ 4759569 h 6310100"/>
                      <a:gd name="connsiteX11" fmla="*/ 2647564 w 13623187"/>
                      <a:gd name="connsiteY11" fmla="*/ 4220308 h 6310100"/>
                      <a:gd name="connsiteX12" fmla="*/ 2647564 w 13623187"/>
                      <a:gd name="connsiteY12" fmla="*/ 6283569 h 6310100"/>
                      <a:gd name="connsiteX13" fmla="*/ 0 w 13623187"/>
                      <a:gd name="connsiteY13" fmla="*/ 6310100 h 6310100"/>
                      <a:gd name="connsiteX14" fmla="*/ 0 w 13623187"/>
                      <a:gd name="connsiteY14"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3327501 w 13623187"/>
                      <a:gd name="connsiteY10" fmla="*/ 4243753 h 6310100"/>
                      <a:gd name="connsiteX11" fmla="*/ 2647564 w 13623187"/>
                      <a:gd name="connsiteY11" fmla="*/ 4220308 h 6310100"/>
                      <a:gd name="connsiteX12" fmla="*/ 2647564 w 13623187"/>
                      <a:gd name="connsiteY12" fmla="*/ 6283569 h 6310100"/>
                      <a:gd name="connsiteX13" fmla="*/ 0 w 13623187"/>
                      <a:gd name="connsiteY13" fmla="*/ 6310100 h 6310100"/>
                      <a:gd name="connsiteX14" fmla="*/ 0 w 13623187"/>
                      <a:gd name="connsiteY14"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5976918 w 13623187"/>
                      <a:gd name="connsiteY10" fmla="*/ 5040922 h 6310100"/>
                      <a:gd name="connsiteX11" fmla="*/ 3327501 w 13623187"/>
                      <a:gd name="connsiteY11" fmla="*/ 4243753 h 6310100"/>
                      <a:gd name="connsiteX12" fmla="*/ 2647564 w 13623187"/>
                      <a:gd name="connsiteY12" fmla="*/ 4220308 h 6310100"/>
                      <a:gd name="connsiteX13" fmla="*/ 2647564 w 13623187"/>
                      <a:gd name="connsiteY13" fmla="*/ 6283569 h 6310100"/>
                      <a:gd name="connsiteX14" fmla="*/ 0 w 13623187"/>
                      <a:gd name="connsiteY14" fmla="*/ 6310100 h 6310100"/>
                      <a:gd name="connsiteX15" fmla="*/ 0 w 13623187"/>
                      <a:gd name="connsiteY15"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3374395 w 13623187"/>
                      <a:gd name="connsiteY10" fmla="*/ 6236676 h 6310100"/>
                      <a:gd name="connsiteX11" fmla="*/ 3327501 w 13623187"/>
                      <a:gd name="connsiteY11" fmla="*/ 4243753 h 6310100"/>
                      <a:gd name="connsiteX12" fmla="*/ 2647564 w 13623187"/>
                      <a:gd name="connsiteY12" fmla="*/ 4220308 h 6310100"/>
                      <a:gd name="connsiteX13" fmla="*/ 2647564 w 13623187"/>
                      <a:gd name="connsiteY13" fmla="*/ 6283569 h 6310100"/>
                      <a:gd name="connsiteX14" fmla="*/ 0 w 13623187"/>
                      <a:gd name="connsiteY14" fmla="*/ 6310100 h 6310100"/>
                      <a:gd name="connsiteX15" fmla="*/ 0 w 13623187"/>
                      <a:gd name="connsiteY15" fmla="*/ 0 h 6310100"/>
                      <a:gd name="connsiteX0" fmla="*/ 0 w 13623187"/>
                      <a:gd name="connsiteY0" fmla="*/ 0 h 6353906"/>
                      <a:gd name="connsiteX1" fmla="*/ 4406025 w 13623187"/>
                      <a:gd name="connsiteY1" fmla="*/ 46892 h 6353906"/>
                      <a:gd name="connsiteX2" fmla="*/ 6774087 w 13623187"/>
                      <a:gd name="connsiteY2" fmla="*/ 5017476 h 6353906"/>
                      <a:gd name="connsiteX3" fmla="*/ 9235932 w 13623187"/>
                      <a:gd name="connsiteY3" fmla="*/ 23446 h 6353906"/>
                      <a:gd name="connsiteX4" fmla="*/ 12213595 w 13623187"/>
                      <a:gd name="connsiteY4" fmla="*/ 1430215 h 6353906"/>
                      <a:gd name="connsiteX5" fmla="*/ 13620364 w 13623187"/>
                      <a:gd name="connsiteY5" fmla="*/ 6310100 h 6353906"/>
                      <a:gd name="connsiteX6" fmla="*/ 10877164 w 13623187"/>
                      <a:gd name="connsiteY6" fmla="*/ 6307015 h 6353906"/>
                      <a:gd name="connsiteX7" fmla="*/ 10877165 w 13623187"/>
                      <a:gd name="connsiteY7" fmla="*/ 4103077 h 6353906"/>
                      <a:gd name="connsiteX8" fmla="*/ 10197225 w 13623187"/>
                      <a:gd name="connsiteY8" fmla="*/ 4267200 h 6353906"/>
                      <a:gd name="connsiteX9" fmla="*/ 10173779 w 13623187"/>
                      <a:gd name="connsiteY9" fmla="*/ 6307015 h 6353906"/>
                      <a:gd name="connsiteX10" fmla="*/ 3374395 w 13623187"/>
                      <a:gd name="connsiteY10" fmla="*/ 6353906 h 6353906"/>
                      <a:gd name="connsiteX11" fmla="*/ 3327501 w 13623187"/>
                      <a:gd name="connsiteY11" fmla="*/ 4243753 h 6353906"/>
                      <a:gd name="connsiteX12" fmla="*/ 2647564 w 13623187"/>
                      <a:gd name="connsiteY12" fmla="*/ 4220308 h 6353906"/>
                      <a:gd name="connsiteX13" fmla="*/ 2647564 w 13623187"/>
                      <a:gd name="connsiteY13" fmla="*/ 6283569 h 6353906"/>
                      <a:gd name="connsiteX14" fmla="*/ 0 w 13623187"/>
                      <a:gd name="connsiteY14" fmla="*/ 6310100 h 6353906"/>
                      <a:gd name="connsiteX15" fmla="*/ 0 w 13623187"/>
                      <a:gd name="connsiteY15" fmla="*/ 0 h 6353906"/>
                      <a:gd name="connsiteX0" fmla="*/ 0 w 13623187"/>
                      <a:gd name="connsiteY0" fmla="*/ 0 h 6377352"/>
                      <a:gd name="connsiteX1" fmla="*/ 4406025 w 13623187"/>
                      <a:gd name="connsiteY1" fmla="*/ 46892 h 6377352"/>
                      <a:gd name="connsiteX2" fmla="*/ 6774087 w 13623187"/>
                      <a:gd name="connsiteY2" fmla="*/ 5017476 h 6377352"/>
                      <a:gd name="connsiteX3" fmla="*/ 9235932 w 13623187"/>
                      <a:gd name="connsiteY3" fmla="*/ 23446 h 6377352"/>
                      <a:gd name="connsiteX4" fmla="*/ 12213595 w 13623187"/>
                      <a:gd name="connsiteY4" fmla="*/ 1430215 h 6377352"/>
                      <a:gd name="connsiteX5" fmla="*/ 13620364 w 13623187"/>
                      <a:gd name="connsiteY5" fmla="*/ 6310100 h 6377352"/>
                      <a:gd name="connsiteX6" fmla="*/ 10877164 w 13623187"/>
                      <a:gd name="connsiteY6" fmla="*/ 6307015 h 6377352"/>
                      <a:gd name="connsiteX7" fmla="*/ 10877165 w 13623187"/>
                      <a:gd name="connsiteY7" fmla="*/ 4103077 h 6377352"/>
                      <a:gd name="connsiteX8" fmla="*/ 10197225 w 13623187"/>
                      <a:gd name="connsiteY8" fmla="*/ 4267200 h 6377352"/>
                      <a:gd name="connsiteX9" fmla="*/ 10173779 w 13623187"/>
                      <a:gd name="connsiteY9" fmla="*/ 6307015 h 6377352"/>
                      <a:gd name="connsiteX10" fmla="*/ 3350949 w 13623187"/>
                      <a:gd name="connsiteY10" fmla="*/ 6377352 h 6377352"/>
                      <a:gd name="connsiteX11" fmla="*/ 3327501 w 13623187"/>
                      <a:gd name="connsiteY11" fmla="*/ 4243753 h 6377352"/>
                      <a:gd name="connsiteX12" fmla="*/ 2647564 w 13623187"/>
                      <a:gd name="connsiteY12" fmla="*/ 4220308 h 6377352"/>
                      <a:gd name="connsiteX13" fmla="*/ 2647564 w 13623187"/>
                      <a:gd name="connsiteY13" fmla="*/ 6283569 h 6377352"/>
                      <a:gd name="connsiteX14" fmla="*/ 0 w 13623187"/>
                      <a:gd name="connsiteY14" fmla="*/ 6310100 h 6377352"/>
                      <a:gd name="connsiteX15" fmla="*/ 0 w 13623187"/>
                      <a:gd name="connsiteY15" fmla="*/ 0 h 6377352"/>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327501 w 13623187"/>
                      <a:gd name="connsiteY11" fmla="*/ 4243753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914400 w 13623187"/>
                      <a:gd name="connsiteY0" fmla="*/ 1970108 h 6307645"/>
                      <a:gd name="connsiteX1" fmla="*/ 4406025 w 13623187"/>
                      <a:gd name="connsiteY1" fmla="*/ 24077 h 6307645"/>
                      <a:gd name="connsiteX2" fmla="*/ 6774087 w 13623187"/>
                      <a:gd name="connsiteY2" fmla="*/ 4994661 h 6307645"/>
                      <a:gd name="connsiteX3" fmla="*/ 9235932 w 13623187"/>
                      <a:gd name="connsiteY3" fmla="*/ 631 h 6307645"/>
                      <a:gd name="connsiteX4" fmla="*/ 12213595 w 13623187"/>
                      <a:gd name="connsiteY4" fmla="*/ 1407400 h 6307645"/>
                      <a:gd name="connsiteX5" fmla="*/ 13620364 w 13623187"/>
                      <a:gd name="connsiteY5" fmla="*/ 6287285 h 6307645"/>
                      <a:gd name="connsiteX6" fmla="*/ 10877164 w 13623187"/>
                      <a:gd name="connsiteY6" fmla="*/ 6284200 h 6307645"/>
                      <a:gd name="connsiteX7" fmla="*/ 10877165 w 13623187"/>
                      <a:gd name="connsiteY7" fmla="*/ 4080262 h 6307645"/>
                      <a:gd name="connsiteX8" fmla="*/ 10197225 w 13623187"/>
                      <a:gd name="connsiteY8" fmla="*/ 4244385 h 6307645"/>
                      <a:gd name="connsiteX9" fmla="*/ 10173779 w 13623187"/>
                      <a:gd name="connsiteY9" fmla="*/ 6284200 h 6307645"/>
                      <a:gd name="connsiteX10" fmla="*/ 3397841 w 13623187"/>
                      <a:gd name="connsiteY10" fmla="*/ 6307645 h 6307645"/>
                      <a:gd name="connsiteX11" fmla="*/ 3421286 w 13623187"/>
                      <a:gd name="connsiteY11" fmla="*/ 4197492 h 6307645"/>
                      <a:gd name="connsiteX12" fmla="*/ 2647564 w 13623187"/>
                      <a:gd name="connsiteY12" fmla="*/ 4197493 h 6307645"/>
                      <a:gd name="connsiteX13" fmla="*/ 2647564 w 13623187"/>
                      <a:gd name="connsiteY13" fmla="*/ 6260754 h 6307645"/>
                      <a:gd name="connsiteX14" fmla="*/ 0 w 13623187"/>
                      <a:gd name="connsiteY14" fmla="*/ 6287285 h 6307645"/>
                      <a:gd name="connsiteX15" fmla="*/ 914400 w 13623187"/>
                      <a:gd name="connsiteY15" fmla="*/ 1970108 h 6307645"/>
                      <a:gd name="connsiteX0" fmla="*/ 914400 w 13623187"/>
                      <a:gd name="connsiteY0" fmla="*/ 1970108 h 6307645"/>
                      <a:gd name="connsiteX1" fmla="*/ 4406025 w 13623187"/>
                      <a:gd name="connsiteY1" fmla="*/ 24077 h 6307645"/>
                      <a:gd name="connsiteX2" fmla="*/ 6774087 w 13623187"/>
                      <a:gd name="connsiteY2" fmla="*/ 4994661 h 6307645"/>
                      <a:gd name="connsiteX3" fmla="*/ 9235932 w 13623187"/>
                      <a:gd name="connsiteY3" fmla="*/ 631 h 6307645"/>
                      <a:gd name="connsiteX4" fmla="*/ 12213595 w 13623187"/>
                      <a:gd name="connsiteY4" fmla="*/ 1407400 h 6307645"/>
                      <a:gd name="connsiteX5" fmla="*/ 13620364 w 13623187"/>
                      <a:gd name="connsiteY5" fmla="*/ 6287285 h 6307645"/>
                      <a:gd name="connsiteX6" fmla="*/ 10877164 w 13623187"/>
                      <a:gd name="connsiteY6" fmla="*/ 6284200 h 6307645"/>
                      <a:gd name="connsiteX7" fmla="*/ 10877165 w 13623187"/>
                      <a:gd name="connsiteY7" fmla="*/ 4080262 h 6307645"/>
                      <a:gd name="connsiteX8" fmla="*/ 10197225 w 13623187"/>
                      <a:gd name="connsiteY8" fmla="*/ 4244385 h 6307645"/>
                      <a:gd name="connsiteX9" fmla="*/ 10173779 w 13623187"/>
                      <a:gd name="connsiteY9" fmla="*/ 6284200 h 6307645"/>
                      <a:gd name="connsiteX10" fmla="*/ 3397841 w 13623187"/>
                      <a:gd name="connsiteY10" fmla="*/ 6307645 h 6307645"/>
                      <a:gd name="connsiteX11" fmla="*/ 3421286 w 13623187"/>
                      <a:gd name="connsiteY11" fmla="*/ 4197492 h 6307645"/>
                      <a:gd name="connsiteX12" fmla="*/ 2647564 w 13623187"/>
                      <a:gd name="connsiteY12" fmla="*/ 4197493 h 6307645"/>
                      <a:gd name="connsiteX13" fmla="*/ 2647564 w 13623187"/>
                      <a:gd name="connsiteY13" fmla="*/ 6260754 h 6307645"/>
                      <a:gd name="connsiteX14" fmla="*/ 0 w 13623187"/>
                      <a:gd name="connsiteY14" fmla="*/ 6287285 h 6307645"/>
                      <a:gd name="connsiteX15" fmla="*/ 914400 w 13623187"/>
                      <a:gd name="connsiteY15" fmla="*/ 1970108 h 6307645"/>
                      <a:gd name="connsiteX0" fmla="*/ 914400 w 13623187"/>
                      <a:gd name="connsiteY0" fmla="*/ 1985552 h 6323089"/>
                      <a:gd name="connsiteX1" fmla="*/ 4406025 w 13623187"/>
                      <a:gd name="connsiteY1" fmla="*/ 39521 h 6323089"/>
                      <a:gd name="connsiteX2" fmla="*/ 6774087 w 13623187"/>
                      <a:gd name="connsiteY2" fmla="*/ 5010105 h 6323089"/>
                      <a:gd name="connsiteX3" fmla="*/ 9235932 w 13623187"/>
                      <a:gd name="connsiteY3" fmla="*/ 16075 h 6323089"/>
                      <a:gd name="connsiteX4" fmla="*/ 12213595 w 13623187"/>
                      <a:gd name="connsiteY4" fmla="*/ 1422844 h 6323089"/>
                      <a:gd name="connsiteX5" fmla="*/ 13620364 w 13623187"/>
                      <a:gd name="connsiteY5" fmla="*/ 6302729 h 6323089"/>
                      <a:gd name="connsiteX6" fmla="*/ 10877164 w 13623187"/>
                      <a:gd name="connsiteY6" fmla="*/ 6299644 h 6323089"/>
                      <a:gd name="connsiteX7" fmla="*/ 10877165 w 13623187"/>
                      <a:gd name="connsiteY7" fmla="*/ 4095706 h 6323089"/>
                      <a:gd name="connsiteX8" fmla="*/ 10197225 w 13623187"/>
                      <a:gd name="connsiteY8" fmla="*/ 4259829 h 6323089"/>
                      <a:gd name="connsiteX9" fmla="*/ 10173779 w 13623187"/>
                      <a:gd name="connsiteY9" fmla="*/ 6299644 h 6323089"/>
                      <a:gd name="connsiteX10" fmla="*/ 3397841 w 13623187"/>
                      <a:gd name="connsiteY10" fmla="*/ 6323089 h 6323089"/>
                      <a:gd name="connsiteX11" fmla="*/ 3421286 w 13623187"/>
                      <a:gd name="connsiteY11" fmla="*/ 4212936 h 6323089"/>
                      <a:gd name="connsiteX12" fmla="*/ 2647564 w 13623187"/>
                      <a:gd name="connsiteY12" fmla="*/ 4212937 h 6323089"/>
                      <a:gd name="connsiteX13" fmla="*/ 2647564 w 13623187"/>
                      <a:gd name="connsiteY13" fmla="*/ 6276198 h 6323089"/>
                      <a:gd name="connsiteX14" fmla="*/ 0 w 13623187"/>
                      <a:gd name="connsiteY14" fmla="*/ 6302729 h 6323089"/>
                      <a:gd name="connsiteX15" fmla="*/ 914400 w 13623187"/>
                      <a:gd name="connsiteY15" fmla="*/ 1985552 h 6323089"/>
                      <a:gd name="connsiteX0" fmla="*/ 937847 w 13646634"/>
                      <a:gd name="connsiteY0" fmla="*/ 1985552 h 6323089"/>
                      <a:gd name="connsiteX1" fmla="*/ 4429472 w 13646634"/>
                      <a:gd name="connsiteY1" fmla="*/ 39521 h 6323089"/>
                      <a:gd name="connsiteX2" fmla="*/ 6797534 w 13646634"/>
                      <a:gd name="connsiteY2" fmla="*/ 5010105 h 6323089"/>
                      <a:gd name="connsiteX3" fmla="*/ 9259379 w 13646634"/>
                      <a:gd name="connsiteY3" fmla="*/ 16075 h 6323089"/>
                      <a:gd name="connsiteX4" fmla="*/ 12237042 w 13646634"/>
                      <a:gd name="connsiteY4" fmla="*/ 1422844 h 6323089"/>
                      <a:gd name="connsiteX5" fmla="*/ 13643811 w 13646634"/>
                      <a:gd name="connsiteY5" fmla="*/ 6302729 h 6323089"/>
                      <a:gd name="connsiteX6" fmla="*/ 10900611 w 13646634"/>
                      <a:gd name="connsiteY6" fmla="*/ 6299644 h 6323089"/>
                      <a:gd name="connsiteX7" fmla="*/ 10900612 w 13646634"/>
                      <a:gd name="connsiteY7" fmla="*/ 4095706 h 6323089"/>
                      <a:gd name="connsiteX8" fmla="*/ 10220672 w 13646634"/>
                      <a:gd name="connsiteY8" fmla="*/ 4259829 h 6323089"/>
                      <a:gd name="connsiteX9" fmla="*/ 10197226 w 13646634"/>
                      <a:gd name="connsiteY9" fmla="*/ 6299644 h 6323089"/>
                      <a:gd name="connsiteX10" fmla="*/ 3421288 w 13646634"/>
                      <a:gd name="connsiteY10" fmla="*/ 6323089 h 6323089"/>
                      <a:gd name="connsiteX11" fmla="*/ 3444733 w 13646634"/>
                      <a:gd name="connsiteY11" fmla="*/ 4212936 h 6323089"/>
                      <a:gd name="connsiteX12" fmla="*/ 2671011 w 13646634"/>
                      <a:gd name="connsiteY12" fmla="*/ 4212937 h 6323089"/>
                      <a:gd name="connsiteX13" fmla="*/ 2671011 w 13646634"/>
                      <a:gd name="connsiteY13" fmla="*/ 6276198 h 6323089"/>
                      <a:gd name="connsiteX14" fmla="*/ 0 w 13646634"/>
                      <a:gd name="connsiteY14" fmla="*/ 6232390 h 6323089"/>
                      <a:gd name="connsiteX15" fmla="*/ 937847 w 13646634"/>
                      <a:gd name="connsiteY15" fmla="*/ 1985552 h 6323089"/>
                      <a:gd name="connsiteX0" fmla="*/ 867509 w 13576296"/>
                      <a:gd name="connsiteY0" fmla="*/ 1985552 h 6323089"/>
                      <a:gd name="connsiteX1" fmla="*/ 4359134 w 13576296"/>
                      <a:gd name="connsiteY1" fmla="*/ 39521 h 6323089"/>
                      <a:gd name="connsiteX2" fmla="*/ 6727196 w 13576296"/>
                      <a:gd name="connsiteY2" fmla="*/ 5010105 h 6323089"/>
                      <a:gd name="connsiteX3" fmla="*/ 9189041 w 13576296"/>
                      <a:gd name="connsiteY3" fmla="*/ 16075 h 6323089"/>
                      <a:gd name="connsiteX4" fmla="*/ 12166704 w 13576296"/>
                      <a:gd name="connsiteY4" fmla="*/ 1422844 h 6323089"/>
                      <a:gd name="connsiteX5" fmla="*/ 13573473 w 13576296"/>
                      <a:gd name="connsiteY5" fmla="*/ 6302729 h 6323089"/>
                      <a:gd name="connsiteX6" fmla="*/ 10830273 w 13576296"/>
                      <a:gd name="connsiteY6" fmla="*/ 6299644 h 6323089"/>
                      <a:gd name="connsiteX7" fmla="*/ 10830274 w 13576296"/>
                      <a:gd name="connsiteY7" fmla="*/ 4095706 h 6323089"/>
                      <a:gd name="connsiteX8" fmla="*/ 10150334 w 13576296"/>
                      <a:gd name="connsiteY8" fmla="*/ 4259829 h 6323089"/>
                      <a:gd name="connsiteX9" fmla="*/ 10126888 w 13576296"/>
                      <a:gd name="connsiteY9" fmla="*/ 6299644 h 6323089"/>
                      <a:gd name="connsiteX10" fmla="*/ 3350950 w 13576296"/>
                      <a:gd name="connsiteY10" fmla="*/ 6323089 h 6323089"/>
                      <a:gd name="connsiteX11" fmla="*/ 3374395 w 13576296"/>
                      <a:gd name="connsiteY11" fmla="*/ 4212936 h 6323089"/>
                      <a:gd name="connsiteX12" fmla="*/ 2600673 w 13576296"/>
                      <a:gd name="connsiteY12" fmla="*/ 4212937 h 6323089"/>
                      <a:gd name="connsiteX13" fmla="*/ 2600673 w 13576296"/>
                      <a:gd name="connsiteY13" fmla="*/ 6276198 h 6323089"/>
                      <a:gd name="connsiteX14" fmla="*/ 0 w 13576296"/>
                      <a:gd name="connsiteY14" fmla="*/ 6302729 h 6323089"/>
                      <a:gd name="connsiteX15" fmla="*/ 867509 w 13576296"/>
                      <a:gd name="connsiteY15" fmla="*/ 1985552 h 6323089"/>
                      <a:gd name="connsiteX0" fmla="*/ 875123 w 13583910"/>
                      <a:gd name="connsiteY0" fmla="*/ 1985552 h 6323089"/>
                      <a:gd name="connsiteX1" fmla="*/ 4366748 w 13583910"/>
                      <a:gd name="connsiteY1" fmla="*/ 39521 h 6323089"/>
                      <a:gd name="connsiteX2" fmla="*/ 6734810 w 13583910"/>
                      <a:gd name="connsiteY2" fmla="*/ 5010105 h 6323089"/>
                      <a:gd name="connsiteX3" fmla="*/ 9196655 w 13583910"/>
                      <a:gd name="connsiteY3" fmla="*/ 16075 h 6323089"/>
                      <a:gd name="connsiteX4" fmla="*/ 12174318 w 13583910"/>
                      <a:gd name="connsiteY4" fmla="*/ 1422844 h 6323089"/>
                      <a:gd name="connsiteX5" fmla="*/ 13581087 w 13583910"/>
                      <a:gd name="connsiteY5" fmla="*/ 6302729 h 6323089"/>
                      <a:gd name="connsiteX6" fmla="*/ 10837887 w 13583910"/>
                      <a:gd name="connsiteY6" fmla="*/ 6299644 h 6323089"/>
                      <a:gd name="connsiteX7" fmla="*/ 10837888 w 13583910"/>
                      <a:gd name="connsiteY7" fmla="*/ 4095706 h 6323089"/>
                      <a:gd name="connsiteX8" fmla="*/ 10157948 w 13583910"/>
                      <a:gd name="connsiteY8" fmla="*/ 4259829 h 6323089"/>
                      <a:gd name="connsiteX9" fmla="*/ 10134502 w 13583910"/>
                      <a:gd name="connsiteY9" fmla="*/ 6299644 h 6323089"/>
                      <a:gd name="connsiteX10" fmla="*/ 3358564 w 13583910"/>
                      <a:gd name="connsiteY10" fmla="*/ 6323089 h 6323089"/>
                      <a:gd name="connsiteX11" fmla="*/ 3382009 w 13583910"/>
                      <a:gd name="connsiteY11" fmla="*/ 4212936 h 6323089"/>
                      <a:gd name="connsiteX12" fmla="*/ 2608287 w 13583910"/>
                      <a:gd name="connsiteY12" fmla="*/ 4212937 h 6323089"/>
                      <a:gd name="connsiteX13" fmla="*/ 2608287 w 13583910"/>
                      <a:gd name="connsiteY13" fmla="*/ 6276198 h 6323089"/>
                      <a:gd name="connsiteX14" fmla="*/ 7614 w 13583910"/>
                      <a:gd name="connsiteY14" fmla="*/ 6302729 h 6323089"/>
                      <a:gd name="connsiteX15" fmla="*/ 875123 w 13583910"/>
                      <a:gd name="connsiteY15" fmla="*/ 1985552 h 6323089"/>
                      <a:gd name="connsiteX0" fmla="*/ 1154365 w 13581798"/>
                      <a:gd name="connsiteY0" fmla="*/ 1654535 h 6343764"/>
                      <a:gd name="connsiteX1" fmla="*/ 4364636 w 13581798"/>
                      <a:gd name="connsiteY1" fmla="*/ 60196 h 6343764"/>
                      <a:gd name="connsiteX2" fmla="*/ 6732698 w 13581798"/>
                      <a:gd name="connsiteY2" fmla="*/ 5030780 h 6343764"/>
                      <a:gd name="connsiteX3" fmla="*/ 9194543 w 13581798"/>
                      <a:gd name="connsiteY3" fmla="*/ 36750 h 6343764"/>
                      <a:gd name="connsiteX4" fmla="*/ 12172206 w 13581798"/>
                      <a:gd name="connsiteY4" fmla="*/ 1443519 h 6343764"/>
                      <a:gd name="connsiteX5" fmla="*/ 13578975 w 13581798"/>
                      <a:gd name="connsiteY5" fmla="*/ 6323404 h 6343764"/>
                      <a:gd name="connsiteX6" fmla="*/ 10835775 w 13581798"/>
                      <a:gd name="connsiteY6" fmla="*/ 6320319 h 6343764"/>
                      <a:gd name="connsiteX7" fmla="*/ 10835776 w 13581798"/>
                      <a:gd name="connsiteY7" fmla="*/ 4116381 h 6343764"/>
                      <a:gd name="connsiteX8" fmla="*/ 10155836 w 13581798"/>
                      <a:gd name="connsiteY8" fmla="*/ 4280504 h 6343764"/>
                      <a:gd name="connsiteX9" fmla="*/ 10132390 w 13581798"/>
                      <a:gd name="connsiteY9" fmla="*/ 6320319 h 6343764"/>
                      <a:gd name="connsiteX10" fmla="*/ 3356452 w 13581798"/>
                      <a:gd name="connsiteY10" fmla="*/ 6343764 h 6343764"/>
                      <a:gd name="connsiteX11" fmla="*/ 3379897 w 13581798"/>
                      <a:gd name="connsiteY11" fmla="*/ 4233611 h 6343764"/>
                      <a:gd name="connsiteX12" fmla="*/ 2606175 w 13581798"/>
                      <a:gd name="connsiteY12" fmla="*/ 4233612 h 6343764"/>
                      <a:gd name="connsiteX13" fmla="*/ 2606175 w 13581798"/>
                      <a:gd name="connsiteY13" fmla="*/ 6296873 h 6343764"/>
                      <a:gd name="connsiteX14" fmla="*/ 5502 w 13581798"/>
                      <a:gd name="connsiteY14" fmla="*/ 6323404 h 6343764"/>
                      <a:gd name="connsiteX15" fmla="*/ 1154365 w 13581798"/>
                      <a:gd name="connsiteY15" fmla="*/ 1654535 h 6343764"/>
                      <a:gd name="connsiteX0" fmla="*/ 1154012 w 13581445"/>
                      <a:gd name="connsiteY0" fmla="*/ 1654535 h 6343764"/>
                      <a:gd name="connsiteX1" fmla="*/ 4364283 w 13581445"/>
                      <a:gd name="connsiteY1" fmla="*/ 60196 h 6343764"/>
                      <a:gd name="connsiteX2" fmla="*/ 6732345 w 13581445"/>
                      <a:gd name="connsiteY2" fmla="*/ 5030780 h 6343764"/>
                      <a:gd name="connsiteX3" fmla="*/ 9194190 w 13581445"/>
                      <a:gd name="connsiteY3" fmla="*/ 36750 h 6343764"/>
                      <a:gd name="connsiteX4" fmla="*/ 12171853 w 13581445"/>
                      <a:gd name="connsiteY4" fmla="*/ 1443519 h 6343764"/>
                      <a:gd name="connsiteX5" fmla="*/ 13578622 w 13581445"/>
                      <a:gd name="connsiteY5" fmla="*/ 6323404 h 6343764"/>
                      <a:gd name="connsiteX6" fmla="*/ 10835422 w 13581445"/>
                      <a:gd name="connsiteY6" fmla="*/ 6320319 h 6343764"/>
                      <a:gd name="connsiteX7" fmla="*/ 10835423 w 13581445"/>
                      <a:gd name="connsiteY7" fmla="*/ 4116381 h 6343764"/>
                      <a:gd name="connsiteX8" fmla="*/ 10155483 w 13581445"/>
                      <a:gd name="connsiteY8" fmla="*/ 4280504 h 6343764"/>
                      <a:gd name="connsiteX9" fmla="*/ 10132037 w 13581445"/>
                      <a:gd name="connsiteY9" fmla="*/ 6320319 h 6343764"/>
                      <a:gd name="connsiteX10" fmla="*/ 3356099 w 13581445"/>
                      <a:gd name="connsiteY10" fmla="*/ 6343764 h 6343764"/>
                      <a:gd name="connsiteX11" fmla="*/ 3379544 w 13581445"/>
                      <a:gd name="connsiteY11" fmla="*/ 4233611 h 6343764"/>
                      <a:gd name="connsiteX12" fmla="*/ 2605822 w 13581445"/>
                      <a:gd name="connsiteY12" fmla="*/ 4233612 h 6343764"/>
                      <a:gd name="connsiteX13" fmla="*/ 2605822 w 13581445"/>
                      <a:gd name="connsiteY13" fmla="*/ 6296873 h 6343764"/>
                      <a:gd name="connsiteX14" fmla="*/ 5149 w 13581445"/>
                      <a:gd name="connsiteY14" fmla="*/ 6323404 h 6343764"/>
                      <a:gd name="connsiteX15" fmla="*/ 1154012 w 13581445"/>
                      <a:gd name="connsiteY15" fmla="*/ 1654535 h 6343764"/>
                      <a:gd name="connsiteX0" fmla="*/ 1227606 w 13655039"/>
                      <a:gd name="connsiteY0" fmla="*/ 1654535 h 6343764"/>
                      <a:gd name="connsiteX1" fmla="*/ 4437877 w 13655039"/>
                      <a:gd name="connsiteY1" fmla="*/ 60196 h 6343764"/>
                      <a:gd name="connsiteX2" fmla="*/ 6805939 w 13655039"/>
                      <a:gd name="connsiteY2" fmla="*/ 5030780 h 6343764"/>
                      <a:gd name="connsiteX3" fmla="*/ 9267784 w 13655039"/>
                      <a:gd name="connsiteY3" fmla="*/ 36750 h 6343764"/>
                      <a:gd name="connsiteX4" fmla="*/ 12245447 w 13655039"/>
                      <a:gd name="connsiteY4" fmla="*/ 1443519 h 6343764"/>
                      <a:gd name="connsiteX5" fmla="*/ 13652216 w 13655039"/>
                      <a:gd name="connsiteY5" fmla="*/ 6323404 h 6343764"/>
                      <a:gd name="connsiteX6" fmla="*/ 10909016 w 13655039"/>
                      <a:gd name="connsiteY6" fmla="*/ 6320319 h 6343764"/>
                      <a:gd name="connsiteX7" fmla="*/ 10909017 w 13655039"/>
                      <a:gd name="connsiteY7" fmla="*/ 4116381 h 6343764"/>
                      <a:gd name="connsiteX8" fmla="*/ 10229077 w 13655039"/>
                      <a:gd name="connsiteY8" fmla="*/ 4280504 h 6343764"/>
                      <a:gd name="connsiteX9" fmla="*/ 10205631 w 13655039"/>
                      <a:gd name="connsiteY9" fmla="*/ 6320319 h 6343764"/>
                      <a:gd name="connsiteX10" fmla="*/ 3429693 w 13655039"/>
                      <a:gd name="connsiteY10" fmla="*/ 6343764 h 6343764"/>
                      <a:gd name="connsiteX11" fmla="*/ 3453138 w 13655039"/>
                      <a:gd name="connsiteY11" fmla="*/ 4233611 h 6343764"/>
                      <a:gd name="connsiteX12" fmla="*/ 2679416 w 13655039"/>
                      <a:gd name="connsiteY12" fmla="*/ 4233612 h 6343764"/>
                      <a:gd name="connsiteX13" fmla="*/ 2679416 w 13655039"/>
                      <a:gd name="connsiteY13" fmla="*/ 6296873 h 6343764"/>
                      <a:gd name="connsiteX14" fmla="*/ 78743 w 13655039"/>
                      <a:gd name="connsiteY14" fmla="*/ 6323404 h 6343764"/>
                      <a:gd name="connsiteX15" fmla="*/ 1227606 w 13655039"/>
                      <a:gd name="connsiteY15" fmla="*/ 1654535 h 6343764"/>
                      <a:gd name="connsiteX0" fmla="*/ 1227606 w 13655039"/>
                      <a:gd name="connsiteY0" fmla="*/ 1626092 h 6315321"/>
                      <a:gd name="connsiteX1" fmla="*/ 4437877 w 13655039"/>
                      <a:gd name="connsiteY1" fmla="*/ 31753 h 6315321"/>
                      <a:gd name="connsiteX2" fmla="*/ 6805939 w 13655039"/>
                      <a:gd name="connsiteY2" fmla="*/ 5002337 h 6315321"/>
                      <a:gd name="connsiteX3" fmla="*/ 9267784 w 13655039"/>
                      <a:gd name="connsiteY3" fmla="*/ 8307 h 6315321"/>
                      <a:gd name="connsiteX4" fmla="*/ 12245447 w 13655039"/>
                      <a:gd name="connsiteY4" fmla="*/ 1415076 h 6315321"/>
                      <a:gd name="connsiteX5" fmla="*/ 13652216 w 13655039"/>
                      <a:gd name="connsiteY5" fmla="*/ 6294961 h 6315321"/>
                      <a:gd name="connsiteX6" fmla="*/ 10909016 w 13655039"/>
                      <a:gd name="connsiteY6" fmla="*/ 6291876 h 6315321"/>
                      <a:gd name="connsiteX7" fmla="*/ 10909017 w 13655039"/>
                      <a:gd name="connsiteY7" fmla="*/ 4087938 h 6315321"/>
                      <a:gd name="connsiteX8" fmla="*/ 10229077 w 13655039"/>
                      <a:gd name="connsiteY8" fmla="*/ 4252061 h 6315321"/>
                      <a:gd name="connsiteX9" fmla="*/ 10205631 w 13655039"/>
                      <a:gd name="connsiteY9" fmla="*/ 6291876 h 6315321"/>
                      <a:gd name="connsiteX10" fmla="*/ 3429693 w 13655039"/>
                      <a:gd name="connsiteY10" fmla="*/ 6315321 h 6315321"/>
                      <a:gd name="connsiteX11" fmla="*/ 3453138 w 13655039"/>
                      <a:gd name="connsiteY11" fmla="*/ 4205168 h 6315321"/>
                      <a:gd name="connsiteX12" fmla="*/ 2679416 w 13655039"/>
                      <a:gd name="connsiteY12" fmla="*/ 4205169 h 6315321"/>
                      <a:gd name="connsiteX13" fmla="*/ 2679416 w 13655039"/>
                      <a:gd name="connsiteY13" fmla="*/ 6268430 h 6315321"/>
                      <a:gd name="connsiteX14" fmla="*/ 78743 w 13655039"/>
                      <a:gd name="connsiteY14" fmla="*/ 6294961 h 6315321"/>
                      <a:gd name="connsiteX15" fmla="*/ 1227606 w 13655039"/>
                      <a:gd name="connsiteY15" fmla="*/ 1626092 h 6315321"/>
                      <a:gd name="connsiteX0" fmla="*/ 1227606 w 13655039"/>
                      <a:gd name="connsiteY0" fmla="*/ 1618416 h 6307645"/>
                      <a:gd name="connsiteX1" fmla="*/ 4437877 w 13655039"/>
                      <a:gd name="connsiteY1" fmla="*/ 24077 h 6307645"/>
                      <a:gd name="connsiteX2" fmla="*/ 6805939 w 13655039"/>
                      <a:gd name="connsiteY2" fmla="*/ 4994661 h 6307645"/>
                      <a:gd name="connsiteX3" fmla="*/ 9267784 w 13655039"/>
                      <a:gd name="connsiteY3" fmla="*/ 631 h 6307645"/>
                      <a:gd name="connsiteX4" fmla="*/ 12245447 w 13655039"/>
                      <a:gd name="connsiteY4" fmla="*/ 1407400 h 6307645"/>
                      <a:gd name="connsiteX5" fmla="*/ 13652216 w 13655039"/>
                      <a:gd name="connsiteY5" fmla="*/ 6287285 h 6307645"/>
                      <a:gd name="connsiteX6" fmla="*/ 10909016 w 13655039"/>
                      <a:gd name="connsiteY6" fmla="*/ 6284200 h 6307645"/>
                      <a:gd name="connsiteX7" fmla="*/ 10909017 w 13655039"/>
                      <a:gd name="connsiteY7" fmla="*/ 4080262 h 6307645"/>
                      <a:gd name="connsiteX8" fmla="*/ 10229077 w 13655039"/>
                      <a:gd name="connsiteY8" fmla="*/ 4244385 h 6307645"/>
                      <a:gd name="connsiteX9" fmla="*/ 10205631 w 13655039"/>
                      <a:gd name="connsiteY9" fmla="*/ 6284200 h 6307645"/>
                      <a:gd name="connsiteX10" fmla="*/ 3429693 w 13655039"/>
                      <a:gd name="connsiteY10" fmla="*/ 6307645 h 6307645"/>
                      <a:gd name="connsiteX11" fmla="*/ 3453138 w 13655039"/>
                      <a:gd name="connsiteY11" fmla="*/ 4197492 h 6307645"/>
                      <a:gd name="connsiteX12" fmla="*/ 2679416 w 13655039"/>
                      <a:gd name="connsiteY12" fmla="*/ 4197493 h 6307645"/>
                      <a:gd name="connsiteX13" fmla="*/ 2679416 w 13655039"/>
                      <a:gd name="connsiteY13" fmla="*/ 6260754 h 6307645"/>
                      <a:gd name="connsiteX14" fmla="*/ 78743 w 13655039"/>
                      <a:gd name="connsiteY14" fmla="*/ 6287285 h 6307645"/>
                      <a:gd name="connsiteX15" fmla="*/ 1227606 w 13655039"/>
                      <a:gd name="connsiteY15"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10237247 w 13663209"/>
                      <a:gd name="connsiteY8" fmla="*/ 4244385 h 6307645"/>
                      <a:gd name="connsiteX9" fmla="*/ 10213801 w 13663209"/>
                      <a:gd name="connsiteY9" fmla="*/ 6284200 h 6307645"/>
                      <a:gd name="connsiteX10" fmla="*/ 3437863 w 13663209"/>
                      <a:gd name="connsiteY10" fmla="*/ 6307645 h 6307645"/>
                      <a:gd name="connsiteX11" fmla="*/ 3461308 w 13663209"/>
                      <a:gd name="connsiteY11" fmla="*/ 4197492 h 6307645"/>
                      <a:gd name="connsiteX12" fmla="*/ 2687586 w 13663209"/>
                      <a:gd name="connsiteY12" fmla="*/ 4197493 h 6307645"/>
                      <a:gd name="connsiteX13" fmla="*/ 2687586 w 13663209"/>
                      <a:gd name="connsiteY13" fmla="*/ 6260754 h 6307645"/>
                      <a:gd name="connsiteX14" fmla="*/ 86913 w 13663209"/>
                      <a:gd name="connsiteY14" fmla="*/ 6287285 h 6307645"/>
                      <a:gd name="connsiteX15" fmla="*/ 1235776 w 13663209"/>
                      <a:gd name="connsiteY15"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10237247 w 13663209"/>
                      <a:gd name="connsiteY8" fmla="*/ 4244385 h 6307645"/>
                      <a:gd name="connsiteX9" fmla="*/ 10213801 w 13663209"/>
                      <a:gd name="connsiteY9" fmla="*/ 6284200 h 6307645"/>
                      <a:gd name="connsiteX10" fmla="*/ 7333287 w 13663209"/>
                      <a:gd name="connsiteY10" fmla="*/ 6263952 h 6307645"/>
                      <a:gd name="connsiteX11" fmla="*/ 3437863 w 13663209"/>
                      <a:gd name="connsiteY11" fmla="*/ 6307645 h 6307645"/>
                      <a:gd name="connsiteX12" fmla="*/ 3461308 w 13663209"/>
                      <a:gd name="connsiteY12" fmla="*/ 4197492 h 6307645"/>
                      <a:gd name="connsiteX13" fmla="*/ 2687586 w 13663209"/>
                      <a:gd name="connsiteY13" fmla="*/ 4197493 h 6307645"/>
                      <a:gd name="connsiteX14" fmla="*/ 2687586 w 13663209"/>
                      <a:gd name="connsiteY14" fmla="*/ 6260754 h 6307645"/>
                      <a:gd name="connsiteX15" fmla="*/ 86913 w 13663209"/>
                      <a:gd name="connsiteY15" fmla="*/ 6287285 h 6307645"/>
                      <a:gd name="connsiteX16" fmla="*/ 1235776 w 13663209"/>
                      <a:gd name="connsiteY16"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10237247 w 13663209"/>
                      <a:gd name="connsiteY8" fmla="*/ 4244385 h 6307645"/>
                      <a:gd name="connsiteX9" fmla="*/ 7333287 w 13663209"/>
                      <a:gd name="connsiteY9" fmla="*/ 6263952 h 6307645"/>
                      <a:gd name="connsiteX10" fmla="*/ 3437863 w 13663209"/>
                      <a:gd name="connsiteY10" fmla="*/ 6307645 h 6307645"/>
                      <a:gd name="connsiteX11" fmla="*/ 3461308 w 13663209"/>
                      <a:gd name="connsiteY11" fmla="*/ 4197492 h 6307645"/>
                      <a:gd name="connsiteX12" fmla="*/ 2687586 w 13663209"/>
                      <a:gd name="connsiteY12" fmla="*/ 4197493 h 6307645"/>
                      <a:gd name="connsiteX13" fmla="*/ 2687586 w 13663209"/>
                      <a:gd name="connsiteY13" fmla="*/ 6260754 h 6307645"/>
                      <a:gd name="connsiteX14" fmla="*/ 86913 w 13663209"/>
                      <a:gd name="connsiteY14" fmla="*/ 6287285 h 6307645"/>
                      <a:gd name="connsiteX15" fmla="*/ 1235776 w 13663209"/>
                      <a:gd name="connsiteY15"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7333287 w 13663209"/>
                      <a:gd name="connsiteY8" fmla="*/ 6263952 h 6307645"/>
                      <a:gd name="connsiteX9" fmla="*/ 3437863 w 13663209"/>
                      <a:gd name="connsiteY9" fmla="*/ 6307645 h 6307645"/>
                      <a:gd name="connsiteX10" fmla="*/ 3461308 w 13663209"/>
                      <a:gd name="connsiteY10" fmla="*/ 4197492 h 6307645"/>
                      <a:gd name="connsiteX11" fmla="*/ 2687586 w 13663209"/>
                      <a:gd name="connsiteY11" fmla="*/ 4197493 h 6307645"/>
                      <a:gd name="connsiteX12" fmla="*/ 2687586 w 13663209"/>
                      <a:gd name="connsiteY12" fmla="*/ 6260754 h 6307645"/>
                      <a:gd name="connsiteX13" fmla="*/ 86913 w 13663209"/>
                      <a:gd name="connsiteY13" fmla="*/ 6287285 h 6307645"/>
                      <a:gd name="connsiteX14" fmla="*/ 1235776 w 13663209"/>
                      <a:gd name="connsiteY14"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7333287 w 13663209"/>
                      <a:gd name="connsiteY7" fmla="*/ 6263952 h 6307645"/>
                      <a:gd name="connsiteX8" fmla="*/ 3437863 w 13663209"/>
                      <a:gd name="connsiteY8" fmla="*/ 6307645 h 6307645"/>
                      <a:gd name="connsiteX9" fmla="*/ 3461308 w 13663209"/>
                      <a:gd name="connsiteY9" fmla="*/ 4197492 h 6307645"/>
                      <a:gd name="connsiteX10" fmla="*/ 2687586 w 13663209"/>
                      <a:gd name="connsiteY10" fmla="*/ 4197493 h 6307645"/>
                      <a:gd name="connsiteX11" fmla="*/ 2687586 w 13663209"/>
                      <a:gd name="connsiteY11" fmla="*/ 6260754 h 6307645"/>
                      <a:gd name="connsiteX12" fmla="*/ 86913 w 13663209"/>
                      <a:gd name="connsiteY12" fmla="*/ 6287285 h 6307645"/>
                      <a:gd name="connsiteX13" fmla="*/ 1235776 w 13663209"/>
                      <a:gd name="connsiteY13"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7333287 w 13663209"/>
                      <a:gd name="connsiteY6" fmla="*/ 6263952 h 6307645"/>
                      <a:gd name="connsiteX7" fmla="*/ 3437863 w 13663209"/>
                      <a:gd name="connsiteY7" fmla="*/ 6307645 h 6307645"/>
                      <a:gd name="connsiteX8" fmla="*/ 3461308 w 13663209"/>
                      <a:gd name="connsiteY8" fmla="*/ 4197492 h 6307645"/>
                      <a:gd name="connsiteX9" fmla="*/ 2687586 w 13663209"/>
                      <a:gd name="connsiteY9" fmla="*/ 4197493 h 6307645"/>
                      <a:gd name="connsiteX10" fmla="*/ 2687586 w 13663209"/>
                      <a:gd name="connsiteY10" fmla="*/ 6260754 h 6307645"/>
                      <a:gd name="connsiteX11" fmla="*/ 86913 w 13663209"/>
                      <a:gd name="connsiteY11" fmla="*/ 6287285 h 6307645"/>
                      <a:gd name="connsiteX12" fmla="*/ 1235776 w 13663209"/>
                      <a:gd name="connsiteY12" fmla="*/ 1618416 h 6307645"/>
                      <a:gd name="connsiteX0" fmla="*/ 1235776 w 12253617"/>
                      <a:gd name="connsiteY0" fmla="*/ 1618416 h 6307645"/>
                      <a:gd name="connsiteX1" fmla="*/ 4446047 w 12253617"/>
                      <a:gd name="connsiteY1" fmla="*/ 24077 h 6307645"/>
                      <a:gd name="connsiteX2" fmla="*/ 6814109 w 12253617"/>
                      <a:gd name="connsiteY2" fmla="*/ 4994661 h 6307645"/>
                      <a:gd name="connsiteX3" fmla="*/ 9275954 w 12253617"/>
                      <a:gd name="connsiteY3" fmla="*/ 631 h 6307645"/>
                      <a:gd name="connsiteX4" fmla="*/ 12253617 w 12253617"/>
                      <a:gd name="connsiteY4" fmla="*/ 1407400 h 6307645"/>
                      <a:gd name="connsiteX5" fmla="*/ 7333287 w 12253617"/>
                      <a:gd name="connsiteY5" fmla="*/ 6263952 h 6307645"/>
                      <a:gd name="connsiteX6" fmla="*/ 3437863 w 12253617"/>
                      <a:gd name="connsiteY6" fmla="*/ 6307645 h 6307645"/>
                      <a:gd name="connsiteX7" fmla="*/ 3461308 w 12253617"/>
                      <a:gd name="connsiteY7" fmla="*/ 4197492 h 6307645"/>
                      <a:gd name="connsiteX8" fmla="*/ 2687586 w 12253617"/>
                      <a:gd name="connsiteY8" fmla="*/ 4197493 h 6307645"/>
                      <a:gd name="connsiteX9" fmla="*/ 2687586 w 12253617"/>
                      <a:gd name="connsiteY9" fmla="*/ 6260754 h 6307645"/>
                      <a:gd name="connsiteX10" fmla="*/ 86913 w 12253617"/>
                      <a:gd name="connsiteY10" fmla="*/ 6287285 h 6307645"/>
                      <a:gd name="connsiteX11" fmla="*/ 1235776 w 12253617"/>
                      <a:gd name="connsiteY11" fmla="*/ 1618416 h 6307645"/>
                      <a:gd name="connsiteX0" fmla="*/ 1235776 w 12253617"/>
                      <a:gd name="connsiteY0" fmla="*/ 1618416 h 6307645"/>
                      <a:gd name="connsiteX1" fmla="*/ 4446047 w 12253617"/>
                      <a:gd name="connsiteY1" fmla="*/ 24077 h 6307645"/>
                      <a:gd name="connsiteX2" fmla="*/ 6814109 w 12253617"/>
                      <a:gd name="connsiteY2" fmla="*/ 4994661 h 6307645"/>
                      <a:gd name="connsiteX3" fmla="*/ 9275954 w 12253617"/>
                      <a:gd name="connsiteY3" fmla="*/ 631 h 6307645"/>
                      <a:gd name="connsiteX4" fmla="*/ 12253617 w 12253617"/>
                      <a:gd name="connsiteY4" fmla="*/ 1407400 h 6307645"/>
                      <a:gd name="connsiteX5" fmla="*/ 7418397 w 12253617"/>
                      <a:gd name="connsiteY5" fmla="*/ 6307645 h 6307645"/>
                      <a:gd name="connsiteX6" fmla="*/ 3437863 w 12253617"/>
                      <a:gd name="connsiteY6" fmla="*/ 6307645 h 6307645"/>
                      <a:gd name="connsiteX7" fmla="*/ 3461308 w 12253617"/>
                      <a:gd name="connsiteY7" fmla="*/ 4197492 h 6307645"/>
                      <a:gd name="connsiteX8" fmla="*/ 2687586 w 12253617"/>
                      <a:gd name="connsiteY8" fmla="*/ 4197493 h 6307645"/>
                      <a:gd name="connsiteX9" fmla="*/ 2687586 w 12253617"/>
                      <a:gd name="connsiteY9" fmla="*/ 6260754 h 6307645"/>
                      <a:gd name="connsiteX10" fmla="*/ 86913 w 12253617"/>
                      <a:gd name="connsiteY10" fmla="*/ 6287285 h 6307645"/>
                      <a:gd name="connsiteX11" fmla="*/ 1235776 w 12253617"/>
                      <a:gd name="connsiteY11" fmla="*/ 1618416 h 6307645"/>
                      <a:gd name="connsiteX0" fmla="*/ 1235776 w 12253617"/>
                      <a:gd name="connsiteY0" fmla="*/ 1618416 h 6307645"/>
                      <a:gd name="connsiteX1" fmla="*/ 4446047 w 12253617"/>
                      <a:gd name="connsiteY1" fmla="*/ 24077 h 6307645"/>
                      <a:gd name="connsiteX2" fmla="*/ 6814109 w 12253617"/>
                      <a:gd name="connsiteY2" fmla="*/ 4994661 h 6307645"/>
                      <a:gd name="connsiteX3" fmla="*/ 9275954 w 12253617"/>
                      <a:gd name="connsiteY3" fmla="*/ 631 h 6307645"/>
                      <a:gd name="connsiteX4" fmla="*/ 12253617 w 12253617"/>
                      <a:gd name="connsiteY4" fmla="*/ 1407400 h 6307645"/>
                      <a:gd name="connsiteX5" fmla="*/ 7418397 w 12253617"/>
                      <a:gd name="connsiteY5" fmla="*/ 6307645 h 6307645"/>
                      <a:gd name="connsiteX6" fmla="*/ 3437863 w 12253617"/>
                      <a:gd name="connsiteY6" fmla="*/ 6307645 h 6307645"/>
                      <a:gd name="connsiteX7" fmla="*/ 3461308 w 12253617"/>
                      <a:gd name="connsiteY7" fmla="*/ 4197492 h 6307645"/>
                      <a:gd name="connsiteX8" fmla="*/ 2687586 w 12253617"/>
                      <a:gd name="connsiteY8" fmla="*/ 4197493 h 6307645"/>
                      <a:gd name="connsiteX9" fmla="*/ 2687586 w 12253617"/>
                      <a:gd name="connsiteY9" fmla="*/ 6260754 h 6307645"/>
                      <a:gd name="connsiteX10" fmla="*/ 86913 w 12253617"/>
                      <a:gd name="connsiteY10" fmla="*/ 6287285 h 6307645"/>
                      <a:gd name="connsiteX11" fmla="*/ 1235776 w 12253617"/>
                      <a:gd name="connsiteY11" fmla="*/ 1618416 h 6307645"/>
                      <a:gd name="connsiteX0" fmla="*/ 1235776 w 12253617"/>
                      <a:gd name="connsiteY0" fmla="*/ 1627152 h 6316381"/>
                      <a:gd name="connsiteX1" fmla="*/ 4446047 w 12253617"/>
                      <a:gd name="connsiteY1" fmla="*/ 32813 h 6316381"/>
                      <a:gd name="connsiteX2" fmla="*/ 6814109 w 12253617"/>
                      <a:gd name="connsiteY2" fmla="*/ 5003397 h 6316381"/>
                      <a:gd name="connsiteX3" fmla="*/ 9275954 w 12253617"/>
                      <a:gd name="connsiteY3" fmla="*/ 9367 h 6316381"/>
                      <a:gd name="connsiteX4" fmla="*/ 12253617 w 12253617"/>
                      <a:gd name="connsiteY4" fmla="*/ 1416136 h 6316381"/>
                      <a:gd name="connsiteX5" fmla="*/ 7418397 w 12253617"/>
                      <a:gd name="connsiteY5" fmla="*/ 6316381 h 6316381"/>
                      <a:gd name="connsiteX6" fmla="*/ 3437863 w 12253617"/>
                      <a:gd name="connsiteY6" fmla="*/ 6316381 h 6316381"/>
                      <a:gd name="connsiteX7" fmla="*/ 3461308 w 12253617"/>
                      <a:gd name="connsiteY7" fmla="*/ 4206228 h 6316381"/>
                      <a:gd name="connsiteX8" fmla="*/ 2687586 w 12253617"/>
                      <a:gd name="connsiteY8" fmla="*/ 4206229 h 6316381"/>
                      <a:gd name="connsiteX9" fmla="*/ 2687586 w 12253617"/>
                      <a:gd name="connsiteY9" fmla="*/ 6269490 h 6316381"/>
                      <a:gd name="connsiteX10" fmla="*/ 86913 w 12253617"/>
                      <a:gd name="connsiteY10" fmla="*/ 6296021 h 6316381"/>
                      <a:gd name="connsiteX11" fmla="*/ 1235776 w 12253617"/>
                      <a:gd name="connsiteY11" fmla="*/ 1627152 h 6316381"/>
                      <a:gd name="connsiteX0" fmla="*/ 1235776 w 12253617"/>
                      <a:gd name="connsiteY0" fmla="*/ 1619906 h 6309135"/>
                      <a:gd name="connsiteX1" fmla="*/ 4446047 w 12253617"/>
                      <a:gd name="connsiteY1" fmla="*/ 25567 h 6309135"/>
                      <a:gd name="connsiteX2" fmla="*/ 6814109 w 12253617"/>
                      <a:gd name="connsiteY2" fmla="*/ 4996151 h 6309135"/>
                      <a:gd name="connsiteX3" fmla="*/ 9275954 w 12253617"/>
                      <a:gd name="connsiteY3" fmla="*/ 2121 h 6309135"/>
                      <a:gd name="connsiteX4" fmla="*/ 12253617 w 12253617"/>
                      <a:gd name="connsiteY4" fmla="*/ 1408890 h 6309135"/>
                      <a:gd name="connsiteX5" fmla="*/ 7418397 w 12253617"/>
                      <a:gd name="connsiteY5" fmla="*/ 6309135 h 6309135"/>
                      <a:gd name="connsiteX6" fmla="*/ 3437863 w 12253617"/>
                      <a:gd name="connsiteY6" fmla="*/ 6309135 h 6309135"/>
                      <a:gd name="connsiteX7" fmla="*/ 3461308 w 12253617"/>
                      <a:gd name="connsiteY7" fmla="*/ 4198982 h 6309135"/>
                      <a:gd name="connsiteX8" fmla="*/ 2687586 w 12253617"/>
                      <a:gd name="connsiteY8" fmla="*/ 4198983 h 6309135"/>
                      <a:gd name="connsiteX9" fmla="*/ 2687586 w 12253617"/>
                      <a:gd name="connsiteY9" fmla="*/ 6262244 h 6309135"/>
                      <a:gd name="connsiteX10" fmla="*/ 86913 w 12253617"/>
                      <a:gd name="connsiteY10" fmla="*/ 6288775 h 6309135"/>
                      <a:gd name="connsiteX11" fmla="*/ 1235776 w 12253617"/>
                      <a:gd name="connsiteY11" fmla="*/ 1619906 h 6309135"/>
                      <a:gd name="connsiteX0" fmla="*/ 1235776 w 12253617"/>
                      <a:gd name="connsiteY0" fmla="*/ 1619905 h 6309134"/>
                      <a:gd name="connsiteX1" fmla="*/ 4446047 w 12253617"/>
                      <a:gd name="connsiteY1" fmla="*/ 25566 h 6309134"/>
                      <a:gd name="connsiteX2" fmla="*/ 6814109 w 12253617"/>
                      <a:gd name="connsiteY2" fmla="*/ 4996150 h 6309134"/>
                      <a:gd name="connsiteX3" fmla="*/ 9275954 w 12253617"/>
                      <a:gd name="connsiteY3" fmla="*/ 2120 h 6309134"/>
                      <a:gd name="connsiteX4" fmla="*/ 12253617 w 12253617"/>
                      <a:gd name="connsiteY4" fmla="*/ 1408889 h 6309134"/>
                      <a:gd name="connsiteX5" fmla="*/ 7418397 w 12253617"/>
                      <a:gd name="connsiteY5" fmla="*/ 6309134 h 6309134"/>
                      <a:gd name="connsiteX6" fmla="*/ 3437863 w 12253617"/>
                      <a:gd name="connsiteY6" fmla="*/ 6309134 h 6309134"/>
                      <a:gd name="connsiteX7" fmla="*/ 3461308 w 12253617"/>
                      <a:gd name="connsiteY7" fmla="*/ 4198981 h 6309134"/>
                      <a:gd name="connsiteX8" fmla="*/ 2687586 w 12253617"/>
                      <a:gd name="connsiteY8" fmla="*/ 4198982 h 6309134"/>
                      <a:gd name="connsiteX9" fmla="*/ 2687586 w 12253617"/>
                      <a:gd name="connsiteY9" fmla="*/ 6262243 h 6309134"/>
                      <a:gd name="connsiteX10" fmla="*/ 86913 w 12253617"/>
                      <a:gd name="connsiteY10" fmla="*/ 6288774 h 6309134"/>
                      <a:gd name="connsiteX11" fmla="*/ 1235776 w 12253617"/>
                      <a:gd name="connsiteY11" fmla="*/ 1619905 h 6309134"/>
                      <a:gd name="connsiteX0" fmla="*/ 1235776 w 12168508"/>
                      <a:gd name="connsiteY0" fmla="*/ 1620410 h 6309639"/>
                      <a:gd name="connsiteX1" fmla="*/ 4446047 w 12168508"/>
                      <a:gd name="connsiteY1" fmla="*/ 26071 h 6309639"/>
                      <a:gd name="connsiteX2" fmla="*/ 6814109 w 12168508"/>
                      <a:gd name="connsiteY2" fmla="*/ 4996655 h 6309639"/>
                      <a:gd name="connsiteX3" fmla="*/ 9275954 w 12168508"/>
                      <a:gd name="connsiteY3" fmla="*/ 2625 h 6309639"/>
                      <a:gd name="connsiteX4" fmla="*/ 12168508 w 12168508"/>
                      <a:gd name="connsiteY4" fmla="*/ 1365701 h 6309639"/>
                      <a:gd name="connsiteX5" fmla="*/ 7418397 w 12168508"/>
                      <a:gd name="connsiteY5" fmla="*/ 6309639 h 6309639"/>
                      <a:gd name="connsiteX6" fmla="*/ 3437863 w 12168508"/>
                      <a:gd name="connsiteY6" fmla="*/ 6309639 h 6309639"/>
                      <a:gd name="connsiteX7" fmla="*/ 3461308 w 12168508"/>
                      <a:gd name="connsiteY7" fmla="*/ 4199486 h 6309639"/>
                      <a:gd name="connsiteX8" fmla="*/ 2687586 w 12168508"/>
                      <a:gd name="connsiteY8" fmla="*/ 4199487 h 6309639"/>
                      <a:gd name="connsiteX9" fmla="*/ 2687586 w 12168508"/>
                      <a:gd name="connsiteY9" fmla="*/ 6262748 h 6309639"/>
                      <a:gd name="connsiteX10" fmla="*/ 86913 w 12168508"/>
                      <a:gd name="connsiteY10" fmla="*/ 6289279 h 6309639"/>
                      <a:gd name="connsiteX11" fmla="*/ 1235776 w 12168508"/>
                      <a:gd name="connsiteY11" fmla="*/ 1620410 h 6309639"/>
                      <a:gd name="connsiteX0" fmla="*/ 1235776 w 12168508"/>
                      <a:gd name="connsiteY0" fmla="*/ 1620410 h 6309639"/>
                      <a:gd name="connsiteX1" fmla="*/ 4446047 w 12168508"/>
                      <a:gd name="connsiteY1" fmla="*/ 26071 h 6309639"/>
                      <a:gd name="connsiteX2" fmla="*/ 6814109 w 12168508"/>
                      <a:gd name="connsiteY2" fmla="*/ 4996655 h 6309639"/>
                      <a:gd name="connsiteX3" fmla="*/ 9275954 w 12168508"/>
                      <a:gd name="connsiteY3" fmla="*/ 2625 h 6309639"/>
                      <a:gd name="connsiteX4" fmla="*/ 12168508 w 12168508"/>
                      <a:gd name="connsiteY4" fmla="*/ 1365701 h 6309639"/>
                      <a:gd name="connsiteX5" fmla="*/ 7418397 w 12168508"/>
                      <a:gd name="connsiteY5" fmla="*/ 6309639 h 6309639"/>
                      <a:gd name="connsiteX6" fmla="*/ 3437863 w 12168508"/>
                      <a:gd name="connsiteY6" fmla="*/ 6309639 h 6309639"/>
                      <a:gd name="connsiteX7" fmla="*/ 3461308 w 12168508"/>
                      <a:gd name="connsiteY7" fmla="*/ 4199486 h 6309639"/>
                      <a:gd name="connsiteX8" fmla="*/ 2687586 w 12168508"/>
                      <a:gd name="connsiteY8" fmla="*/ 4199487 h 6309639"/>
                      <a:gd name="connsiteX9" fmla="*/ 2687586 w 12168508"/>
                      <a:gd name="connsiteY9" fmla="*/ 6262748 h 6309639"/>
                      <a:gd name="connsiteX10" fmla="*/ 86913 w 12168508"/>
                      <a:gd name="connsiteY10" fmla="*/ 6289279 h 6309639"/>
                      <a:gd name="connsiteX11" fmla="*/ 1235776 w 12168508"/>
                      <a:gd name="connsiteY11" fmla="*/ 1620410 h 6309639"/>
                      <a:gd name="connsiteX0" fmla="*/ 1235776 w 12168508"/>
                      <a:gd name="connsiteY0" fmla="*/ 1617805 h 6307034"/>
                      <a:gd name="connsiteX1" fmla="*/ 4446047 w 12168508"/>
                      <a:gd name="connsiteY1" fmla="*/ 23466 h 6307034"/>
                      <a:gd name="connsiteX2" fmla="*/ 6814109 w 12168508"/>
                      <a:gd name="connsiteY2" fmla="*/ 4994050 h 6307034"/>
                      <a:gd name="connsiteX3" fmla="*/ 9275954 w 12168508"/>
                      <a:gd name="connsiteY3" fmla="*/ 20 h 6307034"/>
                      <a:gd name="connsiteX4" fmla="*/ 12168508 w 12168508"/>
                      <a:gd name="connsiteY4" fmla="*/ 1363096 h 6307034"/>
                      <a:gd name="connsiteX5" fmla="*/ 7418397 w 12168508"/>
                      <a:gd name="connsiteY5" fmla="*/ 6307034 h 6307034"/>
                      <a:gd name="connsiteX6" fmla="*/ 3437863 w 12168508"/>
                      <a:gd name="connsiteY6" fmla="*/ 6307034 h 6307034"/>
                      <a:gd name="connsiteX7" fmla="*/ 3461308 w 12168508"/>
                      <a:gd name="connsiteY7" fmla="*/ 4196881 h 6307034"/>
                      <a:gd name="connsiteX8" fmla="*/ 2687586 w 12168508"/>
                      <a:gd name="connsiteY8" fmla="*/ 4196882 h 6307034"/>
                      <a:gd name="connsiteX9" fmla="*/ 2687586 w 12168508"/>
                      <a:gd name="connsiteY9" fmla="*/ 6260143 h 6307034"/>
                      <a:gd name="connsiteX10" fmla="*/ 86913 w 12168508"/>
                      <a:gd name="connsiteY10" fmla="*/ 6286674 h 6307034"/>
                      <a:gd name="connsiteX11" fmla="*/ 1235776 w 12168508"/>
                      <a:gd name="connsiteY11" fmla="*/ 1617805 h 6307034"/>
                      <a:gd name="connsiteX0" fmla="*/ 1376894 w 12309626"/>
                      <a:gd name="connsiteY0" fmla="*/ 1617805 h 6307034"/>
                      <a:gd name="connsiteX1" fmla="*/ 4587165 w 12309626"/>
                      <a:gd name="connsiteY1" fmla="*/ 23466 h 6307034"/>
                      <a:gd name="connsiteX2" fmla="*/ 6955227 w 12309626"/>
                      <a:gd name="connsiteY2" fmla="*/ 4994050 h 6307034"/>
                      <a:gd name="connsiteX3" fmla="*/ 9417072 w 12309626"/>
                      <a:gd name="connsiteY3" fmla="*/ 20 h 6307034"/>
                      <a:gd name="connsiteX4" fmla="*/ 12309626 w 12309626"/>
                      <a:gd name="connsiteY4" fmla="*/ 1363096 h 6307034"/>
                      <a:gd name="connsiteX5" fmla="*/ 7559515 w 12309626"/>
                      <a:gd name="connsiteY5" fmla="*/ 6307034 h 6307034"/>
                      <a:gd name="connsiteX6" fmla="*/ 3578981 w 12309626"/>
                      <a:gd name="connsiteY6" fmla="*/ 6307034 h 6307034"/>
                      <a:gd name="connsiteX7" fmla="*/ 3602426 w 12309626"/>
                      <a:gd name="connsiteY7" fmla="*/ 4196881 h 6307034"/>
                      <a:gd name="connsiteX8" fmla="*/ 2828704 w 12309626"/>
                      <a:gd name="connsiteY8" fmla="*/ 4196882 h 6307034"/>
                      <a:gd name="connsiteX9" fmla="*/ 2828704 w 12309626"/>
                      <a:gd name="connsiteY9" fmla="*/ 6260143 h 6307034"/>
                      <a:gd name="connsiteX10" fmla="*/ 79090 w 12309626"/>
                      <a:gd name="connsiteY10" fmla="*/ 6221134 h 6307034"/>
                      <a:gd name="connsiteX11" fmla="*/ 1376894 w 12309626"/>
                      <a:gd name="connsiteY11" fmla="*/ 1617805 h 6307034"/>
                      <a:gd name="connsiteX0" fmla="*/ 1417460 w 12350192"/>
                      <a:gd name="connsiteY0" fmla="*/ 1617805 h 6307034"/>
                      <a:gd name="connsiteX1" fmla="*/ 4627731 w 12350192"/>
                      <a:gd name="connsiteY1" fmla="*/ 23466 h 6307034"/>
                      <a:gd name="connsiteX2" fmla="*/ 6995793 w 12350192"/>
                      <a:gd name="connsiteY2" fmla="*/ 4994050 h 6307034"/>
                      <a:gd name="connsiteX3" fmla="*/ 9457638 w 12350192"/>
                      <a:gd name="connsiteY3" fmla="*/ 20 h 6307034"/>
                      <a:gd name="connsiteX4" fmla="*/ 12350192 w 12350192"/>
                      <a:gd name="connsiteY4" fmla="*/ 1363096 h 6307034"/>
                      <a:gd name="connsiteX5" fmla="*/ 7600081 w 12350192"/>
                      <a:gd name="connsiteY5" fmla="*/ 6307034 h 6307034"/>
                      <a:gd name="connsiteX6" fmla="*/ 3619547 w 12350192"/>
                      <a:gd name="connsiteY6" fmla="*/ 6307034 h 6307034"/>
                      <a:gd name="connsiteX7" fmla="*/ 3642992 w 12350192"/>
                      <a:gd name="connsiteY7" fmla="*/ 4196881 h 6307034"/>
                      <a:gd name="connsiteX8" fmla="*/ 2869270 w 12350192"/>
                      <a:gd name="connsiteY8" fmla="*/ 4196882 h 6307034"/>
                      <a:gd name="connsiteX9" fmla="*/ 2869270 w 12350192"/>
                      <a:gd name="connsiteY9" fmla="*/ 6260143 h 6307034"/>
                      <a:gd name="connsiteX10" fmla="*/ 77102 w 12350192"/>
                      <a:gd name="connsiteY10" fmla="*/ 6286674 h 6307034"/>
                      <a:gd name="connsiteX11" fmla="*/ 1417460 w 12350192"/>
                      <a:gd name="connsiteY11" fmla="*/ 1617805 h 6307034"/>
                      <a:gd name="connsiteX0" fmla="*/ 1417460 w 12350192"/>
                      <a:gd name="connsiteY0" fmla="*/ 1617805 h 6307034"/>
                      <a:gd name="connsiteX1" fmla="*/ 4627731 w 12350192"/>
                      <a:gd name="connsiteY1" fmla="*/ 23466 h 6307034"/>
                      <a:gd name="connsiteX2" fmla="*/ 6995793 w 12350192"/>
                      <a:gd name="connsiteY2" fmla="*/ 4994050 h 6307034"/>
                      <a:gd name="connsiteX3" fmla="*/ 9457638 w 12350192"/>
                      <a:gd name="connsiteY3" fmla="*/ 20 h 6307034"/>
                      <a:gd name="connsiteX4" fmla="*/ 12350192 w 12350192"/>
                      <a:gd name="connsiteY4" fmla="*/ 1363096 h 6307034"/>
                      <a:gd name="connsiteX5" fmla="*/ 7600081 w 12350192"/>
                      <a:gd name="connsiteY5" fmla="*/ 6307034 h 6307034"/>
                      <a:gd name="connsiteX6" fmla="*/ 3619547 w 12350192"/>
                      <a:gd name="connsiteY6" fmla="*/ 6307034 h 6307034"/>
                      <a:gd name="connsiteX7" fmla="*/ 3642992 w 12350192"/>
                      <a:gd name="connsiteY7" fmla="*/ 4196881 h 6307034"/>
                      <a:gd name="connsiteX8" fmla="*/ 2869270 w 12350192"/>
                      <a:gd name="connsiteY8" fmla="*/ 4196882 h 6307034"/>
                      <a:gd name="connsiteX9" fmla="*/ 2953259 w 12350192"/>
                      <a:gd name="connsiteY9" fmla="*/ 6265891 h 6307034"/>
                      <a:gd name="connsiteX10" fmla="*/ 77102 w 12350192"/>
                      <a:gd name="connsiteY10" fmla="*/ 6286674 h 6307034"/>
                      <a:gd name="connsiteX11" fmla="*/ 1417460 w 12350192"/>
                      <a:gd name="connsiteY11" fmla="*/ 1617805 h 6307034"/>
                      <a:gd name="connsiteX0" fmla="*/ 1417460 w 12350192"/>
                      <a:gd name="connsiteY0" fmla="*/ 1617805 h 6307034"/>
                      <a:gd name="connsiteX1" fmla="*/ 4627731 w 12350192"/>
                      <a:gd name="connsiteY1" fmla="*/ 23466 h 6307034"/>
                      <a:gd name="connsiteX2" fmla="*/ 6995793 w 12350192"/>
                      <a:gd name="connsiteY2" fmla="*/ 4994050 h 6307034"/>
                      <a:gd name="connsiteX3" fmla="*/ 9457638 w 12350192"/>
                      <a:gd name="connsiteY3" fmla="*/ 20 h 6307034"/>
                      <a:gd name="connsiteX4" fmla="*/ 12350192 w 12350192"/>
                      <a:gd name="connsiteY4" fmla="*/ 1363096 h 6307034"/>
                      <a:gd name="connsiteX5" fmla="*/ 7600081 w 12350192"/>
                      <a:gd name="connsiteY5" fmla="*/ 6307034 h 6307034"/>
                      <a:gd name="connsiteX6" fmla="*/ 3619547 w 12350192"/>
                      <a:gd name="connsiteY6" fmla="*/ 6307034 h 6307034"/>
                      <a:gd name="connsiteX7" fmla="*/ 3642992 w 12350192"/>
                      <a:gd name="connsiteY7" fmla="*/ 4196881 h 6307034"/>
                      <a:gd name="connsiteX8" fmla="*/ 2869270 w 12350192"/>
                      <a:gd name="connsiteY8" fmla="*/ 4196882 h 6307034"/>
                      <a:gd name="connsiteX9" fmla="*/ 2953259 w 12350192"/>
                      <a:gd name="connsiteY9" fmla="*/ 6254393 h 6307034"/>
                      <a:gd name="connsiteX10" fmla="*/ 77102 w 12350192"/>
                      <a:gd name="connsiteY10" fmla="*/ 6286674 h 6307034"/>
                      <a:gd name="connsiteX11" fmla="*/ 1417460 w 12350192"/>
                      <a:gd name="connsiteY11" fmla="*/ 1617805 h 6307034"/>
                      <a:gd name="connsiteX0" fmla="*/ 1432418 w 12365150"/>
                      <a:gd name="connsiteY0" fmla="*/ 1617805 h 6307034"/>
                      <a:gd name="connsiteX1" fmla="*/ 4642689 w 12365150"/>
                      <a:gd name="connsiteY1" fmla="*/ 23466 h 6307034"/>
                      <a:gd name="connsiteX2" fmla="*/ 7010751 w 12365150"/>
                      <a:gd name="connsiteY2" fmla="*/ 4994050 h 6307034"/>
                      <a:gd name="connsiteX3" fmla="*/ 9472596 w 12365150"/>
                      <a:gd name="connsiteY3" fmla="*/ 20 h 6307034"/>
                      <a:gd name="connsiteX4" fmla="*/ 12365150 w 12365150"/>
                      <a:gd name="connsiteY4" fmla="*/ 1363096 h 6307034"/>
                      <a:gd name="connsiteX5" fmla="*/ 7615039 w 12365150"/>
                      <a:gd name="connsiteY5" fmla="*/ 6307034 h 6307034"/>
                      <a:gd name="connsiteX6" fmla="*/ 3634505 w 12365150"/>
                      <a:gd name="connsiteY6" fmla="*/ 6307034 h 6307034"/>
                      <a:gd name="connsiteX7" fmla="*/ 3657950 w 12365150"/>
                      <a:gd name="connsiteY7" fmla="*/ 4196881 h 6307034"/>
                      <a:gd name="connsiteX8" fmla="*/ 2884228 w 12365150"/>
                      <a:gd name="connsiteY8" fmla="*/ 4196882 h 6307034"/>
                      <a:gd name="connsiteX9" fmla="*/ 2968217 w 12365150"/>
                      <a:gd name="connsiteY9" fmla="*/ 6254393 h 6307034"/>
                      <a:gd name="connsiteX10" fmla="*/ 76395 w 12365150"/>
                      <a:gd name="connsiteY10" fmla="*/ 6278632 h 6307034"/>
                      <a:gd name="connsiteX11" fmla="*/ 1432418 w 12365150"/>
                      <a:gd name="connsiteY11" fmla="*/ 1617805 h 6307034"/>
                      <a:gd name="connsiteX0" fmla="*/ 1428679 w 12361411"/>
                      <a:gd name="connsiteY0" fmla="*/ 1617805 h 6307034"/>
                      <a:gd name="connsiteX1" fmla="*/ 4638950 w 12361411"/>
                      <a:gd name="connsiteY1" fmla="*/ 23466 h 6307034"/>
                      <a:gd name="connsiteX2" fmla="*/ 7007012 w 12361411"/>
                      <a:gd name="connsiteY2" fmla="*/ 4994050 h 6307034"/>
                      <a:gd name="connsiteX3" fmla="*/ 9468857 w 12361411"/>
                      <a:gd name="connsiteY3" fmla="*/ 20 h 6307034"/>
                      <a:gd name="connsiteX4" fmla="*/ 12361411 w 12361411"/>
                      <a:gd name="connsiteY4" fmla="*/ 1363096 h 6307034"/>
                      <a:gd name="connsiteX5" fmla="*/ 7611300 w 12361411"/>
                      <a:gd name="connsiteY5" fmla="*/ 6307034 h 6307034"/>
                      <a:gd name="connsiteX6" fmla="*/ 3630766 w 12361411"/>
                      <a:gd name="connsiteY6" fmla="*/ 6307034 h 6307034"/>
                      <a:gd name="connsiteX7" fmla="*/ 3654211 w 12361411"/>
                      <a:gd name="connsiteY7" fmla="*/ 4196881 h 6307034"/>
                      <a:gd name="connsiteX8" fmla="*/ 2880489 w 12361411"/>
                      <a:gd name="connsiteY8" fmla="*/ 4196882 h 6307034"/>
                      <a:gd name="connsiteX9" fmla="*/ 2964478 w 12361411"/>
                      <a:gd name="connsiteY9" fmla="*/ 6254393 h 6307034"/>
                      <a:gd name="connsiteX10" fmla="*/ 76572 w 12361411"/>
                      <a:gd name="connsiteY10" fmla="*/ 6270590 h 6307034"/>
                      <a:gd name="connsiteX11" fmla="*/ 1428679 w 12361411"/>
                      <a:gd name="connsiteY11" fmla="*/ 1617805 h 6307034"/>
                      <a:gd name="connsiteX0" fmla="*/ 1447387 w 12380119"/>
                      <a:gd name="connsiteY0" fmla="*/ 1617805 h 6307034"/>
                      <a:gd name="connsiteX1" fmla="*/ 4657658 w 12380119"/>
                      <a:gd name="connsiteY1" fmla="*/ 23466 h 6307034"/>
                      <a:gd name="connsiteX2" fmla="*/ 7025720 w 12380119"/>
                      <a:gd name="connsiteY2" fmla="*/ 4994050 h 6307034"/>
                      <a:gd name="connsiteX3" fmla="*/ 9487565 w 12380119"/>
                      <a:gd name="connsiteY3" fmla="*/ 20 h 6307034"/>
                      <a:gd name="connsiteX4" fmla="*/ 12380119 w 12380119"/>
                      <a:gd name="connsiteY4" fmla="*/ 1363096 h 6307034"/>
                      <a:gd name="connsiteX5" fmla="*/ 7630008 w 12380119"/>
                      <a:gd name="connsiteY5" fmla="*/ 6307034 h 6307034"/>
                      <a:gd name="connsiteX6" fmla="*/ 3649474 w 12380119"/>
                      <a:gd name="connsiteY6" fmla="*/ 6307034 h 6307034"/>
                      <a:gd name="connsiteX7" fmla="*/ 3672919 w 12380119"/>
                      <a:gd name="connsiteY7" fmla="*/ 4196881 h 6307034"/>
                      <a:gd name="connsiteX8" fmla="*/ 2899197 w 12380119"/>
                      <a:gd name="connsiteY8" fmla="*/ 4196882 h 6307034"/>
                      <a:gd name="connsiteX9" fmla="*/ 2983186 w 12380119"/>
                      <a:gd name="connsiteY9" fmla="*/ 6254393 h 6307034"/>
                      <a:gd name="connsiteX10" fmla="*/ 75700 w 12380119"/>
                      <a:gd name="connsiteY10" fmla="*/ 6266569 h 6307034"/>
                      <a:gd name="connsiteX11" fmla="*/ 1447387 w 12380119"/>
                      <a:gd name="connsiteY11" fmla="*/ 1617805 h 6307034"/>
                      <a:gd name="connsiteX0" fmla="*/ 1447388 w 12380120"/>
                      <a:gd name="connsiteY0" fmla="*/ 1617805 h 6307034"/>
                      <a:gd name="connsiteX1" fmla="*/ 4657659 w 12380120"/>
                      <a:gd name="connsiteY1" fmla="*/ 23466 h 6307034"/>
                      <a:gd name="connsiteX2" fmla="*/ 7025721 w 12380120"/>
                      <a:gd name="connsiteY2" fmla="*/ 4994050 h 6307034"/>
                      <a:gd name="connsiteX3" fmla="*/ 9487566 w 12380120"/>
                      <a:gd name="connsiteY3" fmla="*/ 20 h 6307034"/>
                      <a:gd name="connsiteX4" fmla="*/ 12380120 w 12380120"/>
                      <a:gd name="connsiteY4" fmla="*/ 1363096 h 6307034"/>
                      <a:gd name="connsiteX5" fmla="*/ 7630009 w 12380120"/>
                      <a:gd name="connsiteY5" fmla="*/ 6307034 h 6307034"/>
                      <a:gd name="connsiteX6" fmla="*/ 3649475 w 12380120"/>
                      <a:gd name="connsiteY6" fmla="*/ 6307034 h 6307034"/>
                      <a:gd name="connsiteX7" fmla="*/ 3672920 w 12380120"/>
                      <a:gd name="connsiteY7" fmla="*/ 4196881 h 6307034"/>
                      <a:gd name="connsiteX8" fmla="*/ 2899198 w 12380120"/>
                      <a:gd name="connsiteY8" fmla="*/ 4196882 h 6307034"/>
                      <a:gd name="connsiteX9" fmla="*/ 2979271 w 12380120"/>
                      <a:gd name="connsiteY9" fmla="*/ 6258414 h 6307034"/>
                      <a:gd name="connsiteX10" fmla="*/ 75701 w 12380120"/>
                      <a:gd name="connsiteY10" fmla="*/ 6266569 h 6307034"/>
                      <a:gd name="connsiteX11" fmla="*/ 1447388 w 12380120"/>
                      <a:gd name="connsiteY11" fmla="*/ 1617805 h 6307034"/>
                      <a:gd name="connsiteX0" fmla="*/ 1447388 w 12380120"/>
                      <a:gd name="connsiteY0" fmla="*/ 1617805 h 6307034"/>
                      <a:gd name="connsiteX1" fmla="*/ 4657659 w 12380120"/>
                      <a:gd name="connsiteY1" fmla="*/ 23466 h 6307034"/>
                      <a:gd name="connsiteX2" fmla="*/ 7025721 w 12380120"/>
                      <a:gd name="connsiteY2" fmla="*/ 4994050 h 6307034"/>
                      <a:gd name="connsiteX3" fmla="*/ 9487566 w 12380120"/>
                      <a:gd name="connsiteY3" fmla="*/ 20 h 6307034"/>
                      <a:gd name="connsiteX4" fmla="*/ 12380120 w 12380120"/>
                      <a:gd name="connsiteY4" fmla="*/ 1363096 h 6307034"/>
                      <a:gd name="connsiteX5" fmla="*/ 7630009 w 12380120"/>
                      <a:gd name="connsiteY5" fmla="*/ 6307034 h 6307034"/>
                      <a:gd name="connsiteX6" fmla="*/ 3649475 w 12380120"/>
                      <a:gd name="connsiteY6" fmla="*/ 6307034 h 6307034"/>
                      <a:gd name="connsiteX7" fmla="*/ 3672920 w 12380120"/>
                      <a:gd name="connsiteY7" fmla="*/ 4196881 h 6307034"/>
                      <a:gd name="connsiteX8" fmla="*/ 2899198 w 12380120"/>
                      <a:gd name="connsiteY8" fmla="*/ 4196882 h 6307034"/>
                      <a:gd name="connsiteX9" fmla="*/ 2994936 w 12380120"/>
                      <a:gd name="connsiteY9" fmla="*/ 6246351 h 6307034"/>
                      <a:gd name="connsiteX10" fmla="*/ 75701 w 12380120"/>
                      <a:gd name="connsiteY10" fmla="*/ 6266569 h 6307034"/>
                      <a:gd name="connsiteX11" fmla="*/ 1447388 w 12380120"/>
                      <a:gd name="connsiteY11" fmla="*/ 1617805 h 6307034"/>
                      <a:gd name="connsiteX0" fmla="*/ 1447388 w 12380120"/>
                      <a:gd name="connsiteY0" fmla="*/ 1617805 h 6307034"/>
                      <a:gd name="connsiteX1" fmla="*/ 4657659 w 12380120"/>
                      <a:gd name="connsiteY1" fmla="*/ 23466 h 6307034"/>
                      <a:gd name="connsiteX2" fmla="*/ 7025721 w 12380120"/>
                      <a:gd name="connsiteY2" fmla="*/ 4994050 h 6307034"/>
                      <a:gd name="connsiteX3" fmla="*/ 9487566 w 12380120"/>
                      <a:gd name="connsiteY3" fmla="*/ 20 h 6307034"/>
                      <a:gd name="connsiteX4" fmla="*/ 12380120 w 12380120"/>
                      <a:gd name="connsiteY4" fmla="*/ 1363096 h 6307034"/>
                      <a:gd name="connsiteX5" fmla="*/ 7630009 w 12380120"/>
                      <a:gd name="connsiteY5" fmla="*/ 6307034 h 6307034"/>
                      <a:gd name="connsiteX6" fmla="*/ 3649475 w 12380120"/>
                      <a:gd name="connsiteY6" fmla="*/ 6307034 h 6307034"/>
                      <a:gd name="connsiteX7" fmla="*/ 3672920 w 12380120"/>
                      <a:gd name="connsiteY7" fmla="*/ 4196881 h 6307034"/>
                      <a:gd name="connsiteX8" fmla="*/ 2899198 w 12380120"/>
                      <a:gd name="connsiteY8" fmla="*/ 4196882 h 6307034"/>
                      <a:gd name="connsiteX9" fmla="*/ 2994936 w 12380120"/>
                      <a:gd name="connsiteY9" fmla="*/ 6246351 h 6307034"/>
                      <a:gd name="connsiteX10" fmla="*/ 75701 w 12380120"/>
                      <a:gd name="connsiteY10" fmla="*/ 6254506 h 6307034"/>
                      <a:gd name="connsiteX11" fmla="*/ 1447388 w 12380120"/>
                      <a:gd name="connsiteY11" fmla="*/ 1617805 h 6307034"/>
                      <a:gd name="connsiteX0" fmla="*/ 1376277 w 12309009"/>
                      <a:gd name="connsiteY0" fmla="*/ 1617805 h 6307034"/>
                      <a:gd name="connsiteX1" fmla="*/ 4586548 w 12309009"/>
                      <a:gd name="connsiteY1" fmla="*/ 23466 h 6307034"/>
                      <a:gd name="connsiteX2" fmla="*/ 6954610 w 12309009"/>
                      <a:gd name="connsiteY2" fmla="*/ 4994050 h 6307034"/>
                      <a:gd name="connsiteX3" fmla="*/ 9416455 w 12309009"/>
                      <a:gd name="connsiteY3" fmla="*/ 20 h 6307034"/>
                      <a:gd name="connsiteX4" fmla="*/ 12309009 w 12309009"/>
                      <a:gd name="connsiteY4" fmla="*/ 1363096 h 6307034"/>
                      <a:gd name="connsiteX5" fmla="*/ 7558898 w 12309009"/>
                      <a:gd name="connsiteY5" fmla="*/ 6307034 h 6307034"/>
                      <a:gd name="connsiteX6" fmla="*/ 3578364 w 12309009"/>
                      <a:gd name="connsiteY6" fmla="*/ 6307034 h 6307034"/>
                      <a:gd name="connsiteX7" fmla="*/ 3601809 w 12309009"/>
                      <a:gd name="connsiteY7" fmla="*/ 4196881 h 6307034"/>
                      <a:gd name="connsiteX8" fmla="*/ 2828087 w 12309009"/>
                      <a:gd name="connsiteY8" fmla="*/ 4196882 h 6307034"/>
                      <a:gd name="connsiteX9" fmla="*/ 2923825 w 12309009"/>
                      <a:gd name="connsiteY9" fmla="*/ 6246351 h 6307034"/>
                      <a:gd name="connsiteX10" fmla="*/ 4590 w 12309009"/>
                      <a:gd name="connsiteY10" fmla="*/ 6254506 h 6307034"/>
                      <a:gd name="connsiteX11" fmla="*/ 1376277 w 12309009"/>
                      <a:gd name="connsiteY11" fmla="*/ 1617805 h 6307034"/>
                      <a:gd name="connsiteX0" fmla="*/ 1313499 w 12309276"/>
                      <a:gd name="connsiteY0" fmla="*/ 1585441 h 6307034"/>
                      <a:gd name="connsiteX1" fmla="*/ 4586815 w 12309276"/>
                      <a:gd name="connsiteY1" fmla="*/ 23466 h 6307034"/>
                      <a:gd name="connsiteX2" fmla="*/ 6954877 w 12309276"/>
                      <a:gd name="connsiteY2" fmla="*/ 4994050 h 6307034"/>
                      <a:gd name="connsiteX3" fmla="*/ 9416722 w 12309276"/>
                      <a:gd name="connsiteY3" fmla="*/ 20 h 6307034"/>
                      <a:gd name="connsiteX4" fmla="*/ 12309276 w 12309276"/>
                      <a:gd name="connsiteY4" fmla="*/ 1363096 h 6307034"/>
                      <a:gd name="connsiteX5" fmla="*/ 7559165 w 12309276"/>
                      <a:gd name="connsiteY5" fmla="*/ 6307034 h 6307034"/>
                      <a:gd name="connsiteX6" fmla="*/ 3578631 w 12309276"/>
                      <a:gd name="connsiteY6" fmla="*/ 6307034 h 6307034"/>
                      <a:gd name="connsiteX7" fmla="*/ 3602076 w 12309276"/>
                      <a:gd name="connsiteY7" fmla="*/ 4196881 h 6307034"/>
                      <a:gd name="connsiteX8" fmla="*/ 2828354 w 12309276"/>
                      <a:gd name="connsiteY8" fmla="*/ 4196882 h 6307034"/>
                      <a:gd name="connsiteX9" fmla="*/ 2924092 w 12309276"/>
                      <a:gd name="connsiteY9" fmla="*/ 6246351 h 6307034"/>
                      <a:gd name="connsiteX10" fmla="*/ 4857 w 12309276"/>
                      <a:gd name="connsiteY10" fmla="*/ 6254506 h 6307034"/>
                      <a:gd name="connsiteX11" fmla="*/ 1313499 w 12309276"/>
                      <a:gd name="connsiteY11" fmla="*/ 1585441 h 6307034"/>
                      <a:gd name="connsiteX0" fmla="*/ 1313499 w 12309276"/>
                      <a:gd name="connsiteY0" fmla="*/ 1645429 h 6367022"/>
                      <a:gd name="connsiteX1" fmla="*/ 4397685 w 12309276"/>
                      <a:gd name="connsiteY1" fmla="*/ 2541 h 6367022"/>
                      <a:gd name="connsiteX2" fmla="*/ 6954877 w 12309276"/>
                      <a:gd name="connsiteY2" fmla="*/ 5054038 h 6367022"/>
                      <a:gd name="connsiteX3" fmla="*/ 9416722 w 12309276"/>
                      <a:gd name="connsiteY3" fmla="*/ 60008 h 6367022"/>
                      <a:gd name="connsiteX4" fmla="*/ 12309276 w 12309276"/>
                      <a:gd name="connsiteY4" fmla="*/ 1423084 h 6367022"/>
                      <a:gd name="connsiteX5" fmla="*/ 7559165 w 12309276"/>
                      <a:gd name="connsiteY5" fmla="*/ 6367022 h 6367022"/>
                      <a:gd name="connsiteX6" fmla="*/ 3578631 w 12309276"/>
                      <a:gd name="connsiteY6" fmla="*/ 6367022 h 6367022"/>
                      <a:gd name="connsiteX7" fmla="*/ 3602076 w 12309276"/>
                      <a:gd name="connsiteY7" fmla="*/ 4256869 h 6367022"/>
                      <a:gd name="connsiteX8" fmla="*/ 2828354 w 12309276"/>
                      <a:gd name="connsiteY8" fmla="*/ 4256870 h 6367022"/>
                      <a:gd name="connsiteX9" fmla="*/ 2924092 w 12309276"/>
                      <a:gd name="connsiteY9" fmla="*/ 6306339 h 6367022"/>
                      <a:gd name="connsiteX10" fmla="*/ 4857 w 12309276"/>
                      <a:gd name="connsiteY10" fmla="*/ 6314494 h 6367022"/>
                      <a:gd name="connsiteX11" fmla="*/ 1313499 w 12309276"/>
                      <a:gd name="connsiteY11" fmla="*/ 1645429 h 6367022"/>
                      <a:gd name="connsiteX0" fmla="*/ 1313499 w 12309276"/>
                      <a:gd name="connsiteY0" fmla="*/ 1642887 h 6364480"/>
                      <a:gd name="connsiteX1" fmla="*/ 4397685 w 12309276"/>
                      <a:gd name="connsiteY1" fmla="*/ -1 h 6364480"/>
                      <a:gd name="connsiteX2" fmla="*/ 6954877 w 12309276"/>
                      <a:gd name="connsiteY2" fmla="*/ 5051496 h 6364480"/>
                      <a:gd name="connsiteX3" fmla="*/ 9416722 w 12309276"/>
                      <a:gd name="connsiteY3" fmla="*/ 57466 h 6364480"/>
                      <a:gd name="connsiteX4" fmla="*/ 12309276 w 12309276"/>
                      <a:gd name="connsiteY4" fmla="*/ 1420542 h 6364480"/>
                      <a:gd name="connsiteX5" fmla="*/ 7559165 w 12309276"/>
                      <a:gd name="connsiteY5" fmla="*/ 6364480 h 6364480"/>
                      <a:gd name="connsiteX6" fmla="*/ 3578631 w 12309276"/>
                      <a:gd name="connsiteY6" fmla="*/ 6364480 h 6364480"/>
                      <a:gd name="connsiteX7" fmla="*/ 3602076 w 12309276"/>
                      <a:gd name="connsiteY7" fmla="*/ 4254327 h 6364480"/>
                      <a:gd name="connsiteX8" fmla="*/ 2828354 w 12309276"/>
                      <a:gd name="connsiteY8" fmla="*/ 4254328 h 6364480"/>
                      <a:gd name="connsiteX9" fmla="*/ 2924092 w 12309276"/>
                      <a:gd name="connsiteY9" fmla="*/ 6303797 h 6364480"/>
                      <a:gd name="connsiteX10" fmla="*/ 4857 w 12309276"/>
                      <a:gd name="connsiteY10" fmla="*/ 6311952 h 6364480"/>
                      <a:gd name="connsiteX11" fmla="*/ 1313499 w 12309276"/>
                      <a:gd name="connsiteY11" fmla="*/ 1642887 h 6364480"/>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578631 w 12309276"/>
                      <a:gd name="connsiteY6" fmla="*/ 6364481 h 6364481"/>
                      <a:gd name="connsiteX7" fmla="*/ 3602076 w 12309276"/>
                      <a:gd name="connsiteY7" fmla="*/ 4254328 h 6364481"/>
                      <a:gd name="connsiteX8" fmla="*/ 2828354 w 12309276"/>
                      <a:gd name="connsiteY8" fmla="*/ 4254329 h 6364481"/>
                      <a:gd name="connsiteX9" fmla="*/ 2924092 w 12309276"/>
                      <a:gd name="connsiteY9" fmla="*/ 6303798 h 6364481"/>
                      <a:gd name="connsiteX10" fmla="*/ 4857 w 12309276"/>
                      <a:gd name="connsiteY10" fmla="*/ 6311953 h 6364481"/>
                      <a:gd name="connsiteX11" fmla="*/ 1313499 w 12309276"/>
                      <a:gd name="connsiteY11" fmla="*/ 1642888 h 6364481"/>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607241 w 12309276"/>
                      <a:gd name="connsiteY6" fmla="*/ 6364481 h 6364481"/>
                      <a:gd name="connsiteX7" fmla="*/ 3602076 w 12309276"/>
                      <a:gd name="connsiteY7" fmla="*/ 4254328 h 6364481"/>
                      <a:gd name="connsiteX8" fmla="*/ 2828354 w 12309276"/>
                      <a:gd name="connsiteY8" fmla="*/ 4254329 h 6364481"/>
                      <a:gd name="connsiteX9" fmla="*/ 2924092 w 12309276"/>
                      <a:gd name="connsiteY9" fmla="*/ 6303798 h 6364481"/>
                      <a:gd name="connsiteX10" fmla="*/ 4857 w 12309276"/>
                      <a:gd name="connsiteY10" fmla="*/ 6311953 h 6364481"/>
                      <a:gd name="connsiteX11" fmla="*/ 1313499 w 12309276"/>
                      <a:gd name="connsiteY11" fmla="*/ 1642888 h 6364481"/>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607241 w 12309276"/>
                      <a:gd name="connsiteY6" fmla="*/ 6364481 h 6364481"/>
                      <a:gd name="connsiteX7" fmla="*/ 3602076 w 12309276"/>
                      <a:gd name="connsiteY7" fmla="*/ 4254328 h 6364481"/>
                      <a:gd name="connsiteX8" fmla="*/ 2828354 w 12309276"/>
                      <a:gd name="connsiteY8" fmla="*/ 4254329 h 6364481"/>
                      <a:gd name="connsiteX9" fmla="*/ 2895479 w 12309276"/>
                      <a:gd name="connsiteY9" fmla="*/ 6303800 h 6364481"/>
                      <a:gd name="connsiteX10" fmla="*/ 4857 w 12309276"/>
                      <a:gd name="connsiteY10" fmla="*/ 6311953 h 6364481"/>
                      <a:gd name="connsiteX11" fmla="*/ 1313499 w 12309276"/>
                      <a:gd name="connsiteY11" fmla="*/ 1642888 h 6364481"/>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607241 w 12309276"/>
                      <a:gd name="connsiteY6" fmla="*/ 6364481 h 6364481"/>
                      <a:gd name="connsiteX7" fmla="*/ 3602076 w 12309276"/>
                      <a:gd name="connsiteY7" fmla="*/ 4254328 h 6364481"/>
                      <a:gd name="connsiteX8" fmla="*/ 2828354 w 12309276"/>
                      <a:gd name="connsiteY8" fmla="*/ 4254329 h 6364481"/>
                      <a:gd name="connsiteX9" fmla="*/ 2809628 w 12309276"/>
                      <a:gd name="connsiteY9" fmla="*/ 6303800 h 6364481"/>
                      <a:gd name="connsiteX10" fmla="*/ 4857 w 12309276"/>
                      <a:gd name="connsiteY10" fmla="*/ 6311953 h 6364481"/>
                      <a:gd name="connsiteX11" fmla="*/ 1313499 w 12309276"/>
                      <a:gd name="connsiteY11" fmla="*/ 1642888 h 6364481"/>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607241 w 12309276"/>
                      <a:gd name="connsiteY6" fmla="*/ 6364481 h 6364481"/>
                      <a:gd name="connsiteX7" fmla="*/ 3602076 w 12309276"/>
                      <a:gd name="connsiteY7" fmla="*/ 4254328 h 6364481"/>
                      <a:gd name="connsiteX8" fmla="*/ 2828354 w 12309276"/>
                      <a:gd name="connsiteY8" fmla="*/ 4254329 h 6364481"/>
                      <a:gd name="connsiteX9" fmla="*/ 2838247 w 12309276"/>
                      <a:gd name="connsiteY9" fmla="*/ 6318489 h 6364481"/>
                      <a:gd name="connsiteX10" fmla="*/ 4857 w 12309276"/>
                      <a:gd name="connsiteY10" fmla="*/ 6311953 h 6364481"/>
                      <a:gd name="connsiteX11" fmla="*/ 1313499 w 12309276"/>
                      <a:gd name="connsiteY11" fmla="*/ 1642888 h 6364481"/>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607241 w 12309276"/>
                      <a:gd name="connsiteY6" fmla="*/ 6364481 h 6364481"/>
                      <a:gd name="connsiteX7" fmla="*/ 3602076 w 12309276"/>
                      <a:gd name="connsiteY7" fmla="*/ 4254328 h 6364481"/>
                      <a:gd name="connsiteX8" fmla="*/ 2828354 w 12309276"/>
                      <a:gd name="connsiteY8" fmla="*/ 4254329 h 6364481"/>
                      <a:gd name="connsiteX9" fmla="*/ 2823935 w 12309276"/>
                      <a:gd name="connsiteY9" fmla="*/ 6333178 h 6364481"/>
                      <a:gd name="connsiteX10" fmla="*/ 4857 w 12309276"/>
                      <a:gd name="connsiteY10" fmla="*/ 6311953 h 6364481"/>
                      <a:gd name="connsiteX11" fmla="*/ 1313499 w 12309276"/>
                      <a:gd name="connsiteY11" fmla="*/ 1642888 h 6364481"/>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607241 w 12309276"/>
                      <a:gd name="connsiteY6" fmla="*/ 6364481 h 6364481"/>
                      <a:gd name="connsiteX7" fmla="*/ 3602076 w 12309276"/>
                      <a:gd name="connsiteY7" fmla="*/ 4254328 h 6364481"/>
                      <a:gd name="connsiteX8" fmla="*/ 2828354 w 12309276"/>
                      <a:gd name="connsiteY8" fmla="*/ 4254329 h 6364481"/>
                      <a:gd name="connsiteX9" fmla="*/ 2823935 w 12309276"/>
                      <a:gd name="connsiteY9" fmla="*/ 6333178 h 6364481"/>
                      <a:gd name="connsiteX10" fmla="*/ 4855 w 12309276"/>
                      <a:gd name="connsiteY10" fmla="*/ 6341334 h 6364481"/>
                      <a:gd name="connsiteX11" fmla="*/ 1313499 w 12309276"/>
                      <a:gd name="connsiteY11" fmla="*/ 1642888 h 6364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309276" h="6364481">
                        <a:moveTo>
                          <a:pt x="1313499" y="1642888"/>
                        </a:moveTo>
                        <a:cubicBezTo>
                          <a:pt x="2149128" y="783196"/>
                          <a:pt x="3490155" y="139484"/>
                          <a:pt x="4397685" y="0"/>
                        </a:cubicBezTo>
                        <a:lnTo>
                          <a:pt x="7002161" y="5067681"/>
                        </a:lnTo>
                        <a:lnTo>
                          <a:pt x="9416722" y="57467"/>
                        </a:lnTo>
                        <a:cubicBezTo>
                          <a:pt x="9548686" y="55867"/>
                          <a:pt x="11627616" y="142750"/>
                          <a:pt x="12309276" y="1420543"/>
                        </a:cubicBezTo>
                        <a:cubicBezTo>
                          <a:pt x="12176994" y="1896420"/>
                          <a:pt x="9071012" y="2074178"/>
                          <a:pt x="7559165" y="6364481"/>
                        </a:cubicBezTo>
                        <a:lnTo>
                          <a:pt x="3607241" y="6364481"/>
                        </a:lnTo>
                        <a:cubicBezTo>
                          <a:pt x="3615056" y="5661097"/>
                          <a:pt x="3594261" y="4957712"/>
                          <a:pt x="3602076" y="4254328"/>
                        </a:cubicBezTo>
                        <a:cubicBezTo>
                          <a:pt x="3508292" y="3597836"/>
                          <a:pt x="2758016" y="3926083"/>
                          <a:pt x="2828354" y="4254329"/>
                        </a:cubicBezTo>
                        <a:cubicBezTo>
                          <a:pt x="2831652" y="4942382"/>
                          <a:pt x="2820637" y="5645125"/>
                          <a:pt x="2823935" y="6333178"/>
                        </a:cubicBezTo>
                        <a:lnTo>
                          <a:pt x="4855" y="6341334"/>
                        </a:lnTo>
                        <a:cubicBezTo>
                          <a:pt x="-78380" y="2865399"/>
                          <a:pt x="930545" y="2214439"/>
                          <a:pt x="1313499" y="1642888"/>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89" name="Freeform 388"/>
                  <p:cNvSpPr>
                    <a:spLocks/>
                  </p:cNvSpPr>
                  <p:nvPr/>
                </p:nvSpPr>
                <p:spPr bwMode="auto">
                  <a:xfrm>
                    <a:off x="-3208670" y="3177668"/>
                    <a:ext cx="774413" cy="812217"/>
                  </a:xfrm>
                  <a:custGeom>
                    <a:avLst/>
                    <a:gdLst>
                      <a:gd name="T0" fmla="*/ 7 w 7"/>
                      <a:gd name="T1" fmla="*/ 2 h 7"/>
                      <a:gd name="T2" fmla="*/ 7 w 7"/>
                      <a:gd name="T3" fmla="*/ 2 h 7"/>
                      <a:gd name="T4" fmla="*/ 7 w 7"/>
                      <a:gd name="T5" fmla="*/ 4 h 7"/>
                      <a:gd name="T6" fmla="*/ 4 w 7"/>
                      <a:gd name="T7" fmla="*/ 7 h 7"/>
                      <a:gd name="T8" fmla="*/ 2 w 7"/>
                      <a:gd name="T9" fmla="*/ 7 h 7"/>
                      <a:gd name="T10" fmla="*/ 2 w 7"/>
                      <a:gd name="T11" fmla="*/ 5 h 7"/>
                      <a:gd name="T12" fmla="*/ 0 w 7"/>
                      <a:gd name="T13" fmla="*/ 2 h 7"/>
                      <a:gd name="T14" fmla="*/ 0 w 7"/>
                      <a:gd name="T15" fmla="*/ 2 h 7"/>
                      <a:gd name="T16" fmla="*/ 0 w 7"/>
                      <a:gd name="T17" fmla="*/ 0 h 7"/>
                      <a:gd name="T18" fmla="*/ 7 w 7"/>
                      <a:gd name="T19" fmla="*/ 2 h 7"/>
                      <a:gd name="connsiteX0" fmla="*/ 10000 w 10000"/>
                      <a:gd name="connsiteY0" fmla="*/ 2857 h 10000"/>
                      <a:gd name="connsiteX1" fmla="*/ 10000 w 10000"/>
                      <a:gd name="connsiteY1" fmla="*/ 2857 h 10000"/>
                      <a:gd name="connsiteX2" fmla="*/ 10000 w 10000"/>
                      <a:gd name="connsiteY2" fmla="*/ 5714 h 10000"/>
                      <a:gd name="connsiteX3" fmla="*/ 5714 w 10000"/>
                      <a:gd name="connsiteY3" fmla="*/ 10000 h 10000"/>
                      <a:gd name="connsiteX4" fmla="*/ 2857 w 10000"/>
                      <a:gd name="connsiteY4" fmla="*/ 10000 h 10000"/>
                      <a:gd name="connsiteX5" fmla="*/ 2857 w 10000"/>
                      <a:gd name="connsiteY5" fmla="*/ 7143 h 10000"/>
                      <a:gd name="connsiteX6" fmla="*/ 0 w 10000"/>
                      <a:gd name="connsiteY6" fmla="*/ 2857 h 10000"/>
                      <a:gd name="connsiteX7" fmla="*/ 0 w 10000"/>
                      <a:gd name="connsiteY7" fmla="*/ 0 h 10000"/>
                      <a:gd name="connsiteX8" fmla="*/ 10000 w 10000"/>
                      <a:gd name="connsiteY8" fmla="*/ 2857 h 10000"/>
                      <a:gd name="connsiteX0" fmla="*/ 10495 w 10495"/>
                      <a:gd name="connsiteY0" fmla="*/ 2857 h 10000"/>
                      <a:gd name="connsiteX1" fmla="*/ 10495 w 10495"/>
                      <a:gd name="connsiteY1" fmla="*/ 2857 h 10000"/>
                      <a:gd name="connsiteX2" fmla="*/ 10495 w 10495"/>
                      <a:gd name="connsiteY2" fmla="*/ 5714 h 10000"/>
                      <a:gd name="connsiteX3" fmla="*/ 6209 w 10495"/>
                      <a:gd name="connsiteY3" fmla="*/ 10000 h 10000"/>
                      <a:gd name="connsiteX4" fmla="*/ 3352 w 10495"/>
                      <a:gd name="connsiteY4" fmla="*/ 10000 h 10000"/>
                      <a:gd name="connsiteX5" fmla="*/ 3352 w 10495"/>
                      <a:gd name="connsiteY5" fmla="*/ 7143 h 10000"/>
                      <a:gd name="connsiteX6" fmla="*/ 495 w 10495"/>
                      <a:gd name="connsiteY6" fmla="*/ 2857 h 10000"/>
                      <a:gd name="connsiteX7" fmla="*/ 495 w 10495"/>
                      <a:gd name="connsiteY7" fmla="*/ 0 h 10000"/>
                      <a:gd name="connsiteX8" fmla="*/ 10495 w 10495"/>
                      <a:gd name="connsiteY8" fmla="*/ 2857 h 10000"/>
                      <a:gd name="connsiteX0" fmla="*/ 10746 w 10746"/>
                      <a:gd name="connsiteY0" fmla="*/ 2857 h 10000"/>
                      <a:gd name="connsiteX1" fmla="*/ 10746 w 10746"/>
                      <a:gd name="connsiteY1" fmla="*/ 2857 h 10000"/>
                      <a:gd name="connsiteX2" fmla="*/ 10746 w 10746"/>
                      <a:gd name="connsiteY2" fmla="*/ 5714 h 10000"/>
                      <a:gd name="connsiteX3" fmla="*/ 6460 w 10746"/>
                      <a:gd name="connsiteY3" fmla="*/ 10000 h 10000"/>
                      <a:gd name="connsiteX4" fmla="*/ 3603 w 10746"/>
                      <a:gd name="connsiteY4" fmla="*/ 10000 h 10000"/>
                      <a:gd name="connsiteX5" fmla="*/ 3603 w 10746"/>
                      <a:gd name="connsiteY5" fmla="*/ 7143 h 10000"/>
                      <a:gd name="connsiteX6" fmla="*/ 746 w 10746"/>
                      <a:gd name="connsiteY6" fmla="*/ 2857 h 10000"/>
                      <a:gd name="connsiteX7" fmla="*/ 746 w 10746"/>
                      <a:gd name="connsiteY7" fmla="*/ 0 h 10000"/>
                      <a:gd name="connsiteX8" fmla="*/ 10746 w 10746"/>
                      <a:gd name="connsiteY8" fmla="*/ 2857 h 10000"/>
                      <a:gd name="connsiteX0" fmla="*/ 10746 w 10746"/>
                      <a:gd name="connsiteY0" fmla="*/ 2998 h 10141"/>
                      <a:gd name="connsiteX1" fmla="*/ 10746 w 10746"/>
                      <a:gd name="connsiteY1" fmla="*/ 2998 h 10141"/>
                      <a:gd name="connsiteX2" fmla="*/ 10746 w 10746"/>
                      <a:gd name="connsiteY2" fmla="*/ 5855 h 10141"/>
                      <a:gd name="connsiteX3" fmla="*/ 6460 w 10746"/>
                      <a:gd name="connsiteY3" fmla="*/ 10141 h 10141"/>
                      <a:gd name="connsiteX4" fmla="*/ 3603 w 10746"/>
                      <a:gd name="connsiteY4" fmla="*/ 10141 h 10141"/>
                      <a:gd name="connsiteX5" fmla="*/ 3603 w 10746"/>
                      <a:gd name="connsiteY5" fmla="*/ 7284 h 10141"/>
                      <a:gd name="connsiteX6" fmla="*/ 746 w 10746"/>
                      <a:gd name="connsiteY6" fmla="*/ 2998 h 10141"/>
                      <a:gd name="connsiteX7" fmla="*/ 746 w 10746"/>
                      <a:gd name="connsiteY7" fmla="*/ 141 h 10141"/>
                      <a:gd name="connsiteX8" fmla="*/ 10746 w 10746"/>
                      <a:gd name="connsiteY8" fmla="*/ 2998 h 10141"/>
                      <a:gd name="connsiteX0" fmla="*/ 746 w 10746"/>
                      <a:gd name="connsiteY0" fmla="*/ 0 h 10000"/>
                      <a:gd name="connsiteX1" fmla="*/ 10746 w 10746"/>
                      <a:gd name="connsiteY1" fmla="*/ 2857 h 10000"/>
                      <a:gd name="connsiteX2" fmla="*/ 10746 w 10746"/>
                      <a:gd name="connsiteY2" fmla="*/ 5714 h 10000"/>
                      <a:gd name="connsiteX3" fmla="*/ 6460 w 10746"/>
                      <a:gd name="connsiteY3" fmla="*/ 10000 h 10000"/>
                      <a:gd name="connsiteX4" fmla="*/ 3603 w 10746"/>
                      <a:gd name="connsiteY4" fmla="*/ 10000 h 10000"/>
                      <a:gd name="connsiteX5" fmla="*/ 3603 w 10746"/>
                      <a:gd name="connsiteY5" fmla="*/ 7143 h 10000"/>
                      <a:gd name="connsiteX6" fmla="*/ 746 w 10746"/>
                      <a:gd name="connsiteY6" fmla="*/ 2857 h 10000"/>
                      <a:gd name="connsiteX7" fmla="*/ 746 w 10746"/>
                      <a:gd name="connsiteY7" fmla="*/ 0 h 10000"/>
                      <a:gd name="connsiteX0" fmla="*/ 746 w 10746"/>
                      <a:gd name="connsiteY0" fmla="*/ 0 h 10000"/>
                      <a:gd name="connsiteX1" fmla="*/ 10746 w 10746"/>
                      <a:gd name="connsiteY1" fmla="*/ 2857 h 10000"/>
                      <a:gd name="connsiteX2" fmla="*/ 10746 w 10746"/>
                      <a:gd name="connsiteY2" fmla="*/ 5714 h 10000"/>
                      <a:gd name="connsiteX3" fmla="*/ 6460 w 10746"/>
                      <a:gd name="connsiteY3" fmla="*/ 10000 h 10000"/>
                      <a:gd name="connsiteX4" fmla="*/ 3603 w 10746"/>
                      <a:gd name="connsiteY4" fmla="*/ 10000 h 10000"/>
                      <a:gd name="connsiteX5" fmla="*/ 3603 w 10746"/>
                      <a:gd name="connsiteY5" fmla="*/ 7143 h 10000"/>
                      <a:gd name="connsiteX6" fmla="*/ 746 w 10746"/>
                      <a:gd name="connsiteY6" fmla="*/ 2857 h 10000"/>
                      <a:gd name="connsiteX7" fmla="*/ 746 w 10746"/>
                      <a:gd name="connsiteY7" fmla="*/ 0 h 10000"/>
                      <a:gd name="connsiteX0" fmla="*/ 746 w 10746"/>
                      <a:gd name="connsiteY0" fmla="*/ 173 h 10173"/>
                      <a:gd name="connsiteX1" fmla="*/ 10746 w 10746"/>
                      <a:gd name="connsiteY1" fmla="*/ 3030 h 10173"/>
                      <a:gd name="connsiteX2" fmla="*/ 10746 w 10746"/>
                      <a:gd name="connsiteY2" fmla="*/ 5887 h 10173"/>
                      <a:gd name="connsiteX3" fmla="*/ 6460 w 10746"/>
                      <a:gd name="connsiteY3" fmla="*/ 10173 h 10173"/>
                      <a:gd name="connsiteX4" fmla="*/ 3603 w 10746"/>
                      <a:gd name="connsiteY4" fmla="*/ 10173 h 10173"/>
                      <a:gd name="connsiteX5" fmla="*/ 3603 w 10746"/>
                      <a:gd name="connsiteY5" fmla="*/ 7316 h 10173"/>
                      <a:gd name="connsiteX6" fmla="*/ 746 w 10746"/>
                      <a:gd name="connsiteY6" fmla="*/ 3030 h 10173"/>
                      <a:gd name="connsiteX7" fmla="*/ 746 w 10746"/>
                      <a:gd name="connsiteY7" fmla="*/ 173 h 10173"/>
                      <a:gd name="connsiteX0" fmla="*/ 746 w 11186"/>
                      <a:gd name="connsiteY0" fmla="*/ 173 h 10173"/>
                      <a:gd name="connsiteX1" fmla="*/ 10746 w 11186"/>
                      <a:gd name="connsiteY1" fmla="*/ 3030 h 10173"/>
                      <a:gd name="connsiteX2" fmla="*/ 10746 w 11186"/>
                      <a:gd name="connsiteY2" fmla="*/ 5887 h 10173"/>
                      <a:gd name="connsiteX3" fmla="*/ 6460 w 11186"/>
                      <a:gd name="connsiteY3" fmla="*/ 10173 h 10173"/>
                      <a:gd name="connsiteX4" fmla="*/ 3603 w 11186"/>
                      <a:gd name="connsiteY4" fmla="*/ 10173 h 10173"/>
                      <a:gd name="connsiteX5" fmla="*/ 3603 w 11186"/>
                      <a:gd name="connsiteY5" fmla="*/ 7316 h 10173"/>
                      <a:gd name="connsiteX6" fmla="*/ 746 w 11186"/>
                      <a:gd name="connsiteY6" fmla="*/ 3030 h 10173"/>
                      <a:gd name="connsiteX7" fmla="*/ 746 w 11186"/>
                      <a:gd name="connsiteY7"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3603 w 11634"/>
                      <a:gd name="connsiteY5" fmla="*/ 7316 h 10173"/>
                      <a:gd name="connsiteX6" fmla="*/ 746 w 11634"/>
                      <a:gd name="connsiteY6" fmla="*/ 3030 h 10173"/>
                      <a:gd name="connsiteX7" fmla="*/ 746 w 11634"/>
                      <a:gd name="connsiteY7"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5090 w 11634"/>
                      <a:gd name="connsiteY4" fmla="*/ 10049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5090 w 11634"/>
                      <a:gd name="connsiteY4" fmla="*/ 10049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5090 w 11634"/>
                      <a:gd name="connsiteY4" fmla="*/ 10049 h 10173"/>
                      <a:gd name="connsiteX5" fmla="*/ 746 w 11634"/>
                      <a:gd name="connsiteY5" fmla="*/ 3030 h 10173"/>
                      <a:gd name="connsiteX6" fmla="*/ 746 w 11634"/>
                      <a:gd name="connsiteY6" fmla="*/ 173 h 10173"/>
                      <a:gd name="connsiteX0" fmla="*/ 746 w 11781"/>
                      <a:gd name="connsiteY0" fmla="*/ 278 h 10278"/>
                      <a:gd name="connsiteX1" fmla="*/ 10994 w 11781"/>
                      <a:gd name="connsiteY1" fmla="*/ 2143 h 10278"/>
                      <a:gd name="connsiteX2" fmla="*/ 10746 w 11781"/>
                      <a:gd name="connsiteY2" fmla="*/ 5992 h 10278"/>
                      <a:gd name="connsiteX3" fmla="*/ 6460 w 11781"/>
                      <a:gd name="connsiteY3" fmla="*/ 10278 h 10278"/>
                      <a:gd name="connsiteX4" fmla="*/ 5090 w 11781"/>
                      <a:gd name="connsiteY4" fmla="*/ 10154 h 10278"/>
                      <a:gd name="connsiteX5" fmla="*/ 746 w 11781"/>
                      <a:gd name="connsiteY5" fmla="*/ 3135 h 10278"/>
                      <a:gd name="connsiteX6" fmla="*/ 746 w 11781"/>
                      <a:gd name="connsiteY6" fmla="*/ 278 h 10278"/>
                      <a:gd name="connsiteX0" fmla="*/ 746 w 11625"/>
                      <a:gd name="connsiteY0" fmla="*/ 278 h 10278"/>
                      <a:gd name="connsiteX1" fmla="*/ 10994 w 11625"/>
                      <a:gd name="connsiteY1" fmla="*/ 2143 h 10278"/>
                      <a:gd name="connsiteX2" fmla="*/ 10746 w 11625"/>
                      <a:gd name="connsiteY2" fmla="*/ 5992 h 10278"/>
                      <a:gd name="connsiteX3" fmla="*/ 6460 w 11625"/>
                      <a:gd name="connsiteY3" fmla="*/ 10278 h 10278"/>
                      <a:gd name="connsiteX4" fmla="*/ 5090 w 11625"/>
                      <a:gd name="connsiteY4" fmla="*/ 10154 h 10278"/>
                      <a:gd name="connsiteX5" fmla="*/ 746 w 11625"/>
                      <a:gd name="connsiteY5" fmla="*/ 3135 h 10278"/>
                      <a:gd name="connsiteX6" fmla="*/ 746 w 11625"/>
                      <a:gd name="connsiteY6" fmla="*/ 278 h 10278"/>
                      <a:gd name="connsiteX0" fmla="*/ 746 w 11625"/>
                      <a:gd name="connsiteY0" fmla="*/ 278 h 10526"/>
                      <a:gd name="connsiteX1" fmla="*/ 10994 w 11625"/>
                      <a:gd name="connsiteY1" fmla="*/ 2143 h 10526"/>
                      <a:gd name="connsiteX2" fmla="*/ 10746 w 11625"/>
                      <a:gd name="connsiteY2" fmla="*/ 5992 h 10526"/>
                      <a:gd name="connsiteX3" fmla="*/ 5964 w 11625"/>
                      <a:gd name="connsiteY3" fmla="*/ 10526 h 10526"/>
                      <a:gd name="connsiteX4" fmla="*/ 5090 w 11625"/>
                      <a:gd name="connsiteY4" fmla="*/ 10154 h 10526"/>
                      <a:gd name="connsiteX5" fmla="*/ 746 w 11625"/>
                      <a:gd name="connsiteY5" fmla="*/ 3135 h 10526"/>
                      <a:gd name="connsiteX6" fmla="*/ 746 w 11625"/>
                      <a:gd name="connsiteY6" fmla="*/ 278 h 10526"/>
                      <a:gd name="connsiteX0" fmla="*/ 746 w 11625"/>
                      <a:gd name="connsiteY0" fmla="*/ 278 h 10526"/>
                      <a:gd name="connsiteX1" fmla="*/ 10994 w 11625"/>
                      <a:gd name="connsiteY1" fmla="*/ 2143 h 10526"/>
                      <a:gd name="connsiteX2" fmla="*/ 10746 w 11625"/>
                      <a:gd name="connsiteY2" fmla="*/ 5992 h 10526"/>
                      <a:gd name="connsiteX3" fmla="*/ 5964 w 11625"/>
                      <a:gd name="connsiteY3" fmla="*/ 10526 h 10526"/>
                      <a:gd name="connsiteX4" fmla="*/ 5090 w 11625"/>
                      <a:gd name="connsiteY4" fmla="*/ 10154 h 10526"/>
                      <a:gd name="connsiteX5" fmla="*/ 746 w 11625"/>
                      <a:gd name="connsiteY5" fmla="*/ 3135 h 10526"/>
                      <a:gd name="connsiteX6" fmla="*/ 746 w 11625"/>
                      <a:gd name="connsiteY6" fmla="*/ 278 h 10526"/>
                      <a:gd name="connsiteX0" fmla="*/ 3086 w 13965"/>
                      <a:gd name="connsiteY0" fmla="*/ 278 h 10526"/>
                      <a:gd name="connsiteX1" fmla="*/ 13334 w 13965"/>
                      <a:gd name="connsiteY1" fmla="*/ 2143 h 10526"/>
                      <a:gd name="connsiteX2" fmla="*/ 13086 w 13965"/>
                      <a:gd name="connsiteY2" fmla="*/ 5992 h 10526"/>
                      <a:gd name="connsiteX3" fmla="*/ 8304 w 13965"/>
                      <a:gd name="connsiteY3" fmla="*/ 10526 h 10526"/>
                      <a:gd name="connsiteX4" fmla="*/ 7430 w 13965"/>
                      <a:gd name="connsiteY4" fmla="*/ 10154 h 10526"/>
                      <a:gd name="connsiteX5" fmla="*/ 239 w 13965"/>
                      <a:gd name="connsiteY5" fmla="*/ 4287 h 10526"/>
                      <a:gd name="connsiteX6" fmla="*/ 3086 w 13965"/>
                      <a:gd name="connsiteY6" fmla="*/ 278 h 10526"/>
                      <a:gd name="connsiteX0" fmla="*/ 3600 w 13937"/>
                      <a:gd name="connsiteY0" fmla="*/ 135 h 12078"/>
                      <a:gd name="connsiteX1" fmla="*/ 13306 w 13937"/>
                      <a:gd name="connsiteY1" fmla="*/ 3695 h 12078"/>
                      <a:gd name="connsiteX2" fmla="*/ 13058 w 13937"/>
                      <a:gd name="connsiteY2" fmla="*/ 7544 h 12078"/>
                      <a:gd name="connsiteX3" fmla="*/ 8276 w 13937"/>
                      <a:gd name="connsiteY3" fmla="*/ 12078 h 12078"/>
                      <a:gd name="connsiteX4" fmla="*/ 7402 w 13937"/>
                      <a:gd name="connsiteY4" fmla="*/ 11706 h 12078"/>
                      <a:gd name="connsiteX5" fmla="*/ 211 w 13937"/>
                      <a:gd name="connsiteY5" fmla="*/ 5839 h 12078"/>
                      <a:gd name="connsiteX6" fmla="*/ 3600 w 13937"/>
                      <a:gd name="connsiteY6" fmla="*/ 135 h 12078"/>
                      <a:gd name="connsiteX0" fmla="*/ 3600 w 14355"/>
                      <a:gd name="connsiteY0" fmla="*/ 392 h 12335"/>
                      <a:gd name="connsiteX1" fmla="*/ 13916 w 14355"/>
                      <a:gd name="connsiteY1" fmla="*/ 1715 h 12335"/>
                      <a:gd name="connsiteX2" fmla="*/ 13058 w 14355"/>
                      <a:gd name="connsiteY2" fmla="*/ 7801 h 12335"/>
                      <a:gd name="connsiteX3" fmla="*/ 8276 w 14355"/>
                      <a:gd name="connsiteY3" fmla="*/ 12335 h 12335"/>
                      <a:gd name="connsiteX4" fmla="*/ 7402 w 14355"/>
                      <a:gd name="connsiteY4" fmla="*/ 11963 h 12335"/>
                      <a:gd name="connsiteX5" fmla="*/ 211 w 14355"/>
                      <a:gd name="connsiteY5" fmla="*/ 6096 h 12335"/>
                      <a:gd name="connsiteX6" fmla="*/ 3600 w 14355"/>
                      <a:gd name="connsiteY6" fmla="*/ 392 h 12335"/>
                      <a:gd name="connsiteX0" fmla="*/ 3600 w 14355"/>
                      <a:gd name="connsiteY0" fmla="*/ 392 h 14607"/>
                      <a:gd name="connsiteX1" fmla="*/ 13916 w 14355"/>
                      <a:gd name="connsiteY1" fmla="*/ 1715 h 14607"/>
                      <a:gd name="connsiteX2" fmla="*/ 13058 w 14355"/>
                      <a:gd name="connsiteY2" fmla="*/ 7801 h 14607"/>
                      <a:gd name="connsiteX3" fmla="*/ 8276 w 14355"/>
                      <a:gd name="connsiteY3" fmla="*/ 12335 h 14607"/>
                      <a:gd name="connsiteX4" fmla="*/ 5911 w 14355"/>
                      <a:gd name="connsiteY4" fmla="*/ 14607 h 14607"/>
                      <a:gd name="connsiteX5" fmla="*/ 211 w 14355"/>
                      <a:gd name="connsiteY5" fmla="*/ 6096 h 14607"/>
                      <a:gd name="connsiteX6" fmla="*/ 3600 w 14355"/>
                      <a:gd name="connsiteY6" fmla="*/ 392 h 14607"/>
                      <a:gd name="connsiteX0" fmla="*/ 3600 w 14355"/>
                      <a:gd name="connsiteY0" fmla="*/ 392 h 14607"/>
                      <a:gd name="connsiteX1" fmla="*/ 13916 w 14355"/>
                      <a:gd name="connsiteY1" fmla="*/ 1715 h 14607"/>
                      <a:gd name="connsiteX2" fmla="*/ 13058 w 14355"/>
                      <a:gd name="connsiteY2" fmla="*/ 7801 h 14607"/>
                      <a:gd name="connsiteX3" fmla="*/ 9971 w 14355"/>
                      <a:gd name="connsiteY3" fmla="*/ 13148 h 14607"/>
                      <a:gd name="connsiteX4" fmla="*/ 5911 w 14355"/>
                      <a:gd name="connsiteY4" fmla="*/ 14607 h 14607"/>
                      <a:gd name="connsiteX5" fmla="*/ 211 w 14355"/>
                      <a:gd name="connsiteY5" fmla="*/ 6096 h 14607"/>
                      <a:gd name="connsiteX6" fmla="*/ 3600 w 14355"/>
                      <a:gd name="connsiteY6" fmla="*/ 392 h 14607"/>
                      <a:gd name="connsiteX0" fmla="*/ 3600 w 14355"/>
                      <a:gd name="connsiteY0" fmla="*/ 392 h 13658"/>
                      <a:gd name="connsiteX1" fmla="*/ 13916 w 14355"/>
                      <a:gd name="connsiteY1" fmla="*/ 1715 h 13658"/>
                      <a:gd name="connsiteX2" fmla="*/ 13058 w 14355"/>
                      <a:gd name="connsiteY2" fmla="*/ 7801 h 13658"/>
                      <a:gd name="connsiteX3" fmla="*/ 9971 w 14355"/>
                      <a:gd name="connsiteY3" fmla="*/ 13148 h 13658"/>
                      <a:gd name="connsiteX4" fmla="*/ 5504 w 14355"/>
                      <a:gd name="connsiteY4" fmla="*/ 13658 h 13658"/>
                      <a:gd name="connsiteX5" fmla="*/ 211 w 14355"/>
                      <a:gd name="connsiteY5" fmla="*/ 6096 h 13658"/>
                      <a:gd name="connsiteX6" fmla="*/ 3600 w 14355"/>
                      <a:gd name="connsiteY6" fmla="*/ 392 h 13658"/>
                      <a:gd name="connsiteX0" fmla="*/ 3600 w 14355"/>
                      <a:gd name="connsiteY0" fmla="*/ 392 h 14551"/>
                      <a:gd name="connsiteX1" fmla="*/ 13916 w 14355"/>
                      <a:gd name="connsiteY1" fmla="*/ 1715 h 14551"/>
                      <a:gd name="connsiteX2" fmla="*/ 13058 w 14355"/>
                      <a:gd name="connsiteY2" fmla="*/ 7801 h 14551"/>
                      <a:gd name="connsiteX3" fmla="*/ 9971 w 14355"/>
                      <a:gd name="connsiteY3" fmla="*/ 13148 h 14551"/>
                      <a:gd name="connsiteX4" fmla="*/ 5504 w 14355"/>
                      <a:gd name="connsiteY4" fmla="*/ 13658 h 14551"/>
                      <a:gd name="connsiteX5" fmla="*/ 211 w 14355"/>
                      <a:gd name="connsiteY5" fmla="*/ 6096 h 14551"/>
                      <a:gd name="connsiteX6" fmla="*/ 3600 w 14355"/>
                      <a:gd name="connsiteY6" fmla="*/ 392 h 14551"/>
                      <a:gd name="connsiteX0" fmla="*/ 3600 w 14355"/>
                      <a:gd name="connsiteY0" fmla="*/ 392 h 14908"/>
                      <a:gd name="connsiteX1" fmla="*/ 13916 w 14355"/>
                      <a:gd name="connsiteY1" fmla="*/ 1715 h 14908"/>
                      <a:gd name="connsiteX2" fmla="*/ 13058 w 14355"/>
                      <a:gd name="connsiteY2" fmla="*/ 7801 h 14908"/>
                      <a:gd name="connsiteX3" fmla="*/ 9971 w 14355"/>
                      <a:gd name="connsiteY3" fmla="*/ 13148 h 14908"/>
                      <a:gd name="connsiteX4" fmla="*/ 5504 w 14355"/>
                      <a:gd name="connsiteY4" fmla="*/ 13658 h 14908"/>
                      <a:gd name="connsiteX5" fmla="*/ 211 w 14355"/>
                      <a:gd name="connsiteY5" fmla="*/ 6096 h 14908"/>
                      <a:gd name="connsiteX6" fmla="*/ 3600 w 14355"/>
                      <a:gd name="connsiteY6" fmla="*/ 392 h 14908"/>
                      <a:gd name="connsiteX0" fmla="*/ 3600 w 14355"/>
                      <a:gd name="connsiteY0" fmla="*/ 392 h 14908"/>
                      <a:gd name="connsiteX1" fmla="*/ 13916 w 14355"/>
                      <a:gd name="connsiteY1" fmla="*/ 1715 h 14908"/>
                      <a:gd name="connsiteX2" fmla="*/ 13058 w 14355"/>
                      <a:gd name="connsiteY2" fmla="*/ 7801 h 14908"/>
                      <a:gd name="connsiteX3" fmla="*/ 9971 w 14355"/>
                      <a:gd name="connsiteY3" fmla="*/ 13148 h 14908"/>
                      <a:gd name="connsiteX4" fmla="*/ 5504 w 14355"/>
                      <a:gd name="connsiteY4" fmla="*/ 13658 h 14908"/>
                      <a:gd name="connsiteX5" fmla="*/ 211 w 14355"/>
                      <a:gd name="connsiteY5" fmla="*/ 6096 h 14908"/>
                      <a:gd name="connsiteX6" fmla="*/ 3600 w 14355"/>
                      <a:gd name="connsiteY6" fmla="*/ 392 h 14908"/>
                      <a:gd name="connsiteX0" fmla="*/ 3600 w 14605"/>
                      <a:gd name="connsiteY0" fmla="*/ 392 h 14908"/>
                      <a:gd name="connsiteX1" fmla="*/ 13916 w 14605"/>
                      <a:gd name="connsiteY1" fmla="*/ 1715 h 14908"/>
                      <a:gd name="connsiteX2" fmla="*/ 13804 w 14605"/>
                      <a:gd name="connsiteY2" fmla="*/ 7462 h 14908"/>
                      <a:gd name="connsiteX3" fmla="*/ 9971 w 14605"/>
                      <a:gd name="connsiteY3" fmla="*/ 13148 h 14908"/>
                      <a:gd name="connsiteX4" fmla="*/ 5504 w 14605"/>
                      <a:gd name="connsiteY4" fmla="*/ 13658 h 14908"/>
                      <a:gd name="connsiteX5" fmla="*/ 211 w 14605"/>
                      <a:gd name="connsiteY5" fmla="*/ 6096 h 14908"/>
                      <a:gd name="connsiteX6" fmla="*/ 3600 w 14605"/>
                      <a:gd name="connsiteY6" fmla="*/ 392 h 14908"/>
                      <a:gd name="connsiteX0" fmla="*/ 3600 w 14605"/>
                      <a:gd name="connsiteY0" fmla="*/ 784 h 15300"/>
                      <a:gd name="connsiteX1" fmla="*/ 13916 w 14605"/>
                      <a:gd name="connsiteY1" fmla="*/ 2107 h 15300"/>
                      <a:gd name="connsiteX2" fmla="*/ 13804 w 14605"/>
                      <a:gd name="connsiteY2" fmla="*/ 7854 h 15300"/>
                      <a:gd name="connsiteX3" fmla="*/ 9971 w 14605"/>
                      <a:gd name="connsiteY3" fmla="*/ 13540 h 15300"/>
                      <a:gd name="connsiteX4" fmla="*/ 5504 w 14605"/>
                      <a:gd name="connsiteY4" fmla="*/ 14050 h 15300"/>
                      <a:gd name="connsiteX5" fmla="*/ 211 w 14605"/>
                      <a:gd name="connsiteY5" fmla="*/ 6488 h 15300"/>
                      <a:gd name="connsiteX6" fmla="*/ 3600 w 14605"/>
                      <a:gd name="connsiteY6" fmla="*/ 784 h 15300"/>
                      <a:gd name="connsiteX0" fmla="*/ 3600 w 14630"/>
                      <a:gd name="connsiteY0" fmla="*/ 784 h 15300"/>
                      <a:gd name="connsiteX1" fmla="*/ 13916 w 14630"/>
                      <a:gd name="connsiteY1" fmla="*/ 2107 h 15300"/>
                      <a:gd name="connsiteX2" fmla="*/ 13804 w 14630"/>
                      <a:gd name="connsiteY2" fmla="*/ 7854 h 15300"/>
                      <a:gd name="connsiteX3" fmla="*/ 9971 w 14630"/>
                      <a:gd name="connsiteY3" fmla="*/ 13540 h 15300"/>
                      <a:gd name="connsiteX4" fmla="*/ 5504 w 14630"/>
                      <a:gd name="connsiteY4" fmla="*/ 14050 h 15300"/>
                      <a:gd name="connsiteX5" fmla="*/ 211 w 14630"/>
                      <a:gd name="connsiteY5" fmla="*/ 6488 h 15300"/>
                      <a:gd name="connsiteX6" fmla="*/ 3600 w 14630"/>
                      <a:gd name="connsiteY6" fmla="*/ 784 h 15300"/>
                      <a:gd name="connsiteX0" fmla="*/ 3738 w 14768"/>
                      <a:gd name="connsiteY0" fmla="*/ 784 h 15300"/>
                      <a:gd name="connsiteX1" fmla="*/ 14054 w 14768"/>
                      <a:gd name="connsiteY1" fmla="*/ 2107 h 15300"/>
                      <a:gd name="connsiteX2" fmla="*/ 13942 w 14768"/>
                      <a:gd name="connsiteY2" fmla="*/ 7854 h 15300"/>
                      <a:gd name="connsiteX3" fmla="*/ 10109 w 14768"/>
                      <a:gd name="connsiteY3" fmla="*/ 13540 h 15300"/>
                      <a:gd name="connsiteX4" fmla="*/ 5642 w 14768"/>
                      <a:gd name="connsiteY4" fmla="*/ 14050 h 15300"/>
                      <a:gd name="connsiteX5" fmla="*/ 349 w 14768"/>
                      <a:gd name="connsiteY5" fmla="*/ 6488 h 15300"/>
                      <a:gd name="connsiteX6" fmla="*/ 3738 w 14768"/>
                      <a:gd name="connsiteY6" fmla="*/ 784 h 15300"/>
                      <a:gd name="connsiteX0" fmla="*/ 3738 w 14768"/>
                      <a:gd name="connsiteY0" fmla="*/ 784 h 15300"/>
                      <a:gd name="connsiteX1" fmla="*/ 14054 w 14768"/>
                      <a:gd name="connsiteY1" fmla="*/ 2107 h 15300"/>
                      <a:gd name="connsiteX2" fmla="*/ 13942 w 14768"/>
                      <a:gd name="connsiteY2" fmla="*/ 7854 h 15300"/>
                      <a:gd name="connsiteX3" fmla="*/ 10109 w 14768"/>
                      <a:gd name="connsiteY3" fmla="*/ 13540 h 15300"/>
                      <a:gd name="connsiteX4" fmla="*/ 5642 w 14768"/>
                      <a:gd name="connsiteY4" fmla="*/ 14050 h 15300"/>
                      <a:gd name="connsiteX5" fmla="*/ 349 w 14768"/>
                      <a:gd name="connsiteY5" fmla="*/ 6488 h 15300"/>
                      <a:gd name="connsiteX6" fmla="*/ 3738 w 14768"/>
                      <a:gd name="connsiteY6" fmla="*/ 784 h 15300"/>
                      <a:gd name="connsiteX0" fmla="*/ 3738 w 14768"/>
                      <a:gd name="connsiteY0" fmla="*/ 784 h 15300"/>
                      <a:gd name="connsiteX1" fmla="*/ 14054 w 14768"/>
                      <a:gd name="connsiteY1" fmla="*/ 2107 h 15300"/>
                      <a:gd name="connsiteX2" fmla="*/ 13942 w 14768"/>
                      <a:gd name="connsiteY2" fmla="*/ 7854 h 15300"/>
                      <a:gd name="connsiteX3" fmla="*/ 10109 w 14768"/>
                      <a:gd name="connsiteY3" fmla="*/ 13540 h 15300"/>
                      <a:gd name="connsiteX4" fmla="*/ 5642 w 14768"/>
                      <a:gd name="connsiteY4" fmla="*/ 14050 h 15300"/>
                      <a:gd name="connsiteX5" fmla="*/ 349 w 14768"/>
                      <a:gd name="connsiteY5" fmla="*/ 6488 h 15300"/>
                      <a:gd name="connsiteX6" fmla="*/ 3738 w 14768"/>
                      <a:gd name="connsiteY6" fmla="*/ 784 h 15300"/>
                      <a:gd name="connsiteX0" fmla="*/ 3558 w 14588"/>
                      <a:gd name="connsiteY0" fmla="*/ 784 h 15300"/>
                      <a:gd name="connsiteX1" fmla="*/ 13874 w 14588"/>
                      <a:gd name="connsiteY1" fmla="*/ 2107 h 15300"/>
                      <a:gd name="connsiteX2" fmla="*/ 13762 w 14588"/>
                      <a:gd name="connsiteY2" fmla="*/ 7854 h 15300"/>
                      <a:gd name="connsiteX3" fmla="*/ 9929 w 14588"/>
                      <a:gd name="connsiteY3" fmla="*/ 13540 h 15300"/>
                      <a:gd name="connsiteX4" fmla="*/ 5462 w 14588"/>
                      <a:gd name="connsiteY4" fmla="*/ 14050 h 15300"/>
                      <a:gd name="connsiteX5" fmla="*/ 169 w 14588"/>
                      <a:gd name="connsiteY5" fmla="*/ 6488 h 15300"/>
                      <a:gd name="connsiteX6" fmla="*/ 3558 w 14588"/>
                      <a:gd name="connsiteY6" fmla="*/ 784 h 1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88" h="15300">
                        <a:moveTo>
                          <a:pt x="3558" y="784"/>
                        </a:moveTo>
                        <a:cubicBezTo>
                          <a:pt x="5225" y="40"/>
                          <a:pt x="11719" y="-1001"/>
                          <a:pt x="13874" y="2107"/>
                        </a:cubicBezTo>
                        <a:cubicBezTo>
                          <a:pt x="14865" y="3679"/>
                          <a:pt x="14822" y="5908"/>
                          <a:pt x="13762" y="7854"/>
                        </a:cubicBezTo>
                        <a:cubicBezTo>
                          <a:pt x="12733" y="9636"/>
                          <a:pt x="11771" y="11283"/>
                          <a:pt x="9929" y="13540"/>
                        </a:cubicBezTo>
                        <a:cubicBezTo>
                          <a:pt x="8915" y="15201"/>
                          <a:pt x="6070" y="16253"/>
                          <a:pt x="5462" y="14050"/>
                        </a:cubicBezTo>
                        <a:cubicBezTo>
                          <a:pt x="4113" y="9698"/>
                          <a:pt x="1951" y="9841"/>
                          <a:pt x="169" y="6488"/>
                        </a:cubicBezTo>
                        <a:cubicBezTo>
                          <a:pt x="-471" y="3888"/>
                          <a:pt x="724" y="2189"/>
                          <a:pt x="3558" y="784"/>
                        </a:cubicBez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90" name="Diamond 100"/>
                  <p:cNvSpPr/>
                  <p:nvPr/>
                </p:nvSpPr>
                <p:spPr>
                  <a:xfrm>
                    <a:off x="-3345525" y="3824630"/>
                    <a:ext cx="1041069" cy="2120858"/>
                  </a:xfrm>
                  <a:custGeom>
                    <a:avLst/>
                    <a:gdLst>
                      <a:gd name="connsiteX0" fmla="*/ 0 w 1255594"/>
                      <a:gd name="connsiteY0" fmla="*/ 1330657 h 2661314"/>
                      <a:gd name="connsiteX1" fmla="*/ 627797 w 1255594"/>
                      <a:gd name="connsiteY1" fmla="*/ 0 h 2661314"/>
                      <a:gd name="connsiteX2" fmla="*/ 1255594 w 1255594"/>
                      <a:gd name="connsiteY2" fmla="*/ 1330657 h 2661314"/>
                      <a:gd name="connsiteX3" fmla="*/ 627797 w 1255594"/>
                      <a:gd name="connsiteY3" fmla="*/ 2661314 h 2661314"/>
                      <a:gd name="connsiteX4" fmla="*/ 0 w 1255594"/>
                      <a:gd name="connsiteY4" fmla="*/ 1330657 h 2661314"/>
                      <a:gd name="connsiteX0" fmla="*/ 0 w 1439839"/>
                      <a:gd name="connsiteY0" fmla="*/ 1330657 h 2661314"/>
                      <a:gd name="connsiteX1" fmla="*/ 627797 w 1439839"/>
                      <a:gd name="connsiteY1" fmla="*/ 0 h 2661314"/>
                      <a:gd name="connsiteX2" fmla="*/ 1439839 w 1439839"/>
                      <a:gd name="connsiteY2" fmla="*/ 1235122 h 2661314"/>
                      <a:gd name="connsiteX3" fmla="*/ 627797 w 1439839"/>
                      <a:gd name="connsiteY3" fmla="*/ 2661314 h 2661314"/>
                      <a:gd name="connsiteX4" fmla="*/ 0 w 1439839"/>
                      <a:gd name="connsiteY4" fmla="*/ 1330657 h 2661314"/>
                      <a:gd name="connsiteX0" fmla="*/ 0 w 1453487"/>
                      <a:gd name="connsiteY0" fmla="*/ 1241947 h 2661314"/>
                      <a:gd name="connsiteX1" fmla="*/ 641445 w 1453487"/>
                      <a:gd name="connsiteY1" fmla="*/ 0 h 2661314"/>
                      <a:gd name="connsiteX2" fmla="*/ 1453487 w 1453487"/>
                      <a:gd name="connsiteY2" fmla="*/ 1235122 h 2661314"/>
                      <a:gd name="connsiteX3" fmla="*/ 641445 w 1453487"/>
                      <a:gd name="connsiteY3" fmla="*/ 2661314 h 2661314"/>
                      <a:gd name="connsiteX4" fmla="*/ 0 w 1453487"/>
                      <a:gd name="connsiteY4" fmla="*/ 1241947 h 2661314"/>
                      <a:gd name="connsiteX0" fmla="*/ 0 w 1453487"/>
                      <a:gd name="connsiteY0" fmla="*/ 1241947 h 2661314"/>
                      <a:gd name="connsiteX1" fmla="*/ 641445 w 1453487"/>
                      <a:gd name="connsiteY1" fmla="*/ 0 h 2661314"/>
                      <a:gd name="connsiteX2" fmla="*/ 887105 w 1453487"/>
                      <a:gd name="connsiteY2" fmla="*/ 368490 h 2661314"/>
                      <a:gd name="connsiteX3" fmla="*/ 1453487 w 1453487"/>
                      <a:gd name="connsiteY3" fmla="*/ 1235122 h 2661314"/>
                      <a:gd name="connsiteX4" fmla="*/ 641445 w 1453487"/>
                      <a:gd name="connsiteY4" fmla="*/ 2661314 h 2661314"/>
                      <a:gd name="connsiteX5" fmla="*/ 0 w 1453487"/>
                      <a:gd name="connsiteY5" fmla="*/ 1241947 h 2661314"/>
                      <a:gd name="connsiteX0" fmla="*/ 0 w 1453487"/>
                      <a:gd name="connsiteY0" fmla="*/ 1514901 h 2934268"/>
                      <a:gd name="connsiteX1" fmla="*/ 641445 w 1453487"/>
                      <a:gd name="connsiteY1" fmla="*/ 272954 h 2934268"/>
                      <a:gd name="connsiteX2" fmla="*/ 1173708 w 1453487"/>
                      <a:gd name="connsiteY2" fmla="*/ 0 h 2934268"/>
                      <a:gd name="connsiteX3" fmla="*/ 1453487 w 1453487"/>
                      <a:gd name="connsiteY3" fmla="*/ 1508076 h 2934268"/>
                      <a:gd name="connsiteX4" fmla="*/ 641445 w 1453487"/>
                      <a:gd name="connsiteY4" fmla="*/ 2934268 h 2934268"/>
                      <a:gd name="connsiteX5" fmla="*/ 0 w 1453487"/>
                      <a:gd name="connsiteY5" fmla="*/ 1514901 h 2934268"/>
                      <a:gd name="connsiteX0" fmla="*/ 0 w 1453487"/>
                      <a:gd name="connsiteY0" fmla="*/ 1514901 h 2934268"/>
                      <a:gd name="connsiteX1" fmla="*/ 334371 w 1453487"/>
                      <a:gd name="connsiteY1" fmla="*/ 859808 h 2934268"/>
                      <a:gd name="connsiteX2" fmla="*/ 641445 w 1453487"/>
                      <a:gd name="connsiteY2" fmla="*/ 272954 h 2934268"/>
                      <a:gd name="connsiteX3" fmla="*/ 1173708 w 1453487"/>
                      <a:gd name="connsiteY3" fmla="*/ 0 h 2934268"/>
                      <a:gd name="connsiteX4" fmla="*/ 1453487 w 1453487"/>
                      <a:gd name="connsiteY4" fmla="*/ 1508076 h 2934268"/>
                      <a:gd name="connsiteX5" fmla="*/ 641445 w 1453487"/>
                      <a:gd name="connsiteY5" fmla="*/ 2934268 h 2934268"/>
                      <a:gd name="connsiteX6" fmla="*/ 0 w 1453487"/>
                      <a:gd name="connsiteY6" fmla="*/ 1514901 h 2934268"/>
                      <a:gd name="connsiteX0" fmla="*/ 0 w 1453487"/>
                      <a:gd name="connsiteY0" fmla="*/ 1521726 h 2941093"/>
                      <a:gd name="connsiteX1" fmla="*/ 361667 w 1453487"/>
                      <a:gd name="connsiteY1" fmla="*/ 0 h 2941093"/>
                      <a:gd name="connsiteX2" fmla="*/ 641445 w 1453487"/>
                      <a:gd name="connsiteY2" fmla="*/ 279779 h 2941093"/>
                      <a:gd name="connsiteX3" fmla="*/ 1173708 w 1453487"/>
                      <a:gd name="connsiteY3" fmla="*/ 6825 h 2941093"/>
                      <a:gd name="connsiteX4" fmla="*/ 1453487 w 1453487"/>
                      <a:gd name="connsiteY4" fmla="*/ 1514901 h 2941093"/>
                      <a:gd name="connsiteX5" fmla="*/ 641445 w 1453487"/>
                      <a:gd name="connsiteY5" fmla="*/ 2941093 h 2941093"/>
                      <a:gd name="connsiteX6" fmla="*/ 0 w 1453487"/>
                      <a:gd name="connsiteY6"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1173708 w 1453487"/>
                      <a:gd name="connsiteY3" fmla="*/ 6825 h 2941093"/>
                      <a:gd name="connsiteX4" fmla="*/ 1453487 w 1453487"/>
                      <a:gd name="connsiteY4" fmla="*/ 1514901 h 2941093"/>
                      <a:gd name="connsiteX5" fmla="*/ 641445 w 1453487"/>
                      <a:gd name="connsiteY5" fmla="*/ 2941093 h 2941093"/>
                      <a:gd name="connsiteX6" fmla="*/ 0 w 1453487"/>
                      <a:gd name="connsiteY6"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846162 w 1453487"/>
                      <a:gd name="connsiteY3" fmla="*/ 143303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1003112 w 1453487"/>
                      <a:gd name="connsiteY3" fmla="*/ 266133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1000263 w 1453487"/>
                      <a:gd name="connsiteY3" fmla="*/ 260435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49886 w 1453487"/>
                      <a:gd name="connsiteY2" fmla="*/ 252483 h 2941093"/>
                      <a:gd name="connsiteX3" fmla="*/ 1000263 w 1453487"/>
                      <a:gd name="connsiteY3" fmla="*/ 260435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49886 w 1453487"/>
                      <a:gd name="connsiteY2" fmla="*/ 252483 h 2941093"/>
                      <a:gd name="connsiteX3" fmla="*/ 997414 w 1453487"/>
                      <a:gd name="connsiteY3" fmla="*/ 257587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49886 w 1453487"/>
                      <a:gd name="connsiteY2" fmla="*/ 252483 h 2941093"/>
                      <a:gd name="connsiteX3" fmla="*/ 997414 w 1453487"/>
                      <a:gd name="connsiteY3" fmla="*/ 251890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41666 h 2961033"/>
                      <a:gd name="connsiteX1" fmla="*/ 364516 w 1453487"/>
                      <a:gd name="connsiteY1" fmla="*/ 0 h 2961033"/>
                      <a:gd name="connsiteX2" fmla="*/ 549886 w 1453487"/>
                      <a:gd name="connsiteY2" fmla="*/ 272423 h 2961033"/>
                      <a:gd name="connsiteX3" fmla="*/ 997414 w 1453487"/>
                      <a:gd name="connsiteY3" fmla="*/ 271830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 name="connsiteX0" fmla="*/ 0 w 1453487"/>
                      <a:gd name="connsiteY0" fmla="*/ 1541666 h 2961033"/>
                      <a:gd name="connsiteX1" fmla="*/ 364516 w 1453487"/>
                      <a:gd name="connsiteY1" fmla="*/ 0 h 2961033"/>
                      <a:gd name="connsiteX2" fmla="*/ 547038 w 1453487"/>
                      <a:gd name="connsiteY2" fmla="*/ 269574 h 2961033"/>
                      <a:gd name="connsiteX3" fmla="*/ 997414 w 1453487"/>
                      <a:gd name="connsiteY3" fmla="*/ 271830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 name="connsiteX0" fmla="*/ 0 w 1453487"/>
                      <a:gd name="connsiteY0" fmla="*/ 1541666 h 2961033"/>
                      <a:gd name="connsiteX1" fmla="*/ 364516 w 1453487"/>
                      <a:gd name="connsiteY1" fmla="*/ 0 h 2961033"/>
                      <a:gd name="connsiteX2" fmla="*/ 547038 w 1453487"/>
                      <a:gd name="connsiteY2" fmla="*/ 269574 h 2961033"/>
                      <a:gd name="connsiteX3" fmla="*/ 1000263 w 1453487"/>
                      <a:gd name="connsiteY3" fmla="*/ 268982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 name="connsiteX0" fmla="*/ 0 w 1453487"/>
                      <a:gd name="connsiteY0" fmla="*/ 1541666 h 2961033"/>
                      <a:gd name="connsiteX1" fmla="*/ 364516 w 1453487"/>
                      <a:gd name="connsiteY1" fmla="*/ 0 h 2961033"/>
                      <a:gd name="connsiteX2" fmla="*/ 547038 w 1453487"/>
                      <a:gd name="connsiteY2" fmla="*/ 269574 h 2961033"/>
                      <a:gd name="connsiteX3" fmla="*/ 994566 w 1453487"/>
                      <a:gd name="connsiteY3" fmla="*/ 271831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53487" h="2961033">
                        <a:moveTo>
                          <a:pt x="0" y="1541666"/>
                        </a:moveTo>
                        <a:lnTo>
                          <a:pt x="364516" y="0"/>
                        </a:lnTo>
                        <a:lnTo>
                          <a:pt x="547038" y="269574"/>
                        </a:lnTo>
                        <a:lnTo>
                          <a:pt x="994566" y="271831"/>
                        </a:lnTo>
                        <a:lnTo>
                          <a:pt x="1173708" y="26765"/>
                        </a:lnTo>
                        <a:lnTo>
                          <a:pt x="1453487" y="1534841"/>
                        </a:lnTo>
                        <a:lnTo>
                          <a:pt x="641445" y="2961033"/>
                        </a:lnTo>
                        <a:lnTo>
                          <a:pt x="0" y="1541666"/>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grpSp>
            <p:nvGrpSpPr>
              <p:cNvPr id="217" name="Group 216"/>
              <p:cNvGrpSpPr/>
              <p:nvPr/>
            </p:nvGrpSpPr>
            <p:grpSpPr>
              <a:xfrm>
                <a:off x="3679944" y="4163715"/>
                <a:ext cx="442851" cy="670552"/>
                <a:chOff x="7162118" y="1922306"/>
                <a:chExt cx="717438" cy="1086322"/>
              </a:xfrm>
              <a:solidFill>
                <a:schemeClr val="tx1">
                  <a:lumMod val="50000"/>
                  <a:lumOff val="50000"/>
                </a:schemeClr>
              </a:solidFill>
            </p:grpSpPr>
            <p:grpSp>
              <p:nvGrpSpPr>
                <p:cNvPr id="359" name="Group 358"/>
                <p:cNvGrpSpPr/>
                <p:nvPr/>
              </p:nvGrpSpPr>
              <p:grpSpPr>
                <a:xfrm>
                  <a:off x="7469457" y="1932117"/>
                  <a:ext cx="410099" cy="738998"/>
                  <a:chOff x="4892575" y="253941"/>
                  <a:chExt cx="2464534" cy="4441085"/>
                </a:xfrm>
                <a:grpFill/>
              </p:grpSpPr>
              <p:grpSp>
                <p:nvGrpSpPr>
                  <p:cNvPr id="370" name="Group 369"/>
                  <p:cNvGrpSpPr/>
                  <p:nvPr/>
                </p:nvGrpSpPr>
                <p:grpSpPr>
                  <a:xfrm>
                    <a:off x="6044181" y="253941"/>
                    <a:ext cx="1312928" cy="3367024"/>
                    <a:chOff x="6901017" y="226358"/>
                    <a:chExt cx="2545655" cy="6528366"/>
                  </a:xfrm>
                  <a:grpFill/>
                </p:grpSpPr>
                <p:sp>
                  <p:nvSpPr>
                    <p:cNvPr id="374" name="Oval 373"/>
                    <p:cNvSpPr/>
                    <p:nvPr/>
                  </p:nvSpPr>
                  <p:spPr>
                    <a:xfrm>
                      <a:off x="7699123" y="226358"/>
                      <a:ext cx="867075" cy="1156093"/>
                    </a:xfrm>
                    <a:prstGeom prst="ellipse">
                      <a:avLst/>
                    </a:prstGeom>
                    <a:grpFill/>
                    <a:ln w="12700" cap="flat" cmpd="sng" algn="ctr">
                      <a:noFill/>
                      <a:prstDash val="solid"/>
                      <a:miter lim="800000"/>
                    </a:ln>
                    <a:effectLst/>
                  </p:spPr>
                  <p:txBody>
                    <a:bodyPr rtlCol="0" anchor="ctr"/>
                    <a:lstStyle/>
                    <a:p>
                      <a:pPr algn="ctr"/>
                      <a:endParaRPr lang="en-US" kern="0">
                        <a:solidFill>
                          <a:prstClr val="white"/>
                        </a:solidFill>
                      </a:endParaRPr>
                    </a:p>
                  </p:txBody>
                </p:sp>
                <p:sp>
                  <p:nvSpPr>
                    <p:cNvPr id="375" name="Freeform 374"/>
                    <p:cNvSpPr>
                      <a:spLocks/>
                    </p:cNvSpPr>
                    <p:nvPr/>
                  </p:nvSpPr>
                  <p:spPr bwMode="auto">
                    <a:xfrm flipH="1">
                      <a:off x="6901017" y="1388971"/>
                      <a:ext cx="2545655" cy="5365753"/>
                    </a:xfrm>
                    <a:custGeom>
                      <a:avLst/>
                      <a:gdLst>
                        <a:gd name="connsiteX0" fmla="*/ 1833863 w 2545655"/>
                        <a:gd name="connsiteY0" fmla="*/ 0 h 5365753"/>
                        <a:gd name="connsiteX1" fmla="*/ 1720444 w 2545655"/>
                        <a:gd name="connsiteY1" fmla="*/ 0 h 5365753"/>
                        <a:gd name="connsiteX2" fmla="*/ 1712450 w 2545655"/>
                        <a:gd name="connsiteY2" fmla="*/ 33996 h 5365753"/>
                        <a:gd name="connsiteX3" fmla="*/ 1308987 w 2545655"/>
                        <a:gd name="connsiteY3" fmla="*/ 387041 h 5365753"/>
                        <a:gd name="connsiteX4" fmla="*/ 905524 w 2545655"/>
                        <a:gd name="connsiteY4" fmla="*/ 33996 h 5365753"/>
                        <a:gd name="connsiteX5" fmla="*/ 897530 w 2545655"/>
                        <a:gd name="connsiteY5" fmla="*/ 0 h 5365753"/>
                        <a:gd name="connsiteX6" fmla="*/ 784111 w 2545655"/>
                        <a:gd name="connsiteY6" fmla="*/ 0 h 5365753"/>
                        <a:gd name="connsiteX7" fmla="*/ 0 w 2545655"/>
                        <a:gd name="connsiteY7" fmla="*/ 637062 h 5365753"/>
                        <a:gd name="connsiteX8" fmla="*/ 98014 w 2545655"/>
                        <a:gd name="connsiteY8" fmla="*/ 2626232 h 5365753"/>
                        <a:gd name="connsiteX9" fmla="*/ 506229 w 2545655"/>
                        <a:gd name="connsiteY9" fmla="*/ 2618328 h 5365753"/>
                        <a:gd name="connsiteX10" fmla="*/ 458942 w 2545655"/>
                        <a:gd name="connsiteY10" fmla="*/ 947017 h 5365753"/>
                        <a:gd name="connsiteX11" fmla="*/ 537487 w 2545655"/>
                        <a:gd name="connsiteY11" fmla="*/ 938273 h 5365753"/>
                        <a:gd name="connsiteX12" fmla="*/ 628349 w 2545655"/>
                        <a:gd name="connsiteY12" fmla="*/ 2743738 h 5365753"/>
                        <a:gd name="connsiteX13" fmla="*/ 660036 w 2545655"/>
                        <a:gd name="connsiteY13" fmla="*/ 5253048 h 5365753"/>
                        <a:gd name="connsiteX14" fmla="*/ 1078873 w 2545655"/>
                        <a:gd name="connsiteY14" fmla="*/ 5268268 h 5365753"/>
                        <a:gd name="connsiteX15" fmla="*/ 1259876 w 2545655"/>
                        <a:gd name="connsiteY15" fmla="*/ 2594089 h 5365753"/>
                        <a:gd name="connsiteX16" fmla="*/ 1314346 w 2545655"/>
                        <a:gd name="connsiteY16" fmla="*/ 2550192 h 5365753"/>
                        <a:gd name="connsiteX17" fmla="*/ 1340038 w 2545655"/>
                        <a:gd name="connsiteY17" fmla="*/ 2562406 h 5365753"/>
                        <a:gd name="connsiteX18" fmla="*/ 1329996 w 2545655"/>
                        <a:gd name="connsiteY18" fmla="*/ 2340608 h 5365753"/>
                        <a:gd name="connsiteX19" fmla="*/ 1275128 w 2545655"/>
                        <a:gd name="connsiteY19" fmla="*/ 1258964 h 5365753"/>
                        <a:gd name="connsiteX20" fmla="*/ 2430026 w 2545655"/>
                        <a:gd name="connsiteY20" fmla="*/ 320652 h 5365753"/>
                        <a:gd name="connsiteX21" fmla="*/ 2545655 w 2545655"/>
                        <a:gd name="connsiteY21" fmla="*/ 320652 h 5365753"/>
                        <a:gd name="connsiteX22" fmla="*/ 2513250 w 2545655"/>
                        <a:gd name="connsiteY22" fmla="*/ 259319 h 5365753"/>
                        <a:gd name="connsiteX23" fmla="*/ 1833863 w 2545655"/>
                        <a:gd name="connsiteY23" fmla="*/ 0 h 5365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45655" h="5365753">
                          <a:moveTo>
                            <a:pt x="1833863" y="0"/>
                          </a:moveTo>
                          <a:lnTo>
                            <a:pt x="1720444" y="0"/>
                          </a:lnTo>
                          <a:lnTo>
                            <a:pt x="1712450" y="33996"/>
                          </a:lnTo>
                          <a:cubicBezTo>
                            <a:pt x="1645977" y="241466"/>
                            <a:pt x="1490360" y="387041"/>
                            <a:pt x="1308987" y="387041"/>
                          </a:cubicBezTo>
                          <a:cubicBezTo>
                            <a:pt x="1127614" y="387041"/>
                            <a:pt x="971997" y="241466"/>
                            <a:pt x="905524" y="33996"/>
                          </a:cubicBezTo>
                          <a:lnTo>
                            <a:pt x="897530" y="0"/>
                          </a:lnTo>
                          <a:lnTo>
                            <a:pt x="784111" y="0"/>
                          </a:lnTo>
                          <a:cubicBezTo>
                            <a:pt x="223578" y="14227"/>
                            <a:pt x="10066" y="227635"/>
                            <a:pt x="0" y="637062"/>
                          </a:cubicBezTo>
                          <a:cubicBezTo>
                            <a:pt x="35497" y="1236711"/>
                            <a:pt x="62517" y="2025002"/>
                            <a:pt x="98014" y="2626232"/>
                          </a:cubicBezTo>
                          <a:cubicBezTo>
                            <a:pt x="140663" y="2804335"/>
                            <a:pt x="483712" y="2751642"/>
                            <a:pt x="506229" y="2618328"/>
                          </a:cubicBezTo>
                          <a:cubicBezTo>
                            <a:pt x="488480" y="2084545"/>
                            <a:pt x="476690" y="1480273"/>
                            <a:pt x="458942" y="947017"/>
                          </a:cubicBezTo>
                          <a:cubicBezTo>
                            <a:pt x="463844" y="861407"/>
                            <a:pt x="541929" y="875026"/>
                            <a:pt x="537487" y="938273"/>
                          </a:cubicBezTo>
                          <a:cubicBezTo>
                            <a:pt x="567686" y="1513683"/>
                            <a:pt x="598150" y="2168327"/>
                            <a:pt x="628349" y="2743738"/>
                          </a:cubicBezTo>
                          <a:cubicBezTo>
                            <a:pt x="632057" y="3583141"/>
                            <a:pt x="651613" y="4413645"/>
                            <a:pt x="660036" y="5253048"/>
                          </a:cubicBezTo>
                          <a:cubicBezTo>
                            <a:pt x="689090" y="5386107"/>
                            <a:pt x="1036677" y="5413821"/>
                            <a:pt x="1078873" y="5268268"/>
                          </a:cubicBezTo>
                          <a:cubicBezTo>
                            <a:pt x="1135033" y="4379333"/>
                            <a:pt x="1203717" y="3483551"/>
                            <a:pt x="1259876" y="2594089"/>
                          </a:cubicBezTo>
                          <a:cubicBezTo>
                            <a:pt x="1267530" y="2558871"/>
                            <a:pt x="1291831" y="2547215"/>
                            <a:pt x="1314346" y="2550192"/>
                          </a:cubicBezTo>
                          <a:lnTo>
                            <a:pt x="1340038" y="2562406"/>
                          </a:lnTo>
                          <a:lnTo>
                            <a:pt x="1329996" y="2340608"/>
                          </a:lnTo>
                          <a:cubicBezTo>
                            <a:pt x="1312584" y="1960442"/>
                            <a:pt x="1294734" y="1590167"/>
                            <a:pt x="1275128" y="1258964"/>
                          </a:cubicBezTo>
                          <a:cubicBezTo>
                            <a:pt x="1289954" y="655930"/>
                            <a:pt x="1604431" y="341607"/>
                            <a:pt x="2430026" y="320652"/>
                          </a:cubicBezTo>
                          <a:lnTo>
                            <a:pt x="2545655" y="320652"/>
                          </a:lnTo>
                          <a:lnTo>
                            <a:pt x="2513250" y="259319"/>
                          </a:lnTo>
                          <a:cubicBezTo>
                            <a:pt x="2398974" y="95589"/>
                            <a:pt x="2184196" y="8892"/>
                            <a:pt x="1833863" y="0"/>
                          </a:cubicBez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noAutofit/>
                    </a:bodyPr>
                    <a:lstStyle/>
                    <a:p>
                      <a:endParaRPr lang="en-US" kern="0">
                        <a:solidFill>
                          <a:prstClr val="black"/>
                        </a:solidFill>
                      </a:endParaRPr>
                    </a:p>
                  </p:txBody>
                </p:sp>
              </p:grpSp>
              <p:grpSp>
                <p:nvGrpSpPr>
                  <p:cNvPr id="371" name="Group 370"/>
                  <p:cNvGrpSpPr/>
                  <p:nvPr/>
                </p:nvGrpSpPr>
                <p:grpSpPr>
                  <a:xfrm>
                    <a:off x="4892575" y="297484"/>
                    <a:ext cx="1714766" cy="4397542"/>
                    <a:chOff x="6901017" y="226358"/>
                    <a:chExt cx="2545655" cy="6528366"/>
                  </a:xfrm>
                  <a:grpFill/>
                </p:grpSpPr>
                <p:sp>
                  <p:nvSpPr>
                    <p:cNvPr id="372" name="Oval 371"/>
                    <p:cNvSpPr/>
                    <p:nvPr/>
                  </p:nvSpPr>
                  <p:spPr>
                    <a:xfrm>
                      <a:off x="7699123" y="226358"/>
                      <a:ext cx="867075" cy="1156093"/>
                    </a:xfrm>
                    <a:prstGeom prst="ellipse">
                      <a:avLst/>
                    </a:prstGeom>
                    <a:grpFill/>
                    <a:ln w="12700" cap="flat" cmpd="sng" algn="ctr">
                      <a:noFill/>
                      <a:prstDash val="solid"/>
                      <a:miter lim="800000"/>
                    </a:ln>
                    <a:effectLst/>
                  </p:spPr>
                  <p:txBody>
                    <a:bodyPr rtlCol="0" anchor="ctr"/>
                    <a:lstStyle/>
                    <a:p>
                      <a:pPr algn="ctr"/>
                      <a:endParaRPr lang="en-US" kern="0">
                        <a:solidFill>
                          <a:prstClr val="white"/>
                        </a:solidFill>
                      </a:endParaRPr>
                    </a:p>
                  </p:txBody>
                </p:sp>
                <p:sp>
                  <p:nvSpPr>
                    <p:cNvPr id="373" name="Freeform 372"/>
                    <p:cNvSpPr>
                      <a:spLocks/>
                    </p:cNvSpPr>
                    <p:nvPr/>
                  </p:nvSpPr>
                  <p:spPr bwMode="auto">
                    <a:xfrm flipH="1">
                      <a:off x="6901017" y="1388971"/>
                      <a:ext cx="2545655" cy="5365753"/>
                    </a:xfrm>
                    <a:custGeom>
                      <a:avLst/>
                      <a:gdLst>
                        <a:gd name="connsiteX0" fmla="*/ 1833863 w 2545655"/>
                        <a:gd name="connsiteY0" fmla="*/ 0 h 5365753"/>
                        <a:gd name="connsiteX1" fmla="*/ 1720444 w 2545655"/>
                        <a:gd name="connsiteY1" fmla="*/ 0 h 5365753"/>
                        <a:gd name="connsiteX2" fmla="*/ 1712450 w 2545655"/>
                        <a:gd name="connsiteY2" fmla="*/ 33996 h 5365753"/>
                        <a:gd name="connsiteX3" fmla="*/ 1308987 w 2545655"/>
                        <a:gd name="connsiteY3" fmla="*/ 387041 h 5365753"/>
                        <a:gd name="connsiteX4" fmla="*/ 905524 w 2545655"/>
                        <a:gd name="connsiteY4" fmla="*/ 33996 h 5365753"/>
                        <a:gd name="connsiteX5" fmla="*/ 897530 w 2545655"/>
                        <a:gd name="connsiteY5" fmla="*/ 0 h 5365753"/>
                        <a:gd name="connsiteX6" fmla="*/ 784111 w 2545655"/>
                        <a:gd name="connsiteY6" fmla="*/ 0 h 5365753"/>
                        <a:gd name="connsiteX7" fmla="*/ 0 w 2545655"/>
                        <a:gd name="connsiteY7" fmla="*/ 637062 h 5365753"/>
                        <a:gd name="connsiteX8" fmla="*/ 98014 w 2545655"/>
                        <a:gd name="connsiteY8" fmla="*/ 2626232 h 5365753"/>
                        <a:gd name="connsiteX9" fmla="*/ 506229 w 2545655"/>
                        <a:gd name="connsiteY9" fmla="*/ 2618328 h 5365753"/>
                        <a:gd name="connsiteX10" fmla="*/ 458942 w 2545655"/>
                        <a:gd name="connsiteY10" fmla="*/ 947017 h 5365753"/>
                        <a:gd name="connsiteX11" fmla="*/ 537487 w 2545655"/>
                        <a:gd name="connsiteY11" fmla="*/ 938273 h 5365753"/>
                        <a:gd name="connsiteX12" fmla="*/ 628349 w 2545655"/>
                        <a:gd name="connsiteY12" fmla="*/ 2743738 h 5365753"/>
                        <a:gd name="connsiteX13" fmla="*/ 660036 w 2545655"/>
                        <a:gd name="connsiteY13" fmla="*/ 5253048 h 5365753"/>
                        <a:gd name="connsiteX14" fmla="*/ 1078873 w 2545655"/>
                        <a:gd name="connsiteY14" fmla="*/ 5268268 h 5365753"/>
                        <a:gd name="connsiteX15" fmla="*/ 1259876 w 2545655"/>
                        <a:gd name="connsiteY15" fmla="*/ 2594089 h 5365753"/>
                        <a:gd name="connsiteX16" fmla="*/ 1314346 w 2545655"/>
                        <a:gd name="connsiteY16" fmla="*/ 2550192 h 5365753"/>
                        <a:gd name="connsiteX17" fmla="*/ 1340038 w 2545655"/>
                        <a:gd name="connsiteY17" fmla="*/ 2562406 h 5365753"/>
                        <a:gd name="connsiteX18" fmla="*/ 1329996 w 2545655"/>
                        <a:gd name="connsiteY18" fmla="*/ 2340608 h 5365753"/>
                        <a:gd name="connsiteX19" fmla="*/ 1275128 w 2545655"/>
                        <a:gd name="connsiteY19" fmla="*/ 1258964 h 5365753"/>
                        <a:gd name="connsiteX20" fmla="*/ 2430026 w 2545655"/>
                        <a:gd name="connsiteY20" fmla="*/ 320652 h 5365753"/>
                        <a:gd name="connsiteX21" fmla="*/ 2545655 w 2545655"/>
                        <a:gd name="connsiteY21" fmla="*/ 320652 h 5365753"/>
                        <a:gd name="connsiteX22" fmla="*/ 2513250 w 2545655"/>
                        <a:gd name="connsiteY22" fmla="*/ 259319 h 5365753"/>
                        <a:gd name="connsiteX23" fmla="*/ 1833863 w 2545655"/>
                        <a:gd name="connsiteY23" fmla="*/ 0 h 5365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45655" h="5365753">
                          <a:moveTo>
                            <a:pt x="1833863" y="0"/>
                          </a:moveTo>
                          <a:lnTo>
                            <a:pt x="1720444" y="0"/>
                          </a:lnTo>
                          <a:lnTo>
                            <a:pt x="1712450" y="33996"/>
                          </a:lnTo>
                          <a:cubicBezTo>
                            <a:pt x="1645977" y="241466"/>
                            <a:pt x="1490360" y="387041"/>
                            <a:pt x="1308987" y="387041"/>
                          </a:cubicBezTo>
                          <a:cubicBezTo>
                            <a:pt x="1127614" y="387041"/>
                            <a:pt x="971997" y="241466"/>
                            <a:pt x="905524" y="33996"/>
                          </a:cubicBezTo>
                          <a:lnTo>
                            <a:pt x="897530" y="0"/>
                          </a:lnTo>
                          <a:lnTo>
                            <a:pt x="784111" y="0"/>
                          </a:lnTo>
                          <a:cubicBezTo>
                            <a:pt x="223578" y="14227"/>
                            <a:pt x="10066" y="227635"/>
                            <a:pt x="0" y="637062"/>
                          </a:cubicBezTo>
                          <a:cubicBezTo>
                            <a:pt x="35497" y="1236711"/>
                            <a:pt x="62517" y="2025002"/>
                            <a:pt x="98014" y="2626232"/>
                          </a:cubicBezTo>
                          <a:cubicBezTo>
                            <a:pt x="140663" y="2804335"/>
                            <a:pt x="483712" y="2751642"/>
                            <a:pt x="506229" y="2618328"/>
                          </a:cubicBezTo>
                          <a:cubicBezTo>
                            <a:pt x="488480" y="2084545"/>
                            <a:pt x="476690" y="1480273"/>
                            <a:pt x="458942" y="947017"/>
                          </a:cubicBezTo>
                          <a:cubicBezTo>
                            <a:pt x="463844" y="861407"/>
                            <a:pt x="541929" y="875026"/>
                            <a:pt x="537487" y="938273"/>
                          </a:cubicBezTo>
                          <a:cubicBezTo>
                            <a:pt x="567686" y="1513683"/>
                            <a:pt x="598150" y="2168327"/>
                            <a:pt x="628349" y="2743738"/>
                          </a:cubicBezTo>
                          <a:cubicBezTo>
                            <a:pt x="632057" y="3583141"/>
                            <a:pt x="651613" y="4413645"/>
                            <a:pt x="660036" y="5253048"/>
                          </a:cubicBezTo>
                          <a:cubicBezTo>
                            <a:pt x="689090" y="5386107"/>
                            <a:pt x="1036677" y="5413821"/>
                            <a:pt x="1078873" y="5268268"/>
                          </a:cubicBezTo>
                          <a:cubicBezTo>
                            <a:pt x="1135033" y="4379333"/>
                            <a:pt x="1203717" y="3483551"/>
                            <a:pt x="1259876" y="2594089"/>
                          </a:cubicBezTo>
                          <a:cubicBezTo>
                            <a:pt x="1267530" y="2558871"/>
                            <a:pt x="1291831" y="2547215"/>
                            <a:pt x="1314346" y="2550192"/>
                          </a:cubicBezTo>
                          <a:lnTo>
                            <a:pt x="1340038" y="2562406"/>
                          </a:lnTo>
                          <a:lnTo>
                            <a:pt x="1329996" y="2340608"/>
                          </a:lnTo>
                          <a:cubicBezTo>
                            <a:pt x="1312584" y="1960442"/>
                            <a:pt x="1294734" y="1590167"/>
                            <a:pt x="1275128" y="1258964"/>
                          </a:cubicBezTo>
                          <a:cubicBezTo>
                            <a:pt x="1289954" y="655930"/>
                            <a:pt x="1604431" y="341607"/>
                            <a:pt x="2430026" y="320652"/>
                          </a:cubicBezTo>
                          <a:lnTo>
                            <a:pt x="2545655" y="320652"/>
                          </a:lnTo>
                          <a:lnTo>
                            <a:pt x="2513250" y="259319"/>
                          </a:lnTo>
                          <a:cubicBezTo>
                            <a:pt x="2398974" y="95589"/>
                            <a:pt x="2184196" y="8892"/>
                            <a:pt x="1833863" y="0"/>
                          </a:cubicBez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noAutofit/>
                    </a:bodyPr>
                    <a:lstStyle/>
                    <a:p>
                      <a:endParaRPr lang="en-US" kern="0">
                        <a:solidFill>
                          <a:prstClr val="black"/>
                        </a:solidFill>
                      </a:endParaRPr>
                    </a:p>
                  </p:txBody>
                </p:sp>
              </p:grpSp>
            </p:grpSp>
            <p:grpSp>
              <p:nvGrpSpPr>
                <p:cNvPr id="360" name="Group 359"/>
                <p:cNvGrpSpPr/>
                <p:nvPr/>
              </p:nvGrpSpPr>
              <p:grpSpPr>
                <a:xfrm>
                  <a:off x="7162118" y="1922306"/>
                  <a:ext cx="435632" cy="1086322"/>
                  <a:chOff x="7162118" y="1922306"/>
                  <a:chExt cx="435632" cy="1086322"/>
                </a:xfrm>
                <a:grpFill/>
              </p:grpSpPr>
              <p:sp>
                <p:nvSpPr>
                  <p:cNvPr id="361" name="Freeform 360"/>
                  <p:cNvSpPr>
                    <a:spLocks/>
                  </p:cNvSpPr>
                  <p:nvPr/>
                </p:nvSpPr>
                <p:spPr bwMode="auto">
                  <a:xfrm flipH="1">
                    <a:off x="7162118" y="2115765"/>
                    <a:ext cx="435632" cy="892863"/>
                  </a:xfrm>
                  <a:custGeom>
                    <a:avLst/>
                    <a:gdLst>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276247 w 2617974"/>
                      <a:gd name="connsiteY12" fmla="*/ 2562481 h 5262475"/>
                      <a:gd name="connsiteX13" fmla="*/ 1301051 w 2617974"/>
                      <a:gd name="connsiteY13" fmla="*/ 2552646 h 5262475"/>
                      <a:gd name="connsiteX14" fmla="*/ 1301051 w 2617974"/>
                      <a:gd name="connsiteY14" fmla="*/ 2553839 h 5262475"/>
                      <a:gd name="connsiteX15" fmla="*/ 1308987 w 2617974"/>
                      <a:gd name="connsiteY15" fmla="*/ 2551546 h 5262475"/>
                      <a:gd name="connsiteX16" fmla="*/ 1316923 w 2617974"/>
                      <a:gd name="connsiteY16" fmla="*/ 2553839 h 5262475"/>
                      <a:gd name="connsiteX17" fmla="*/ 1316923 w 2617974"/>
                      <a:gd name="connsiteY17" fmla="*/ 2552646 h 5262475"/>
                      <a:gd name="connsiteX18" fmla="*/ 1341728 w 2617974"/>
                      <a:gd name="connsiteY18" fmla="*/ 2562481 h 5262475"/>
                      <a:gd name="connsiteX19" fmla="*/ 1358098 w 2617974"/>
                      <a:gd name="connsiteY19" fmla="*/ 2594089 h 5262475"/>
                      <a:gd name="connsiteX20" fmla="*/ 1551742 w 2617974"/>
                      <a:gd name="connsiteY20" fmla="*/ 5259840 h 5262475"/>
                      <a:gd name="connsiteX21" fmla="*/ 1943797 w 2617974"/>
                      <a:gd name="connsiteY21" fmla="*/ 5262475 h 5262475"/>
                      <a:gd name="connsiteX22" fmla="*/ 1989625 w 2617974"/>
                      <a:gd name="connsiteY22" fmla="*/ 2743738 h 5262475"/>
                      <a:gd name="connsiteX23" fmla="*/ 2080487 w 2617974"/>
                      <a:gd name="connsiteY23" fmla="*/ 1018034 h 5262475"/>
                      <a:gd name="connsiteX24" fmla="*/ 2153335 w 2617974"/>
                      <a:gd name="connsiteY24" fmla="*/ 1029626 h 5262475"/>
                      <a:gd name="connsiteX25" fmla="*/ 2111745 w 2617974"/>
                      <a:gd name="connsiteY25" fmla="*/ 2618328 h 5262475"/>
                      <a:gd name="connsiteX26" fmla="*/ 2519960 w 2617974"/>
                      <a:gd name="connsiteY26" fmla="*/ 2626232 h 5262475"/>
                      <a:gd name="connsiteX27" fmla="*/ 2617974 w 2617974"/>
                      <a:gd name="connsiteY27" fmla="*/ 637062 h 5262475"/>
                      <a:gd name="connsiteX28" fmla="*/ 1833863 w 2617974"/>
                      <a:gd name="connsiteY28"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276247 w 2617974"/>
                      <a:gd name="connsiteY12" fmla="*/ 2562481 h 5262475"/>
                      <a:gd name="connsiteX13" fmla="*/ 1301051 w 2617974"/>
                      <a:gd name="connsiteY13" fmla="*/ 2552646 h 5262475"/>
                      <a:gd name="connsiteX14" fmla="*/ 1301051 w 2617974"/>
                      <a:gd name="connsiteY14" fmla="*/ 2553839 h 5262475"/>
                      <a:gd name="connsiteX15" fmla="*/ 1308987 w 2617974"/>
                      <a:gd name="connsiteY15" fmla="*/ 2551546 h 5262475"/>
                      <a:gd name="connsiteX16" fmla="*/ 1316923 w 2617974"/>
                      <a:gd name="connsiteY16" fmla="*/ 2553839 h 5262475"/>
                      <a:gd name="connsiteX17" fmla="*/ 1341728 w 2617974"/>
                      <a:gd name="connsiteY17" fmla="*/ 2562481 h 5262475"/>
                      <a:gd name="connsiteX18" fmla="*/ 1358098 w 2617974"/>
                      <a:gd name="connsiteY18" fmla="*/ 2594089 h 5262475"/>
                      <a:gd name="connsiteX19" fmla="*/ 1551742 w 2617974"/>
                      <a:gd name="connsiteY19" fmla="*/ 5259840 h 5262475"/>
                      <a:gd name="connsiteX20" fmla="*/ 1943797 w 2617974"/>
                      <a:gd name="connsiteY20" fmla="*/ 5262475 h 5262475"/>
                      <a:gd name="connsiteX21" fmla="*/ 1989625 w 2617974"/>
                      <a:gd name="connsiteY21" fmla="*/ 2743738 h 5262475"/>
                      <a:gd name="connsiteX22" fmla="*/ 2080487 w 2617974"/>
                      <a:gd name="connsiteY22" fmla="*/ 1018034 h 5262475"/>
                      <a:gd name="connsiteX23" fmla="*/ 2153335 w 2617974"/>
                      <a:gd name="connsiteY23" fmla="*/ 1029626 h 5262475"/>
                      <a:gd name="connsiteX24" fmla="*/ 2111745 w 2617974"/>
                      <a:gd name="connsiteY24" fmla="*/ 2618328 h 5262475"/>
                      <a:gd name="connsiteX25" fmla="*/ 2519960 w 2617974"/>
                      <a:gd name="connsiteY25" fmla="*/ 2626232 h 5262475"/>
                      <a:gd name="connsiteX26" fmla="*/ 2617974 w 2617974"/>
                      <a:gd name="connsiteY26" fmla="*/ 637062 h 5262475"/>
                      <a:gd name="connsiteX27" fmla="*/ 1833863 w 2617974"/>
                      <a:gd name="connsiteY27"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276247 w 2617974"/>
                      <a:gd name="connsiteY12" fmla="*/ 2562481 h 5262475"/>
                      <a:gd name="connsiteX13" fmla="*/ 1301051 w 2617974"/>
                      <a:gd name="connsiteY13" fmla="*/ 2552646 h 5262475"/>
                      <a:gd name="connsiteX14" fmla="*/ 1301051 w 2617974"/>
                      <a:gd name="connsiteY14" fmla="*/ 2553839 h 5262475"/>
                      <a:gd name="connsiteX15" fmla="*/ 1316923 w 2617974"/>
                      <a:gd name="connsiteY15" fmla="*/ 2553839 h 5262475"/>
                      <a:gd name="connsiteX16" fmla="*/ 1341728 w 2617974"/>
                      <a:gd name="connsiteY16" fmla="*/ 2562481 h 5262475"/>
                      <a:gd name="connsiteX17" fmla="*/ 1358098 w 2617974"/>
                      <a:gd name="connsiteY17" fmla="*/ 2594089 h 5262475"/>
                      <a:gd name="connsiteX18" fmla="*/ 1551742 w 2617974"/>
                      <a:gd name="connsiteY18" fmla="*/ 5259840 h 5262475"/>
                      <a:gd name="connsiteX19" fmla="*/ 1943797 w 2617974"/>
                      <a:gd name="connsiteY19" fmla="*/ 5262475 h 5262475"/>
                      <a:gd name="connsiteX20" fmla="*/ 1989625 w 2617974"/>
                      <a:gd name="connsiteY20" fmla="*/ 2743738 h 5262475"/>
                      <a:gd name="connsiteX21" fmla="*/ 2080487 w 2617974"/>
                      <a:gd name="connsiteY21" fmla="*/ 1018034 h 5262475"/>
                      <a:gd name="connsiteX22" fmla="*/ 2153335 w 2617974"/>
                      <a:gd name="connsiteY22" fmla="*/ 1029626 h 5262475"/>
                      <a:gd name="connsiteX23" fmla="*/ 2111745 w 2617974"/>
                      <a:gd name="connsiteY23" fmla="*/ 2618328 h 5262475"/>
                      <a:gd name="connsiteX24" fmla="*/ 2519960 w 2617974"/>
                      <a:gd name="connsiteY24" fmla="*/ 2626232 h 5262475"/>
                      <a:gd name="connsiteX25" fmla="*/ 2617974 w 2617974"/>
                      <a:gd name="connsiteY25" fmla="*/ 637062 h 5262475"/>
                      <a:gd name="connsiteX26" fmla="*/ 1833863 w 2617974"/>
                      <a:gd name="connsiteY26"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276247 w 2617974"/>
                      <a:gd name="connsiteY12" fmla="*/ 2562481 h 5262475"/>
                      <a:gd name="connsiteX13" fmla="*/ 1301051 w 2617974"/>
                      <a:gd name="connsiteY13" fmla="*/ 2552646 h 5262475"/>
                      <a:gd name="connsiteX14" fmla="*/ 1316923 w 2617974"/>
                      <a:gd name="connsiteY14" fmla="*/ 2553839 h 5262475"/>
                      <a:gd name="connsiteX15" fmla="*/ 1341728 w 2617974"/>
                      <a:gd name="connsiteY15" fmla="*/ 2562481 h 5262475"/>
                      <a:gd name="connsiteX16" fmla="*/ 1358098 w 2617974"/>
                      <a:gd name="connsiteY16" fmla="*/ 2594089 h 5262475"/>
                      <a:gd name="connsiteX17" fmla="*/ 1551742 w 2617974"/>
                      <a:gd name="connsiteY17" fmla="*/ 5259840 h 5262475"/>
                      <a:gd name="connsiteX18" fmla="*/ 1943797 w 2617974"/>
                      <a:gd name="connsiteY18" fmla="*/ 5262475 h 5262475"/>
                      <a:gd name="connsiteX19" fmla="*/ 1989625 w 2617974"/>
                      <a:gd name="connsiteY19" fmla="*/ 2743738 h 5262475"/>
                      <a:gd name="connsiteX20" fmla="*/ 2080487 w 2617974"/>
                      <a:gd name="connsiteY20" fmla="*/ 1018034 h 5262475"/>
                      <a:gd name="connsiteX21" fmla="*/ 2153335 w 2617974"/>
                      <a:gd name="connsiteY21" fmla="*/ 1029626 h 5262475"/>
                      <a:gd name="connsiteX22" fmla="*/ 2111745 w 2617974"/>
                      <a:gd name="connsiteY22" fmla="*/ 2618328 h 5262475"/>
                      <a:gd name="connsiteX23" fmla="*/ 2519960 w 2617974"/>
                      <a:gd name="connsiteY23" fmla="*/ 2626232 h 5262475"/>
                      <a:gd name="connsiteX24" fmla="*/ 2617974 w 2617974"/>
                      <a:gd name="connsiteY24" fmla="*/ 637062 h 5262475"/>
                      <a:gd name="connsiteX25" fmla="*/ 1833863 w 2617974"/>
                      <a:gd name="connsiteY25"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276247 w 2617974"/>
                      <a:gd name="connsiteY12" fmla="*/ 2562481 h 5262475"/>
                      <a:gd name="connsiteX13" fmla="*/ 1301051 w 2617974"/>
                      <a:gd name="connsiteY13" fmla="*/ 2552646 h 5262475"/>
                      <a:gd name="connsiteX14" fmla="*/ 1341728 w 2617974"/>
                      <a:gd name="connsiteY14" fmla="*/ 2562481 h 5262475"/>
                      <a:gd name="connsiteX15" fmla="*/ 1358098 w 2617974"/>
                      <a:gd name="connsiteY15" fmla="*/ 2594089 h 5262475"/>
                      <a:gd name="connsiteX16" fmla="*/ 1551742 w 2617974"/>
                      <a:gd name="connsiteY16" fmla="*/ 5259840 h 5262475"/>
                      <a:gd name="connsiteX17" fmla="*/ 1943797 w 2617974"/>
                      <a:gd name="connsiteY17" fmla="*/ 5262475 h 5262475"/>
                      <a:gd name="connsiteX18" fmla="*/ 1989625 w 2617974"/>
                      <a:gd name="connsiteY18" fmla="*/ 2743738 h 5262475"/>
                      <a:gd name="connsiteX19" fmla="*/ 2080487 w 2617974"/>
                      <a:gd name="connsiteY19" fmla="*/ 1018034 h 5262475"/>
                      <a:gd name="connsiteX20" fmla="*/ 2153335 w 2617974"/>
                      <a:gd name="connsiteY20" fmla="*/ 1029626 h 5262475"/>
                      <a:gd name="connsiteX21" fmla="*/ 2111745 w 2617974"/>
                      <a:gd name="connsiteY21" fmla="*/ 2618328 h 5262475"/>
                      <a:gd name="connsiteX22" fmla="*/ 2519960 w 2617974"/>
                      <a:gd name="connsiteY22" fmla="*/ 2626232 h 5262475"/>
                      <a:gd name="connsiteX23" fmla="*/ 2617974 w 2617974"/>
                      <a:gd name="connsiteY23" fmla="*/ 637062 h 5262475"/>
                      <a:gd name="connsiteX24" fmla="*/ 1833863 w 2617974"/>
                      <a:gd name="connsiteY24"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276247 w 2617974"/>
                      <a:gd name="connsiteY12" fmla="*/ 2562481 h 5262475"/>
                      <a:gd name="connsiteX13" fmla="*/ 1341728 w 2617974"/>
                      <a:gd name="connsiteY13" fmla="*/ 2562481 h 5262475"/>
                      <a:gd name="connsiteX14" fmla="*/ 1358098 w 2617974"/>
                      <a:gd name="connsiteY14" fmla="*/ 2594089 h 5262475"/>
                      <a:gd name="connsiteX15" fmla="*/ 1551742 w 2617974"/>
                      <a:gd name="connsiteY15" fmla="*/ 5259840 h 5262475"/>
                      <a:gd name="connsiteX16" fmla="*/ 1943797 w 2617974"/>
                      <a:gd name="connsiteY16" fmla="*/ 5262475 h 5262475"/>
                      <a:gd name="connsiteX17" fmla="*/ 1989625 w 2617974"/>
                      <a:gd name="connsiteY17" fmla="*/ 2743738 h 5262475"/>
                      <a:gd name="connsiteX18" fmla="*/ 2080487 w 2617974"/>
                      <a:gd name="connsiteY18" fmla="*/ 1018034 h 5262475"/>
                      <a:gd name="connsiteX19" fmla="*/ 2153335 w 2617974"/>
                      <a:gd name="connsiteY19" fmla="*/ 1029626 h 5262475"/>
                      <a:gd name="connsiteX20" fmla="*/ 2111745 w 2617974"/>
                      <a:gd name="connsiteY20" fmla="*/ 2618328 h 5262475"/>
                      <a:gd name="connsiteX21" fmla="*/ 2519960 w 2617974"/>
                      <a:gd name="connsiteY21" fmla="*/ 2626232 h 5262475"/>
                      <a:gd name="connsiteX22" fmla="*/ 2617974 w 2617974"/>
                      <a:gd name="connsiteY22" fmla="*/ 637062 h 5262475"/>
                      <a:gd name="connsiteX23" fmla="*/ 1833863 w 2617974"/>
                      <a:gd name="connsiteY23"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41728 w 2617974"/>
                      <a:gd name="connsiteY12" fmla="*/ 2562481 h 5262475"/>
                      <a:gd name="connsiteX13" fmla="*/ 1358098 w 2617974"/>
                      <a:gd name="connsiteY13" fmla="*/ 2594089 h 5262475"/>
                      <a:gd name="connsiteX14" fmla="*/ 1551742 w 2617974"/>
                      <a:gd name="connsiteY14" fmla="*/ 5259840 h 5262475"/>
                      <a:gd name="connsiteX15" fmla="*/ 1943797 w 2617974"/>
                      <a:gd name="connsiteY15" fmla="*/ 5262475 h 5262475"/>
                      <a:gd name="connsiteX16" fmla="*/ 1989625 w 2617974"/>
                      <a:gd name="connsiteY16" fmla="*/ 2743738 h 5262475"/>
                      <a:gd name="connsiteX17" fmla="*/ 2080487 w 2617974"/>
                      <a:gd name="connsiteY17" fmla="*/ 1018034 h 5262475"/>
                      <a:gd name="connsiteX18" fmla="*/ 2153335 w 2617974"/>
                      <a:gd name="connsiteY18" fmla="*/ 1029626 h 5262475"/>
                      <a:gd name="connsiteX19" fmla="*/ 2111745 w 2617974"/>
                      <a:gd name="connsiteY19" fmla="*/ 2618328 h 5262475"/>
                      <a:gd name="connsiteX20" fmla="*/ 2519960 w 2617974"/>
                      <a:gd name="connsiteY20" fmla="*/ 2626232 h 5262475"/>
                      <a:gd name="connsiteX21" fmla="*/ 2617974 w 2617974"/>
                      <a:gd name="connsiteY21" fmla="*/ 637062 h 5262475"/>
                      <a:gd name="connsiteX22" fmla="*/ 1833863 w 2617974"/>
                      <a:gd name="connsiteY22"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4638 w 2617974"/>
                      <a:gd name="connsiteY7" fmla="*/ 926878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4638 w 2617974"/>
                      <a:gd name="connsiteY7" fmla="*/ 926878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4638 w 2617974"/>
                      <a:gd name="connsiteY7" fmla="*/ 926878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6184 w 2617974"/>
                      <a:gd name="connsiteY16" fmla="*/ 935425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6184 w 2617974"/>
                      <a:gd name="connsiteY16" fmla="*/ 935425 h 5262475"/>
                      <a:gd name="connsiteX17" fmla="*/ 2161881 w 2617974"/>
                      <a:gd name="connsiteY17" fmla="*/ 935622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6184 w 2617974"/>
                      <a:gd name="connsiteY16" fmla="*/ 926880 h 5262475"/>
                      <a:gd name="connsiteX17" fmla="*/ 2161881 w 2617974"/>
                      <a:gd name="connsiteY17" fmla="*/ 935622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6184 w 2617974"/>
                      <a:gd name="connsiteY16" fmla="*/ 926880 h 5262475"/>
                      <a:gd name="connsiteX17" fmla="*/ 2161881 w 2617974"/>
                      <a:gd name="connsiteY17" fmla="*/ 935622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6184 w 2617974"/>
                      <a:gd name="connsiteY16" fmla="*/ 926880 h 5262475"/>
                      <a:gd name="connsiteX17" fmla="*/ 2161881 w 2617974"/>
                      <a:gd name="connsiteY17" fmla="*/ 935622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6184 w 2617974"/>
                      <a:gd name="connsiteY16" fmla="*/ 926880 h 5262475"/>
                      <a:gd name="connsiteX17" fmla="*/ 2161881 w 2617974"/>
                      <a:gd name="connsiteY17" fmla="*/ 935622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6184 w 2617974"/>
                      <a:gd name="connsiteY16" fmla="*/ 926880 h 5262475"/>
                      <a:gd name="connsiteX17" fmla="*/ 2161881 w 2617974"/>
                      <a:gd name="connsiteY17" fmla="*/ 935622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6184 w 2617974"/>
                      <a:gd name="connsiteY16" fmla="*/ 926880 h 5262475"/>
                      <a:gd name="connsiteX17" fmla="*/ 2161881 w 2617974"/>
                      <a:gd name="connsiteY17" fmla="*/ 935622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6184 w 2617974"/>
                      <a:gd name="connsiteY16" fmla="*/ 926880 h 5262475"/>
                      <a:gd name="connsiteX17" fmla="*/ 2161881 w 2617974"/>
                      <a:gd name="connsiteY17" fmla="*/ 935622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56439 w 2617974"/>
                      <a:gd name="connsiteY14" fmla="*/ 5258261 h 5262475"/>
                      <a:gd name="connsiteX15" fmla="*/ 1989625 w 2617974"/>
                      <a:gd name="connsiteY15" fmla="*/ 2743738 h 5262475"/>
                      <a:gd name="connsiteX16" fmla="*/ 2086184 w 2617974"/>
                      <a:gd name="connsiteY16" fmla="*/ 926880 h 5262475"/>
                      <a:gd name="connsiteX17" fmla="*/ 2161881 w 2617974"/>
                      <a:gd name="connsiteY17" fmla="*/ 935622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301864"/>
                      <a:gd name="connsiteX1" fmla="*/ 1308987 w 2617974"/>
                      <a:gd name="connsiteY1" fmla="*/ 1124129 h 5301864"/>
                      <a:gd name="connsiteX2" fmla="*/ 784111 w 2617974"/>
                      <a:gd name="connsiteY2" fmla="*/ 0 h 5301864"/>
                      <a:gd name="connsiteX3" fmla="*/ 0 w 2617974"/>
                      <a:gd name="connsiteY3" fmla="*/ 637062 h 5301864"/>
                      <a:gd name="connsiteX4" fmla="*/ 98014 w 2617974"/>
                      <a:gd name="connsiteY4" fmla="*/ 2626232 h 5301864"/>
                      <a:gd name="connsiteX5" fmla="*/ 506229 w 2617974"/>
                      <a:gd name="connsiteY5" fmla="*/ 2618328 h 5301864"/>
                      <a:gd name="connsiteX6" fmla="*/ 458942 w 2617974"/>
                      <a:gd name="connsiteY6" fmla="*/ 947017 h 5301864"/>
                      <a:gd name="connsiteX7" fmla="*/ 537487 w 2617974"/>
                      <a:gd name="connsiteY7" fmla="*/ 938273 h 5301864"/>
                      <a:gd name="connsiteX8" fmla="*/ 628349 w 2617974"/>
                      <a:gd name="connsiteY8" fmla="*/ 2743738 h 5301864"/>
                      <a:gd name="connsiteX9" fmla="*/ 674177 w 2617974"/>
                      <a:gd name="connsiteY9" fmla="*/ 5262475 h 5301864"/>
                      <a:gd name="connsiteX10" fmla="*/ 1066232 w 2617974"/>
                      <a:gd name="connsiteY10" fmla="*/ 5259840 h 5301864"/>
                      <a:gd name="connsiteX11" fmla="*/ 1259876 w 2617974"/>
                      <a:gd name="connsiteY11" fmla="*/ 2594089 h 5301864"/>
                      <a:gd name="connsiteX12" fmla="*/ 1358098 w 2617974"/>
                      <a:gd name="connsiteY12" fmla="*/ 2594089 h 5301864"/>
                      <a:gd name="connsiteX13" fmla="*/ 1551742 w 2617974"/>
                      <a:gd name="connsiteY13" fmla="*/ 5259840 h 5301864"/>
                      <a:gd name="connsiteX14" fmla="*/ 1956439 w 2617974"/>
                      <a:gd name="connsiteY14" fmla="*/ 5258261 h 5301864"/>
                      <a:gd name="connsiteX15" fmla="*/ 1989625 w 2617974"/>
                      <a:gd name="connsiteY15" fmla="*/ 2743738 h 5301864"/>
                      <a:gd name="connsiteX16" fmla="*/ 2086184 w 2617974"/>
                      <a:gd name="connsiteY16" fmla="*/ 926880 h 5301864"/>
                      <a:gd name="connsiteX17" fmla="*/ 2161881 w 2617974"/>
                      <a:gd name="connsiteY17" fmla="*/ 935622 h 5301864"/>
                      <a:gd name="connsiteX18" fmla="*/ 2111745 w 2617974"/>
                      <a:gd name="connsiteY18" fmla="*/ 2618328 h 5301864"/>
                      <a:gd name="connsiteX19" fmla="*/ 2519960 w 2617974"/>
                      <a:gd name="connsiteY19" fmla="*/ 2626232 h 5301864"/>
                      <a:gd name="connsiteX20" fmla="*/ 2617974 w 2617974"/>
                      <a:gd name="connsiteY20" fmla="*/ 637062 h 5301864"/>
                      <a:gd name="connsiteX21" fmla="*/ 1833863 w 2617974"/>
                      <a:gd name="connsiteY21" fmla="*/ 0 h 5301864"/>
                      <a:gd name="connsiteX0" fmla="*/ 1833863 w 2617974"/>
                      <a:gd name="connsiteY0" fmla="*/ 0 h 5324031"/>
                      <a:gd name="connsiteX1" fmla="*/ 1308987 w 2617974"/>
                      <a:gd name="connsiteY1" fmla="*/ 1124129 h 5324031"/>
                      <a:gd name="connsiteX2" fmla="*/ 784111 w 2617974"/>
                      <a:gd name="connsiteY2" fmla="*/ 0 h 5324031"/>
                      <a:gd name="connsiteX3" fmla="*/ 0 w 2617974"/>
                      <a:gd name="connsiteY3" fmla="*/ 637062 h 5324031"/>
                      <a:gd name="connsiteX4" fmla="*/ 98014 w 2617974"/>
                      <a:gd name="connsiteY4" fmla="*/ 2626232 h 5324031"/>
                      <a:gd name="connsiteX5" fmla="*/ 506229 w 2617974"/>
                      <a:gd name="connsiteY5" fmla="*/ 2618328 h 5324031"/>
                      <a:gd name="connsiteX6" fmla="*/ 458942 w 2617974"/>
                      <a:gd name="connsiteY6" fmla="*/ 947017 h 5324031"/>
                      <a:gd name="connsiteX7" fmla="*/ 537487 w 2617974"/>
                      <a:gd name="connsiteY7" fmla="*/ 938273 h 5324031"/>
                      <a:gd name="connsiteX8" fmla="*/ 628349 w 2617974"/>
                      <a:gd name="connsiteY8" fmla="*/ 2743738 h 5324031"/>
                      <a:gd name="connsiteX9" fmla="*/ 674177 w 2617974"/>
                      <a:gd name="connsiteY9" fmla="*/ 5262475 h 5324031"/>
                      <a:gd name="connsiteX10" fmla="*/ 1066232 w 2617974"/>
                      <a:gd name="connsiteY10" fmla="*/ 5259840 h 5324031"/>
                      <a:gd name="connsiteX11" fmla="*/ 1259876 w 2617974"/>
                      <a:gd name="connsiteY11" fmla="*/ 2594089 h 5324031"/>
                      <a:gd name="connsiteX12" fmla="*/ 1358098 w 2617974"/>
                      <a:gd name="connsiteY12" fmla="*/ 2594089 h 5324031"/>
                      <a:gd name="connsiteX13" fmla="*/ 1551742 w 2617974"/>
                      <a:gd name="connsiteY13" fmla="*/ 5259840 h 5324031"/>
                      <a:gd name="connsiteX14" fmla="*/ 1956439 w 2617974"/>
                      <a:gd name="connsiteY14" fmla="*/ 5258261 h 5324031"/>
                      <a:gd name="connsiteX15" fmla="*/ 1989625 w 2617974"/>
                      <a:gd name="connsiteY15" fmla="*/ 2743738 h 5324031"/>
                      <a:gd name="connsiteX16" fmla="*/ 2086184 w 2617974"/>
                      <a:gd name="connsiteY16" fmla="*/ 926880 h 5324031"/>
                      <a:gd name="connsiteX17" fmla="*/ 2161881 w 2617974"/>
                      <a:gd name="connsiteY17" fmla="*/ 935622 h 5324031"/>
                      <a:gd name="connsiteX18" fmla="*/ 2111745 w 2617974"/>
                      <a:gd name="connsiteY18" fmla="*/ 2618328 h 5324031"/>
                      <a:gd name="connsiteX19" fmla="*/ 2519960 w 2617974"/>
                      <a:gd name="connsiteY19" fmla="*/ 2626232 h 5324031"/>
                      <a:gd name="connsiteX20" fmla="*/ 2617974 w 2617974"/>
                      <a:gd name="connsiteY20" fmla="*/ 637062 h 5324031"/>
                      <a:gd name="connsiteX21" fmla="*/ 1833863 w 2617974"/>
                      <a:gd name="connsiteY21" fmla="*/ 0 h 5324031"/>
                      <a:gd name="connsiteX0" fmla="*/ 1833863 w 2617974"/>
                      <a:gd name="connsiteY0" fmla="*/ 0 h 5330781"/>
                      <a:gd name="connsiteX1" fmla="*/ 1308987 w 2617974"/>
                      <a:gd name="connsiteY1" fmla="*/ 1124129 h 5330781"/>
                      <a:gd name="connsiteX2" fmla="*/ 784111 w 2617974"/>
                      <a:gd name="connsiteY2" fmla="*/ 0 h 5330781"/>
                      <a:gd name="connsiteX3" fmla="*/ 0 w 2617974"/>
                      <a:gd name="connsiteY3" fmla="*/ 637062 h 5330781"/>
                      <a:gd name="connsiteX4" fmla="*/ 98014 w 2617974"/>
                      <a:gd name="connsiteY4" fmla="*/ 2626232 h 5330781"/>
                      <a:gd name="connsiteX5" fmla="*/ 506229 w 2617974"/>
                      <a:gd name="connsiteY5" fmla="*/ 2618328 h 5330781"/>
                      <a:gd name="connsiteX6" fmla="*/ 458942 w 2617974"/>
                      <a:gd name="connsiteY6" fmla="*/ 947017 h 5330781"/>
                      <a:gd name="connsiteX7" fmla="*/ 537487 w 2617974"/>
                      <a:gd name="connsiteY7" fmla="*/ 938273 h 5330781"/>
                      <a:gd name="connsiteX8" fmla="*/ 628349 w 2617974"/>
                      <a:gd name="connsiteY8" fmla="*/ 2743738 h 5330781"/>
                      <a:gd name="connsiteX9" fmla="*/ 674177 w 2617974"/>
                      <a:gd name="connsiteY9" fmla="*/ 5262475 h 5330781"/>
                      <a:gd name="connsiteX10" fmla="*/ 1066232 w 2617974"/>
                      <a:gd name="connsiteY10" fmla="*/ 5259840 h 5330781"/>
                      <a:gd name="connsiteX11" fmla="*/ 1259876 w 2617974"/>
                      <a:gd name="connsiteY11" fmla="*/ 2594089 h 5330781"/>
                      <a:gd name="connsiteX12" fmla="*/ 1358098 w 2617974"/>
                      <a:gd name="connsiteY12" fmla="*/ 2594089 h 5330781"/>
                      <a:gd name="connsiteX13" fmla="*/ 1551742 w 2617974"/>
                      <a:gd name="connsiteY13" fmla="*/ 5259840 h 5330781"/>
                      <a:gd name="connsiteX14" fmla="*/ 1956439 w 2617974"/>
                      <a:gd name="connsiteY14" fmla="*/ 5258261 h 5330781"/>
                      <a:gd name="connsiteX15" fmla="*/ 1989625 w 2617974"/>
                      <a:gd name="connsiteY15" fmla="*/ 2743738 h 5330781"/>
                      <a:gd name="connsiteX16" fmla="*/ 2086184 w 2617974"/>
                      <a:gd name="connsiteY16" fmla="*/ 926880 h 5330781"/>
                      <a:gd name="connsiteX17" fmla="*/ 2161881 w 2617974"/>
                      <a:gd name="connsiteY17" fmla="*/ 935622 h 5330781"/>
                      <a:gd name="connsiteX18" fmla="*/ 2111745 w 2617974"/>
                      <a:gd name="connsiteY18" fmla="*/ 2618328 h 5330781"/>
                      <a:gd name="connsiteX19" fmla="*/ 2519960 w 2617974"/>
                      <a:gd name="connsiteY19" fmla="*/ 2626232 h 5330781"/>
                      <a:gd name="connsiteX20" fmla="*/ 2617974 w 2617974"/>
                      <a:gd name="connsiteY20" fmla="*/ 637062 h 5330781"/>
                      <a:gd name="connsiteX21" fmla="*/ 1833863 w 2617974"/>
                      <a:gd name="connsiteY21" fmla="*/ 0 h 5330781"/>
                      <a:gd name="connsiteX0" fmla="*/ 1833863 w 2617974"/>
                      <a:gd name="connsiteY0" fmla="*/ 0 h 5335957"/>
                      <a:gd name="connsiteX1" fmla="*/ 1308987 w 2617974"/>
                      <a:gd name="connsiteY1" fmla="*/ 1124129 h 5335957"/>
                      <a:gd name="connsiteX2" fmla="*/ 784111 w 2617974"/>
                      <a:gd name="connsiteY2" fmla="*/ 0 h 5335957"/>
                      <a:gd name="connsiteX3" fmla="*/ 0 w 2617974"/>
                      <a:gd name="connsiteY3" fmla="*/ 637062 h 5335957"/>
                      <a:gd name="connsiteX4" fmla="*/ 98014 w 2617974"/>
                      <a:gd name="connsiteY4" fmla="*/ 2626232 h 5335957"/>
                      <a:gd name="connsiteX5" fmla="*/ 506229 w 2617974"/>
                      <a:gd name="connsiteY5" fmla="*/ 2618328 h 5335957"/>
                      <a:gd name="connsiteX6" fmla="*/ 458942 w 2617974"/>
                      <a:gd name="connsiteY6" fmla="*/ 947017 h 5335957"/>
                      <a:gd name="connsiteX7" fmla="*/ 537487 w 2617974"/>
                      <a:gd name="connsiteY7" fmla="*/ 938273 h 5335957"/>
                      <a:gd name="connsiteX8" fmla="*/ 628349 w 2617974"/>
                      <a:gd name="connsiteY8" fmla="*/ 2743738 h 5335957"/>
                      <a:gd name="connsiteX9" fmla="*/ 674177 w 2617974"/>
                      <a:gd name="connsiteY9" fmla="*/ 5262475 h 5335957"/>
                      <a:gd name="connsiteX10" fmla="*/ 1066232 w 2617974"/>
                      <a:gd name="connsiteY10" fmla="*/ 5259840 h 5335957"/>
                      <a:gd name="connsiteX11" fmla="*/ 1259876 w 2617974"/>
                      <a:gd name="connsiteY11" fmla="*/ 2594089 h 5335957"/>
                      <a:gd name="connsiteX12" fmla="*/ 1358098 w 2617974"/>
                      <a:gd name="connsiteY12" fmla="*/ 2594089 h 5335957"/>
                      <a:gd name="connsiteX13" fmla="*/ 1551742 w 2617974"/>
                      <a:gd name="connsiteY13" fmla="*/ 5259840 h 5335957"/>
                      <a:gd name="connsiteX14" fmla="*/ 1956439 w 2617974"/>
                      <a:gd name="connsiteY14" fmla="*/ 5258261 h 5335957"/>
                      <a:gd name="connsiteX15" fmla="*/ 1989625 w 2617974"/>
                      <a:gd name="connsiteY15" fmla="*/ 2743738 h 5335957"/>
                      <a:gd name="connsiteX16" fmla="*/ 2086184 w 2617974"/>
                      <a:gd name="connsiteY16" fmla="*/ 926880 h 5335957"/>
                      <a:gd name="connsiteX17" fmla="*/ 2161881 w 2617974"/>
                      <a:gd name="connsiteY17" fmla="*/ 935622 h 5335957"/>
                      <a:gd name="connsiteX18" fmla="*/ 2111745 w 2617974"/>
                      <a:gd name="connsiteY18" fmla="*/ 2618328 h 5335957"/>
                      <a:gd name="connsiteX19" fmla="*/ 2519960 w 2617974"/>
                      <a:gd name="connsiteY19" fmla="*/ 2626232 h 5335957"/>
                      <a:gd name="connsiteX20" fmla="*/ 2617974 w 2617974"/>
                      <a:gd name="connsiteY20" fmla="*/ 637062 h 5335957"/>
                      <a:gd name="connsiteX21" fmla="*/ 1833863 w 2617974"/>
                      <a:gd name="connsiteY21" fmla="*/ 0 h 5335957"/>
                      <a:gd name="connsiteX0" fmla="*/ 1833863 w 2617974"/>
                      <a:gd name="connsiteY0" fmla="*/ 0 h 5350716"/>
                      <a:gd name="connsiteX1" fmla="*/ 1308987 w 2617974"/>
                      <a:gd name="connsiteY1" fmla="*/ 1124129 h 5350716"/>
                      <a:gd name="connsiteX2" fmla="*/ 784111 w 2617974"/>
                      <a:gd name="connsiteY2" fmla="*/ 0 h 5350716"/>
                      <a:gd name="connsiteX3" fmla="*/ 0 w 2617974"/>
                      <a:gd name="connsiteY3" fmla="*/ 637062 h 5350716"/>
                      <a:gd name="connsiteX4" fmla="*/ 98014 w 2617974"/>
                      <a:gd name="connsiteY4" fmla="*/ 2626232 h 5350716"/>
                      <a:gd name="connsiteX5" fmla="*/ 506229 w 2617974"/>
                      <a:gd name="connsiteY5" fmla="*/ 2618328 h 5350716"/>
                      <a:gd name="connsiteX6" fmla="*/ 458942 w 2617974"/>
                      <a:gd name="connsiteY6" fmla="*/ 947017 h 5350716"/>
                      <a:gd name="connsiteX7" fmla="*/ 537487 w 2617974"/>
                      <a:gd name="connsiteY7" fmla="*/ 938273 h 5350716"/>
                      <a:gd name="connsiteX8" fmla="*/ 628349 w 2617974"/>
                      <a:gd name="connsiteY8" fmla="*/ 2743738 h 5350716"/>
                      <a:gd name="connsiteX9" fmla="*/ 674177 w 2617974"/>
                      <a:gd name="connsiteY9" fmla="*/ 5262475 h 5350716"/>
                      <a:gd name="connsiteX10" fmla="*/ 1066232 w 2617974"/>
                      <a:gd name="connsiteY10" fmla="*/ 5259840 h 5350716"/>
                      <a:gd name="connsiteX11" fmla="*/ 1259876 w 2617974"/>
                      <a:gd name="connsiteY11" fmla="*/ 2594089 h 5350716"/>
                      <a:gd name="connsiteX12" fmla="*/ 1358098 w 2617974"/>
                      <a:gd name="connsiteY12" fmla="*/ 2594089 h 5350716"/>
                      <a:gd name="connsiteX13" fmla="*/ 1551742 w 2617974"/>
                      <a:gd name="connsiteY13" fmla="*/ 5259840 h 5350716"/>
                      <a:gd name="connsiteX14" fmla="*/ 1956439 w 2617974"/>
                      <a:gd name="connsiteY14" fmla="*/ 5258261 h 5350716"/>
                      <a:gd name="connsiteX15" fmla="*/ 1989625 w 2617974"/>
                      <a:gd name="connsiteY15" fmla="*/ 2743738 h 5350716"/>
                      <a:gd name="connsiteX16" fmla="*/ 2086184 w 2617974"/>
                      <a:gd name="connsiteY16" fmla="*/ 926880 h 5350716"/>
                      <a:gd name="connsiteX17" fmla="*/ 2161881 w 2617974"/>
                      <a:gd name="connsiteY17" fmla="*/ 935622 h 5350716"/>
                      <a:gd name="connsiteX18" fmla="*/ 2111745 w 2617974"/>
                      <a:gd name="connsiteY18" fmla="*/ 2618328 h 5350716"/>
                      <a:gd name="connsiteX19" fmla="*/ 2519960 w 2617974"/>
                      <a:gd name="connsiteY19" fmla="*/ 2626232 h 5350716"/>
                      <a:gd name="connsiteX20" fmla="*/ 2617974 w 2617974"/>
                      <a:gd name="connsiteY20" fmla="*/ 637062 h 5350716"/>
                      <a:gd name="connsiteX21" fmla="*/ 1833863 w 2617974"/>
                      <a:gd name="connsiteY21" fmla="*/ 0 h 5350716"/>
                      <a:gd name="connsiteX0" fmla="*/ 1833863 w 2617974"/>
                      <a:gd name="connsiteY0" fmla="*/ 0 h 5350716"/>
                      <a:gd name="connsiteX1" fmla="*/ 1308987 w 2617974"/>
                      <a:gd name="connsiteY1" fmla="*/ 1124129 h 5350716"/>
                      <a:gd name="connsiteX2" fmla="*/ 784111 w 2617974"/>
                      <a:gd name="connsiteY2" fmla="*/ 0 h 5350716"/>
                      <a:gd name="connsiteX3" fmla="*/ 0 w 2617974"/>
                      <a:gd name="connsiteY3" fmla="*/ 637062 h 5350716"/>
                      <a:gd name="connsiteX4" fmla="*/ 98014 w 2617974"/>
                      <a:gd name="connsiteY4" fmla="*/ 2626232 h 5350716"/>
                      <a:gd name="connsiteX5" fmla="*/ 506229 w 2617974"/>
                      <a:gd name="connsiteY5" fmla="*/ 2618328 h 5350716"/>
                      <a:gd name="connsiteX6" fmla="*/ 458942 w 2617974"/>
                      <a:gd name="connsiteY6" fmla="*/ 947017 h 5350716"/>
                      <a:gd name="connsiteX7" fmla="*/ 537487 w 2617974"/>
                      <a:gd name="connsiteY7" fmla="*/ 938273 h 5350716"/>
                      <a:gd name="connsiteX8" fmla="*/ 628349 w 2617974"/>
                      <a:gd name="connsiteY8" fmla="*/ 2743738 h 5350716"/>
                      <a:gd name="connsiteX9" fmla="*/ 674177 w 2617974"/>
                      <a:gd name="connsiteY9" fmla="*/ 5262475 h 5350716"/>
                      <a:gd name="connsiteX10" fmla="*/ 1066232 w 2617974"/>
                      <a:gd name="connsiteY10" fmla="*/ 5259840 h 5350716"/>
                      <a:gd name="connsiteX11" fmla="*/ 1259876 w 2617974"/>
                      <a:gd name="connsiteY11" fmla="*/ 2594089 h 5350716"/>
                      <a:gd name="connsiteX12" fmla="*/ 1358098 w 2617974"/>
                      <a:gd name="connsiteY12" fmla="*/ 2594089 h 5350716"/>
                      <a:gd name="connsiteX13" fmla="*/ 1551742 w 2617974"/>
                      <a:gd name="connsiteY13" fmla="*/ 5259840 h 5350716"/>
                      <a:gd name="connsiteX14" fmla="*/ 1956439 w 2617974"/>
                      <a:gd name="connsiteY14" fmla="*/ 5258261 h 5350716"/>
                      <a:gd name="connsiteX15" fmla="*/ 1989625 w 2617974"/>
                      <a:gd name="connsiteY15" fmla="*/ 2743738 h 5350716"/>
                      <a:gd name="connsiteX16" fmla="*/ 2086184 w 2617974"/>
                      <a:gd name="connsiteY16" fmla="*/ 926880 h 5350716"/>
                      <a:gd name="connsiteX17" fmla="*/ 2161881 w 2617974"/>
                      <a:gd name="connsiteY17" fmla="*/ 935622 h 5350716"/>
                      <a:gd name="connsiteX18" fmla="*/ 2111745 w 2617974"/>
                      <a:gd name="connsiteY18" fmla="*/ 2618328 h 5350716"/>
                      <a:gd name="connsiteX19" fmla="*/ 2519960 w 2617974"/>
                      <a:gd name="connsiteY19" fmla="*/ 2626232 h 5350716"/>
                      <a:gd name="connsiteX20" fmla="*/ 2617974 w 2617974"/>
                      <a:gd name="connsiteY20" fmla="*/ 637062 h 5350716"/>
                      <a:gd name="connsiteX21" fmla="*/ 1833863 w 2617974"/>
                      <a:gd name="connsiteY21" fmla="*/ 0 h 5350716"/>
                      <a:gd name="connsiteX0" fmla="*/ 1833863 w 2617974"/>
                      <a:gd name="connsiteY0" fmla="*/ 0 h 5350716"/>
                      <a:gd name="connsiteX1" fmla="*/ 1308987 w 2617974"/>
                      <a:gd name="connsiteY1" fmla="*/ 1124129 h 5350716"/>
                      <a:gd name="connsiteX2" fmla="*/ 784111 w 2617974"/>
                      <a:gd name="connsiteY2" fmla="*/ 0 h 5350716"/>
                      <a:gd name="connsiteX3" fmla="*/ 0 w 2617974"/>
                      <a:gd name="connsiteY3" fmla="*/ 637062 h 5350716"/>
                      <a:gd name="connsiteX4" fmla="*/ 98014 w 2617974"/>
                      <a:gd name="connsiteY4" fmla="*/ 2626232 h 5350716"/>
                      <a:gd name="connsiteX5" fmla="*/ 506229 w 2617974"/>
                      <a:gd name="connsiteY5" fmla="*/ 2618328 h 5350716"/>
                      <a:gd name="connsiteX6" fmla="*/ 458942 w 2617974"/>
                      <a:gd name="connsiteY6" fmla="*/ 947017 h 5350716"/>
                      <a:gd name="connsiteX7" fmla="*/ 537487 w 2617974"/>
                      <a:gd name="connsiteY7" fmla="*/ 938273 h 5350716"/>
                      <a:gd name="connsiteX8" fmla="*/ 628349 w 2617974"/>
                      <a:gd name="connsiteY8" fmla="*/ 2743738 h 5350716"/>
                      <a:gd name="connsiteX9" fmla="*/ 674177 w 2617974"/>
                      <a:gd name="connsiteY9" fmla="*/ 5262475 h 5350716"/>
                      <a:gd name="connsiteX10" fmla="*/ 1066232 w 2617974"/>
                      <a:gd name="connsiteY10" fmla="*/ 5259840 h 5350716"/>
                      <a:gd name="connsiteX11" fmla="*/ 1259876 w 2617974"/>
                      <a:gd name="connsiteY11" fmla="*/ 2594089 h 5350716"/>
                      <a:gd name="connsiteX12" fmla="*/ 1358098 w 2617974"/>
                      <a:gd name="connsiteY12" fmla="*/ 2594089 h 5350716"/>
                      <a:gd name="connsiteX13" fmla="*/ 1551742 w 2617974"/>
                      <a:gd name="connsiteY13" fmla="*/ 5259840 h 5350716"/>
                      <a:gd name="connsiteX14" fmla="*/ 1956439 w 2617974"/>
                      <a:gd name="connsiteY14" fmla="*/ 5258261 h 5350716"/>
                      <a:gd name="connsiteX15" fmla="*/ 1989625 w 2617974"/>
                      <a:gd name="connsiteY15" fmla="*/ 2743738 h 5350716"/>
                      <a:gd name="connsiteX16" fmla="*/ 2086184 w 2617974"/>
                      <a:gd name="connsiteY16" fmla="*/ 926880 h 5350716"/>
                      <a:gd name="connsiteX17" fmla="*/ 2161881 w 2617974"/>
                      <a:gd name="connsiteY17" fmla="*/ 935622 h 5350716"/>
                      <a:gd name="connsiteX18" fmla="*/ 2111745 w 2617974"/>
                      <a:gd name="connsiteY18" fmla="*/ 2618328 h 5350716"/>
                      <a:gd name="connsiteX19" fmla="*/ 2519960 w 2617974"/>
                      <a:gd name="connsiteY19" fmla="*/ 2626232 h 5350716"/>
                      <a:gd name="connsiteX20" fmla="*/ 2617974 w 2617974"/>
                      <a:gd name="connsiteY20" fmla="*/ 637062 h 5350716"/>
                      <a:gd name="connsiteX21" fmla="*/ 1833863 w 2617974"/>
                      <a:gd name="connsiteY21" fmla="*/ 0 h 5350716"/>
                      <a:gd name="connsiteX0" fmla="*/ 1833863 w 2617974"/>
                      <a:gd name="connsiteY0" fmla="*/ 0 h 5350716"/>
                      <a:gd name="connsiteX1" fmla="*/ 1308987 w 2617974"/>
                      <a:gd name="connsiteY1" fmla="*/ 1124129 h 5350716"/>
                      <a:gd name="connsiteX2" fmla="*/ 784111 w 2617974"/>
                      <a:gd name="connsiteY2" fmla="*/ 0 h 5350716"/>
                      <a:gd name="connsiteX3" fmla="*/ 0 w 2617974"/>
                      <a:gd name="connsiteY3" fmla="*/ 637062 h 5350716"/>
                      <a:gd name="connsiteX4" fmla="*/ 98014 w 2617974"/>
                      <a:gd name="connsiteY4" fmla="*/ 2626232 h 5350716"/>
                      <a:gd name="connsiteX5" fmla="*/ 506229 w 2617974"/>
                      <a:gd name="connsiteY5" fmla="*/ 2618328 h 5350716"/>
                      <a:gd name="connsiteX6" fmla="*/ 458942 w 2617974"/>
                      <a:gd name="connsiteY6" fmla="*/ 947017 h 5350716"/>
                      <a:gd name="connsiteX7" fmla="*/ 537487 w 2617974"/>
                      <a:gd name="connsiteY7" fmla="*/ 938273 h 5350716"/>
                      <a:gd name="connsiteX8" fmla="*/ 628349 w 2617974"/>
                      <a:gd name="connsiteY8" fmla="*/ 2743738 h 5350716"/>
                      <a:gd name="connsiteX9" fmla="*/ 674177 w 2617974"/>
                      <a:gd name="connsiteY9" fmla="*/ 5262475 h 5350716"/>
                      <a:gd name="connsiteX10" fmla="*/ 1078873 w 2617974"/>
                      <a:gd name="connsiteY10" fmla="*/ 5268268 h 5350716"/>
                      <a:gd name="connsiteX11" fmla="*/ 1259876 w 2617974"/>
                      <a:gd name="connsiteY11" fmla="*/ 2594089 h 5350716"/>
                      <a:gd name="connsiteX12" fmla="*/ 1358098 w 2617974"/>
                      <a:gd name="connsiteY12" fmla="*/ 2594089 h 5350716"/>
                      <a:gd name="connsiteX13" fmla="*/ 1551742 w 2617974"/>
                      <a:gd name="connsiteY13" fmla="*/ 5259840 h 5350716"/>
                      <a:gd name="connsiteX14" fmla="*/ 1956439 w 2617974"/>
                      <a:gd name="connsiteY14" fmla="*/ 5258261 h 5350716"/>
                      <a:gd name="connsiteX15" fmla="*/ 1989625 w 2617974"/>
                      <a:gd name="connsiteY15" fmla="*/ 2743738 h 5350716"/>
                      <a:gd name="connsiteX16" fmla="*/ 2086184 w 2617974"/>
                      <a:gd name="connsiteY16" fmla="*/ 926880 h 5350716"/>
                      <a:gd name="connsiteX17" fmla="*/ 2161881 w 2617974"/>
                      <a:gd name="connsiteY17" fmla="*/ 935622 h 5350716"/>
                      <a:gd name="connsiteX18" fmla="*/ 2111745 w 2617974"/>
                      <a:gd name="connsiteY18" fmla="*/ 2618328 h 5350716"/>
                      <a:gd name="connsiteX19" fmla="*/ 2519960 w 2617974"/>
                      <a:gd name="connsiteY19" fmla="*/ 2626232 h 5350716"/>
                      <a:gd name="connsiteX20" fmla="*/ 2617974 w 2617974"/>
                      <a:gd name="connsiteY20" fmla="*/ 637062 h 5350716"/>
                      <a:gd name="connsiteX21" fmla="*/ 1833863 w 2617974"/>
                      <a:gd name="connsiteY21" fmla="*/ 0 h 5350716"/>
                      <a:gd name="connsiteX0" fmla="*/ 1833863 w 2617974"/>
                      <a:gd name="connsiteY0" fmla="*/ 0 h 5350716"/>
                      <a:gd name="connsiteX1" fmla="*/ 1308987 w 2617974"/>
                      <a:gd name="connsiteY1" fmla="*/ 1124129 h 5350716"/>
                      <a:gd name="connsiteX2" fmla="*/ 784111 w 2617974"/>
                      <a:gd name="connsiteY2" fmla="*/ 0 h 5350716"/>
                      <a:gd name="connsiteX3" fmla="*/ 0 w 2617974"/>
                      <a:gd name="connsiteY3" fmla="*/ 637062 h 5350716"/>
                      <a:gd name="connsiteX4" fmla="*/ 98014 w 2617974"/>
                      <a:gd name="connsiteY4" fmla="*/ 2626232 h 5350716"/>
                      <a:gd name="connsiteX5" fmla="*/ 506229 w 2617974"/>
                      <a:gd name="connsiteY5" fmla="*/ 2618328 h 5350716"/>
                      <a:gd name="connsiteX6" fmla="*/ 458942 w 2617974"/>
                      <a:gd name="connsiteY6" fmla="*/ 947017 h 5350716"/>
                      <a:gd name="connsiteX7" fmla="*/ 537487 w 2617974"/>
                      <a:gd name="connsiteY7" fmla="*/ 938273 h 5350716"/>
                      <a:gd name="connsiteX8" fmla="*/ 628349 w 2617974"/>
                      <a:gd name="connsiteY8" fmla="*/ 2743738 h 5350716"/>
                      <a:gd name="connsiteX9" fmla="*/ 674177 w 2617974"/>
                      <a:gd name="connsiteY9" fmla="*/ 5262475 h 5350716"/>
                      <a:gd name="connsiteX10" fmla="*/ 1078873 w 2617974"/>
                      <a:gd name="connsiteY10" fmla="*/ 5268268 h 5350716"/>
                      <a:gd name="connsiteX11" fmla="*/ 1259876 w 2617974"/>
                      <a:gd name="connsiteY11" fmla="*/ 2594089 h 5350716"/>
                      <a:gd name="connsiteX12" fmla="*/ 1358098 w 2617974"/>
                      <a:gd name="connsiteY12" fmla="*/ 2594089 h 5350716"/>
                      <a:gd name="connsiteX13" fmla="*/ 1551742 w 2617974"/>
                      <a:gd name="connsiteY13" fmla="*/ 5259840 h 5350716"/>
                      <a:gd name="connsiteX14" fmla="*/ 1956439 w 2617974"/>
                      <a:gd name="connsiteY14" fmla="*/ 5258261 h 5350716"/>
                      <a:gd name="connsiteX15" fmla="*/ 1989625 w 2617974"/>
                      <a:gd name="connsiteY15" fmla="*/ 2743738 h 5350716"/>
                      <a:gd name="connsiteX16" fmla="*/ 2086184 w 2617974"/>
                      <a:gd name="connsiteY16" fmla="*/ 926880 h 5350716"/>
                      <a:gd name="connsiteX17" fmla="*/ 2161881 w 2617974"/>
                      <a:gd name="connsiteY17" fmla="*/ 935622 h 5350716"/>
                      <a:gd name="connsiteX18" fmla="*/ 2111745 w 2617974"/>
                      <a:gd name="connsiteY18" fmla="*/ 2618328 h 5350716"/>
                      <a:gd name="connsiteX19" fmla="*/ 2519960 w 2617974"/>
                      <a:gd name="connsiteY19" fmla="*/ 2626232 h 5350716"/>
                      <a:gd name="connsiteX20" fmla="*/ 2617974 w 2617974"/>
                      <a:gd name="connsiteY20" fmla="*/ 637062 h 5350716"/>
                      <a:gd name="connsiteX21" fmla="*/ 1833863 w 2617974"/>
                      <a:gd name="connsiteY21" fmla="*/ 0 h 5350716"/>
                      <a:gd name="connsiteX0" fmla="*/ 1833863 w 2617974"/>
                      <a:gd name="connsiteY0" fmla="*/ 0 h 5350716"/>
                      <a:gd name="connsiteX1" fmla="*/ 1308987 w 2617974"/>
                      <a:gd name="connsiteY1" fmla="*/ 1124129 h 5350716"/>
                      <a:gd name="connsiteX2" fmla="*/ 784111 w 2617974"/>
                      <a:gd name="connsiteY2" fmla="*/ 0 h 5350716"/>
                      <a:gd name="connsiteX3" fmla="*/ 0 w 2617974"/>
                      <a:gd name="connsiteY3" fmla="*/ 637062 h 5350716"/>
                      <a:gd name="connsiteX4" fmla="*/ 98014 w 2617974"/>
                      <a:gd name="connsiteY4" fmla="*/ 2626232 h 5350716"/>
                      <a:gd name="connsiteX5" fmla="*/ 506229 w 2617974"/>
                      <a:gd name="connsiteY5" fmla="*/ 2618328 h 5350716"/>
                      <a:gd name="connsiteX6" fmla="*/ 458942 w 2617974"/>
                      <a:gd name="connsiteY6" fmla="*/ 947017 h 5350716"/>
                      <a:gd name="connsiteX7" fmla="*/ 537487 w 2617974"/>
                      <a:gd name="connsiteY7" fmla="*/ 938273 h 5350716"/>
                      <a:gd name="connsiteX8" fmla="*/ 628349 w 2617974"/>
                      <a:gd name="connsiteY8" fmla="*/ 2743738 h 5350716"/>
                      <a:gd name="connsiteX9" fmla="*/ 674177 w 2617974"/>
                      <a:gd name="connsiteY9" fmla="*/ 5262475 h 5350716"/>
                      <a:gd name="connsiteX10" fmla="*/ 1078873 w 2617974"/>
                      <a:gd name="connsiteY10" fmla="*/ 5268268 h 5350716"/>
                      <a:gd name="connsiteX11" fmla="*/ 1259876 w 2617974"/>
                      <a:gd name="connsiteY11" fmla="*/ 2594089 h 5350716"/>
                      <a:gd name="connsiteX12" fmla="*/ 1358098 w 2617974"/>
                      <a:gd name="connsiteY12" fmla="*/ 2594089 h 5350716"/>
                      <a:gd name="connsiteX13" fmla="*/ 1551742 w 2617974"/>
                      <a:gd name="connsiteY13" fmla="*/ 5259840 h 5350716"/>
                      <a:gd name="connsiteX14" fmla="*/ 1956439 w 2617974"/>
                      <a:gd name="connsiteY14" fmla="*/ 5258261 h 5350716"/>
                      <a:gd name="connsiteX15" fmla="*/ 1989625 w 2617974"/>
                      <a:gd name="connsiteY15" fmla="*/ 2743738 h 5350716"/>
                      <a:gd name="connsiteX16" fmla="*/ 2086184 w 2617974"/>
                      <a:gd name="connsiteY16" fmla="*/ 926880 h 5350716"/>
                      <a:gd name="connsiteX17" fmla="*/ 2161881 w 2617974"/>
                      <a:gd name="connsiteY17" fmla="*/ 935622 h 5350716"/>
                      <a:gd name="connsiteX18" fmla="*/ 2111745 w 2617974"/>
                      <a:gd name="connsiteY18" fmla="*/ 2618328 h 5350716"/>
                      <a:gd name="connsiteX19" fmla="*/ 2519960 w 2617974"/>
                      <a:gd name="connsiteY19" fmla="*/ 2626232 h 5350716"/>
                      <a:gd name="connsiteX20" fmla="*/ 2617974 w 2617974"/>
                      <a:gd name="connsiteY20" fmla="*/ 637062 h 5350716"/>
                      <a:gd name="connsiteX21" fmla="*/ 1833863 w 2617974"/>
                      <a:gd name="connsiteY21" fmla="*/ 0 h 5350716"/>
                      <a:gd name="connsiteX0" fmla="*/ 1833863 w 2617974"/>
                      <a:gd name="connsiteY0" fmla="*/ 0 h 5355763"/>
                      <a:gd name="connsiteX1" fmla="*/ 1308987 w 2617974"/>
                      <a:gd name="connsiteY1" fmla="*/ 1124129 h 5355763"/>
                      <a:gd name="connsiteX2" fmla="*/ 784111 w 2617974"/>
                      <a:gd name="connsiteY2" fmla="*/ 0 h 5355763"/>
                      <a:gd name="connsiteX3" fmla="*/ 0 w 2617974"/>
                      <a:gd name="connsiteY3" fmla="*/ 637062 h 5355763"/>
                      <a:gd name="connsiteX4" fmla="*/ 98014 w 2617974"/>
                      <a:gd name="connsiteY4" fmla="*/ 2626232 h 5355763"/>
                      <a:gd name="connsiteX5" fmla="*/ 506229 w 2617974"/>
                      <a:gd name="connsiteY5" fmla="*/ 2618328 h 5355763"/>
                      <a:gd name="connsiteX6" fmla="*/ 458942 w 2617974"/>
                      <a:gd name="connsiteY6" fmla="*/ 947017 h 5355763"/>
                      <a:gd name="connsiteX7" fmla="*/ 537487 w 2617974"/>
                      <a:gd name="connsiteY7" fmla="*/ 938273 h 5355763"/>
                      <a:gd name="connsiteX8" fmla="*/ 628349 w 2617974"/>
                      <a:gd name="connsiteY8" fmla="*/ 2743738 h 5355763"/>
                      <a:gd name="connsiteX9" fmla="*/ 674177 w 2617974"/>
                      <a:gd name="connsiteY9" fmla="*/ 5262475 h 5355763"/>
                      <a:gd name="connsiteX10" fmla="*/ 1078873 w 2617974"/>
                      <a:gd name="connsiteY10" fmla="*/ 5268268 h 5355763"/>
                      <a:gd name="connsiteX11" fmla="*/ 1259876 w 2617974"/>
                      <a:gd name="connsiteY11" fmla="*/ 2594089 h 5355763"/>
                      <a:gd name="connsiteX12" fmla="*/ 1358098 w 2617974"/>
                      <a:gd name="connsiteY12" fmla="*/ 2594089 h 5355763"/>
                      <a:gd name="connsiteX13" fmla="*/ 1551742 w 2617974"/>
                      <a:gd name="connsiteY13" fmla="*/ 5259840 h 5355763"/>
                      <a:gd name="connsiteX14" fmla="*/ 1956439 w 2617974"/>
                      <a:gd name="connsiteY14" fmla="*/ 5258261 h 5355763"/>
                      <a:gd name="connsiteX15" fmla="*/ 1989625 w 2617974"/>
                      <a:gd name="connsiteY15" fmla="*/ 2743738 h 5355763"/>
                      <a:gd name="connsiteX16" fmla="*/ 2086184 w 2617974"/>
                      <a:gd name="connsiteY16" fmla="*/ 926880 h 5355763"/>
                      <a:gd name="connsiteX17" fmla="*/ 2161881 w 2617974"/>
                      <a:gd name="connsiteY17" fmla="*/ 935622 h 5355763"/>
                      <a:gd name="connsiteX18" fmla="*/ 2111745 w 2617974"/>
                      <a:gd name="connsiteY18" fmla="*/ 2618328 h 5355763"/>
                      <a:gd name="connsiteX19" fmla="*/ 2519960 w 2617974"/>
                      <a:gd name="connsiteY19" fmla="*/ 2626232 h 5355763"/>
                      <a:gd name="connsiteX20" fmla="*/ 2617974 w 2617974"/>
                      <a:gd name="connsiteY20" fmla="*/ 637062 h 5355763"/>
                      <a:gd name="connsiteX21" fmla="*/ 1833863 w 2617974"/>
                      <a:gd name="connsiteY21" fmla="*/ 0 h 5355763"/>
                      <a:gd name="connsiteX0" fmla="*/ 1833863 w 2617974"/>
                      <a:gd name="connsiteY0" fmla="*/ 0 h 5360279"/>
                      <a:gd name="connsiteX1" fmla="*/ 1308987 w 2617974"/>
                      <a:gd name="connsiteY1" fmla="*/ 1124129 h 5360279"/>
                      <a:gd name="connsiteX2" fmla="*/ 784111 w 2617974"/>
                      <a:gd name="connsiteY2" fmla="*/ 0 h 5360279"/>
                      <a:gd name="connsiteX3" fmla="*/ 0 w 2617974"/>
                      <a:gd name="connsiteY3" fmla="*/ 637062 h 5360279"/>
                      <a:gd name="connsiteX4" fmla="*/ 98014 w 2617974"/>
                      <a:gd name="connsiteY4" fmla="*/ 2626232 h 5360279"/>
                      <a:gd name="connsiteX5" fmla="*/ 506229 w 2617974"/>
                      <a:gd name="connsiteY5" fmla="*/ 2618328 h 5360279"/>
                      <a:gd name="connsiteX6" fmla="*/ 458942 w 2617974"/>
                      <a:gd name="connsiteY6" fmla="*/ 947017 h 5360279"/>
                      <a:gd name="connsiteX7" fmla="*/ 537487 w 2617974"/>
                      <a:gd name="connsiteY7" fmla="*/ 938273 h 5360279"/>
                      <a:gd name="connsiteX8" fmla="*/ 628349 w 2617974"/>
                      <a:gd name="connsiteY8" fmla="*/ 2743738 h 5360279"/>
                      <a:gd name="connsiteX9" fmla="*/ 674177 w 2617974"/>
                      <a:gd name="connsiteY9" fmla="*/ 5262475 h 5360279"/>
                      <a:gd name="connsiteX10" fmla="*/ 1078873 w 2617974"/>
                      <a:gd name="connsiteY10" fmla="*/ 5268268 h 5360279"/>
                      <a:gd name="connsiteX11" fmla="*/ 1259876 w 2617974"/>
                      <a:gd name="connsiteY11" fmla="*/ 2594089 h 5360279"/>
                      <a:gd name="connsiteX12" fmla="*/ 1358098 w 2617974"/>
                      <a:gd name="connsiteY12" fmla="*/ 2594089 h 5360279"/>
                      <a:gd name="connsiteX13" fmla="*/ 1551742 w 2617974"/>
                      <a:gd name="connsiteY13" fmla="*/ 5259840 h 5360279"/>
                      <a:gd name="connsiteX14" fmla="*/ 1956439 w 2617974"/>
                      <a:gd name="connsiteY14" fmla="*/ 5258261 h 5360279"/>
                      <a:gd name="connsiteX15" fmla="*/ 1989625 w 2617974"/>
                      <a:gd name="connsiteY15" fmla="*/ 2743738 h 5360279"/>
                      <a:gd name="connsiteX16" fmla="*/ 2086184 w 2617974"/>
                      <a:gd name="connsiteY16" fmla="*/ 926880 h 5360279"/>
                      <a:gd name="connsiteX17" fmla="*/ 2161881 w 2617974"/>
                      <a:gd name="connsiteY17" fmla="*/ 935622 h 5360279"/>
                      <a:gd name="connsiteX18" fmla="*/ 2111745 w 2617974"/>
                      <a:gd name="connsiteY18" fmla="*/ 2618328 h 5360279"/>
                      <a:gd name="connsiteX19" fmla="*/ 2519960 w 2617974"/>
                      <a:gd name="connsiteY19" fmla="*/ 2626232 h 5360279"/>
                      <a:gd name="connsiteX20" fmla="*/ 2617974 w 2617974"/>
                      <a:gd name="connsiteY20" fmla="*/ 637062 h 5360279"/>
                      <a:gd name="connsiteX21" fmla="*/ 1833863 w 2617974"/>
                      <a:gd name="connsiteY21" fmla="*/ 0 h 5360279"/>
                      <a:gd name="connsiteX0" fmla="*/ 1833863 w 2617974"/>
                      <a:gd name="connsiteY0" fmla="*/ 0 h 5366503"/>
                      <a:gd name="connsiteX1" fmla="*/ 1308987 w 2617974"/>
                      <a:gd name="connsiteY1" fmla="*/ 1124129 h 5366503"/>
                      <a:gd name="connsiteX2" fmla="*/ 784111 w 2617974"/>
                      <a:gd name="connsiteY2" fmla="*/ 0 h 5366503"/>
                      <a:gd name="connsiteX3" fmla="*/ 0 w 2617974"/>
                      <a:gd name="connsiteY3" fmla="*/ 637062 h 5366503"/>
                      <a:gd name="connsiteX4" fmla="*/ 98014 w 2617974"/>
                      <a:gd name="connsiteY4" fmla="*/ 2626232 h 5366503"/>
                      <a:gd name="connsiteX5" fmla="*/ 506229 w 2617974"/>
                      <a:gd name="connsiteY5" fmla="*/ 2618328 h 5366503"/>
                      <a:gd name="connsiteX6" fmla="*/ 458942 w 2617974"/>
                      <a:gd name="connsiteY6" fmla="*/ 947017 h 5366503"/>
                      <a:gd name="connsiteX7" fmla="*/ 537487 w 2617974"/>
                      <a:gd name="connsiteY7" fmla="*/ 938273 h 5366503"/>
                      <a:gd name="connsiteX8" fmla="*/ 628349 w 2617974"/>
                      <a:gd name="connsiteY8" fmla="*/ 2743738 h 5366503"/>
                      <a:gd name="connsiteX9" fmla="*/ 674177 w 2617974"/>
                      <a:gd name="connsiteY9" fmla="*/ 5262475 h 5366503"/>
                      <a:gd name="connsiteX10" fmla="*/ 1078873 w 2617974"/>
                      <a:gd name="connsiteY10" fmla="*/ 5268268 h 5366503"/>
                      <a:gd name="connsiteX11" fmla="*/ 1259876 w 2617974"/>
                      <a:gd name="connsiteY11" fmla="*/ 2594089 h 5366503"/>
                      <a:gd name="connsiteX12" fmla="*/ 1358098 w 2617974"/>
                      <a:gd name="connsiteY12" fmla="*/ 2594089 h 5366503"/>
                      <a:gd name="connsiteX13" fmla="*/ 1551742 w 2617974"/>
                      <a:gd name="connsiteY13" fmla="*/ 5259840 h 5366503"/>
                      <a:gd name="connsiteX14" fmla="*/ 1956439 w 2617974"/>
                      <a:gd name="connsiteY14" fmla="*/ 5258261 h 5366503"/>
                      <a:gd name="connsiteX15" fmla="*/ 1989625 w 2617974"/>
                      <a:gd name="connsiteY15" fmla="*/ 2743738 h 5366503"/>
                      <a:gd name="connsiteX16" fmla="*/ 2086184 w 2617974"/>
                      <a:gd name="connsiteY16" fmla="*/ 926880 h 5366503"/>
                      <a:gd name="connsiteX17" fmla="*/ 2161881 w 2617974"/>
                      <a:gd name="connsiteY17" fmla="*/ 935622 h 5366503"/>
                      <a:gd name="connsiteX18" fmla="*/ 2111745 w 2617974"/>
                      <a:gd name="connsiteY18" fmla="*/ 2618328 h 5366503"/>
                      <a:gd name="connsiteX19" fmla="*/ 2519960 w 2617974"/>
                      <a:gd name="connsiteY19" fmla="*/ 2626232 h 5366503"/>
                      <a:gd name="connsiteX20" fmla="*/ 2617974 w 2617974"/>
                      <a:gd name="connsiteY20" fmla="*/ 637062 h 5366503"/>
                      <a:gd name="connsiteX21" fmla="*/ 1833863 w 2617974"/>
                      <a:gd name="connsiteY21" fmla="*/ 0 h 5366503"/>
                      <a:gd name="connsiteX0" fmla="*/ 1833863 w 2617974"/>
                      <a:gd name="connsiteY0" fmla="*/ 0 h 5355794"/>
                      <a:gd name="connsiteX1" fmla="*/ 1308987 w 2617974"/>
                      <a:gd name="connsiteY1" fmla="*/ 1124129 h 5355794"/>
                      <a:gd name="connsiteX2" fmla="*/ 784111 w 2617974"/>
                      <a:gd name="connsiteY2" fmla="*/ 0 h 5355794"/>
                      <a:gd name="connsiteX3" fmla="*/ 0 w 2617974"/>
                      <a:gd name="connsiteY3" fmla="*/ 637062 h 5355794"/>
                      <a:gd name="connsiteX4" fmla="*/ 98014 w 2617974"/>
                      <a:gd name="connsiteY4" fmla="*/ 2626232 h 5355794"/>
                      <a:gd name="connsiteX5" fmla="*/ 506229 w 2617974"/>
                      <a:gd name="connsiteY5" fmla="*/ 2618328 h 5355794"/>
                      <a:gd name="connsiteX6" fmla="*/ 458942 w 2617974"/>
                      <a:gd name="connsiteY6" fmla="*/ 947017 h 5355794"/>
                      <a:gd name="connsiteX7" fmla="*/ 537487 w 2617974"/>
                      <a:gd name="connsiteY7" fmla="*/ 938273 h 5355794"/>
                      <a:gd name="connsiteX8" fmla="*/ 628349 w 2617974"/>
                      <a:gd name="connsiteY8" fmla="*/ 2743738 h 5355794"/>
                      <a:gd name="connsiteX9" fmla="*/ 674177 w 2617974"/>
                      <a:gd name="connsiteY9" fmla="*/ 5262475 h 5355794"/>
                      <a:gd name="connsiteX10" fmla="*/ 1078873 w 2617974"/>
                      <a:gd name="connsiteY10" fmla="*/ 5268268 h 5355794"/>
                      <a:gd name="connsiteX11" fmla="*/ 1259876 w 2617974"/>
                      <a:gd name="connsiteY11" fmla="*/ 2594089 h 5355794"/>
                      <a:gd name="connsiteX12" fmla="*/ 1358098 w 2617974"/>
                      <a:gd name="connsiteY12" fmla="*/ 2594089 h 5355794"/>
                      <a:gd name="connsiteX13" fmla="*/ 1551742 w 2617974"/>
                      <a:gd name="connsiteY13" fmla="*/ 5259840 h 5355794"/>
                      <a:gd name="connsiteX14" fmla="*/ 1956439 w 2617974"/>
                      <a:gd name="connsiteY14" fmla="*/ 5258261 h 5355794"/>
                      <a:gd name="connsiteX15" fmla="*/ 1989625 w 2617974"/>
                      <a:gd name="connsiteY15" fmla="*/ 2743738 h 5355794"/>
                      <a:gd name="connsiteX16" fmla="*/ 2086184 w 2617974"/>
                      <a:gd name="connsiteY16" fmla="*/ 926880 h 5355794"/>
                      <a:gd name="connsiteX17" fmla="*/ 2161881 w 2617974"/>
                      <a:gd name="connsiteY17" fmla="*/ 935622 h 5355794"/>
                      <a:gd name="connsiteX18" fmla="*/ 2111745 w 2617974"/>
                      <a:gd name="connsiteY18" fmla="*/ 2618328 h 5355794"/>
                      <a:gd name="connsiteX19" fmla="*/ 2519960 w 2617974"/>
                      <a:gd name="connsiteY19" fmla="*/ 2626232 h 5355794"/>
                      <a:gd name="connsiteX20" fmla="*/ 2617974 w 2617974"/>
                      <a:gd name="connsiteY20" fmla="*/ 637062 h 5355794"/>
                      <a:gd name="connsiteX21" fmla="*/ 1833863 w 2617974"/>
                      <a:gd name="connsiteY21" fmla="*/ 0 h 5355794"/>
                      <a:gd name="connsiteX0" fmla="*/ 1833863 w 2617974"/>
                      <a:gd name="connsiteY0" fmla="*/ 0 h 5350716"/>
                      <a:gd name="connsiteX1" fmla="*/ 1308987 w 2617974"/>
                      <a:gd name="connsiteY1" fmla="*/ 1124129 h 5350716"/>
                      <a:gd name="connsiteX2" fmla="*/ 784111 w 2617974"/>
                      <a:gd name="connsiteY2" fmla="*/ 0 h 5350716"/>
                      <a:gd name="connsiteX3" fmla="*/ 0 w 2617974"/>
                      <a:gd name="connsiteY3" fmla="*/ 637062 h 5350716"/>
                      <a:gd name="connsiteX4" fmla="*/ 98014 w 2617974"/>
                      <a:gd name="connsiteY4" fmla="*/ 2626232 h 5350716"/>
                      <a:gd name="connsiteX5" fmla="*/ 506229 w 2617974"/>
                      <a:gd name="connsiteY5" fmla="*/ 2618328 h 5350716"/>
                      <a:gd name="connsiteX6" fmla="*/ 458942 w 2617974"/>
                      <a:gd name="connsiteY6" fmla="*/ 947017 h 5350716"/>
                      <a:gd name="connsiteX7" fmla="*/ 537487 w 2617974"/>
                      <a:gd name="connsiteY7" fmla="*/ 938273 h 5350716"/>
                      <a:gd name="connsiteX8" fmla="*/ 628349 w 2617974"/>
                      <a:gd name="connsiteY8" fmla="*/ 2743738 h 5350716"/>
                      <a:gd name="connsiteX9" fmla="*/ 674177 w 2617974"/>
                      <a:gd name="connsiteY9" fmla="*/ 5262475 h 5350716"/>
                      <a:gd name="connsiteX10" fmla="*/ 1078873 w 2617974"/>
                      <a:gd name="connsiteY10" fmla="*/ 5268268 h 5350716"/>
                      <a:gd name="connsiteX11" fmla="*/ 1259876 w 2617974"/>
                      <a:gd name="connsiteY11" fmla="*/ 2594089 h 5350716"/>
                      <a:gd name="connsiteX12" fmla="*/ 1358098 w 2617974"/>
                      <a:gd name="connsiteY12" fmla="*/ 2594089 h 5350716"/>
                      <a:gd name="connsiteX13" fmla="*/ 1551742 w 2617974"/>
                      <a:gd name="connsiteY13" fmla="*/ 5259840 h 5350716"/>
                      <a:gd name="connsiteX14" fmla="*/ 1956439 w 2617974"/>
                      <a:gd name="connsiteY14" fmla="*/ 5258261 h 5350716"/>
                      <a:gd name="connsiteX15" fmla="*/ 1989625 w 2617974"/>
                      <a:gd name="connsiteY15" fmla="*/ 2743738 h 5350716"/>
                      <a:gd name="connsiteX16" fmla="*/ 2086184 w 2617974"/>
                      <a:gd name="connsiteY16" fmla="*/ 926880 h 5350716"/>
                      <a:gd name="connsiteX17" fmla="*/ 2161881 w 2617974"/>
                      <a:gd name="connsiteY17" fmla="*/ 935622 h 5350716"/>
                      <a:gd name="connsiteX18" fmla="*/ 2111745 w 2617974"/>
                      <a:gd name="connsiteY18" fmla="*/ 2618328 h 5350716"/>
                      <a:gd name="connsiteX19" fmla="*/ 2519960 w 2617974"/>
                      <a:gd name="connsiteY19" fmla="*/ 2626232 h 5350716"/>
                      <a:gd name="connsiteX20" fmla="*/ 2617974 w 2617974"/>
                      <a:gd name="connsiteY20" fmla="*/ 637062 h 5350716"/>
                      <a:gd name="connsiteX21" fmla="*/ 1833863 w 2617974"/>
                      <a:gd name="connsiteY21" fmla="*/ 0 h 5350716"/>
                      <a:gd name="connsiteX0" fmla="*/ 1833863 w 2617974"/>
                      <a:gd name="connsiteY0" fmla="*/ 0 h 5350725"/>
                      <a:gd name="connsiteX1" fmla="*/ 1308987 w 2617974"/>
                      <a:gd name="connsiteY1" fmla="*/ 1124129 h 5350725"/>
                      <a:gd name="connsiteX2" fmla="*/ 784111 w 2617974"/>
                      <a:gd name="connsiteY2" fmla="*/ 0 h 5350725"/>
                      <a:gd name="connsiteX3" fmla="*/ 0 w 2617974"/>
                      <a:gd name="connsiteY3" fmla="*/ 637062 h 5350725"/>
                      <a:gd name="connsiteX4" fmla="*/ 98014 w 2617974"/>
                      <a:gd name="connsiteY4" fmla="*/ 2626232 h 5350725"/>
                      <a:gd name="connsiteX5" fmla="*/ 506229 w 2617974"/>
                      <a:gd name="connsiteY5" fmla="*/ 2618328 h 5350725"/>
                      <a:gd name="connsiteX6" fmla="*/ 458942 w 2617974"/>
                      <a:gd name="connsiteY6" fmla="*/ 947017 h 5350725"/>
                      <a:gd name="connsiteX7" fmla="*/ 537487 w 2617974"/>
                      <a:gd name="connsiteY7" fmla="*/ 938273 h 5350725"/>
                      <a:gd name="connsiteX8" fmla="*/ 628349 w 2617974"/>
                      <a:gd name="connsiteY8" fmla="*/ 2743738 h 5350725"/>
                      <a:gd name="connsiteX9" fmla="*/ 674177 w 2617974"/>
                      <a:gd name="connsiteY9" fmla="*/ 5262475 h 5350725"/>
                      <a:gd name="connsiteX10" fmla="*/ 1078873 w 2617974"/>
                      <a:gd name="connsiteY10" fmla="*/ 5268268 h 5350725"/>
                      <a:gd name="connsiteX11" fmla="*/ 1259876 w 2617974"/>
                      <a:gd name="connsiteY11" fmla="*/ 2594089 h 5350725"/>
                      <a:gd name="connsiteX12" fmla="*/ 1358098 w 2617974"/>
                      <a:gd name="connsiteY12" fmla="*/ 2594089 h 5350725"/>
                      <a:gd name="connsiteX13" fmla="*/ 1551742 w 2617974"/>
                      <a:gd name="connsiteY13" fmla="*/ 5259840 h 5350725"/>
                      <a:gd name="connsiteX14" fmla="*/ 1956439 w 2617974"/>
                      <a:gd name="connsiteY14" fmla="*/ 5258261 h 5350725"/>
                      <a:gd name="connsiteX15" fmla="*/ 1989625 w 2617974"/>
                      <a:gd name="connsiteY15" fmla="*/ 2743738 h 5350725"/>
                      <a:gd name="connsiteX16" fmla="*/ 2086184 w 2617974"/>
                      <a:gd name="connsiteY16" fmla="*/ 926880 h 5350725"/>
                      <a:gd name="connsiteX17" fmla="*/ 2161881 w 2617974"/>
                      <a:gd name="connsiteY17" fmla="*/ 935622 h 5350725"/>
                      <a:gd name="connsiteX18" fmla="*/ 2111745 w 2617974"/>
                      <a:gd name="connsiteY18" fmla="*/ 2618328 h 5350725"/>
                      <a:gd name="connsiteX19" fmla="*/ 2519960 w 2617974"/>
                      <a:gd name="connsiteY19" fmla="*/ 2626232 h 5350725"/>
                      <a:gd name="connsiteX20" fmla="*/ 2617974 w 2617974"/>
                      <a:gd name="connsiteY20" fmla="*/ 637062 h 5350725"/>
                      <a:gd name="connsiteX21" fmla="*/ 1833863 w 2617974"/>
                      <a:gd name="connsiteY21" fmla="*/ 0 h 5350725"/>
                      <a:gd name="connsiteX0" fmla="*/ 1833863 w 2617974"/>
                      <a:gd name="connsiteY0" fmla="*/ 0 h 5350725"/>
                      <a:gd name="connsiteX1" fmla="*/ 1308987 w 2617974"/>
                      <a:gd name="connsiteY1" fmla="*/ 1124129 h 5350725"/>
                      <a:gd name="connsiteX2" fmla="*/ 784111 w 2617974"/>
                      <a:gd name="connsiteY2" fmla="*/ 0 h 5350725"/>
                      <a:gd name="connsiteX3" fmla="*/ 0 w 2617974"/>
                      <a:gd name="connsiteY3" fmla="*/ 637062 h 5350725"/>
                      <a:gd name="connsiteX4" fmla="*/ 98014 w 2617974"/>
                      <a:gd name="connsiteY4" fmla="*/ 2626232 h 5350725"/>
                      <a:gd name="connsiteX5" fmla="*/ 506229 w 2617974"/>
                      <a:gd name="connsiteY5" fmla="*/ 2618328 h 5350725"/>
                      <a:gd name="connsiteX6" fmla="*/ 458942 w 2617974"/>
                      <a:gd name="connsiteY6" fmla="*/ 947017 h 5350725"/>
                      <a:gd name="connsiteX7" fmla="*/ 537487 w 2617974"/>
                      <a:gd name="connsiteY7" fmla="*/ 938273 h 5350725"/>
                      <a:gd name="connsiteX8" fmla="*/ 628349 w 2617974"/>
                      <a:gd name="connsiteY8" fmla="*/ 2743738 h 5350725"/>
                      <a:gd name="connsiteX9" fmla="*/ 674177 w 2617974"/>
                      <a:gd name="connsiteY9" fmla="*/ 5262475 h 5350725"/>
                      <a:gd name="connsiteX10" fmla="*/ 1078873 w 2617974"/>
                      <a:gd name="connsiteY10" fmla="*/ 5268268 h 5350725"/>
                      <a:gd name="connsiteX11" fmla="*/ 1259876 w 2617974"/>
                      <a:gd name="connsiteY11" fmla="*/ 2594089 h 5350725"/>
                      <a:gd name="connsiteX12" fmla="*/ 1358098 w 2617974"/>
                      <a:gd name="connsiteY12" fmla="*/ 2594089 h 5350725"/>
                      <a:gd name="connsiteX13" fmla="*/ 1551742 w 2617974"/>
                      <a:gd name="connsiteY13" fmla="*/ 5259840 h 5350725"/>
                      <a:gd name="connsiteX14" fmla="*/ 1956439 w 2617974"/>
                      <a:gd name="connsiteY14" fmla="*/ 5258261 h 5350725"/>
                      <a:gd name="connsiteX15" fmla="*/ 1989625 w 2617974"/>
                      <a:gd name="connsiteY15" fmla="*/ 2743738 h 5350725"/>
                      <a:gd name="connsiteX16" fmla="*/ 2086184 w 2617974"/>
                      <a:gd name="connsiteY16" fmla="*/ 926880 h 5350725"/>
                      <a:gd name="connsiteX17" fmla="*/ 2161881 w 2617974"/>
                      <a:gd name="connsiteY17" fmla="*/ 935622 h 5350725"/>
                      <a:gd name="connsiteX18" fmla="*/ 2111745 w 2617974"/>
                      <a:gd name="connsiteY18" fmla="*/ 2618328 h 5350725"/>
                      <a:gd name="connsiteX19" fmla="*/ 2519960 w 2617974"/>
                      <a:gd name="connsiteY19" fmla="*/ 2626232 h 5350725"/>
                      <a:gd name="connsiteX20" fmla="*/ 2617974 w 2617974"/>
                      <a:gd name="connsiteY20" fmla="*/ 637062 h 5350725"/>
                      <a:gd name="connsiteX21" fmla="*/ 1833863 w 2617974"/>
                      <a:gd name="connsiteY21" fmla="*/ 0 h 5350725"/>
                      <a:gd name="connsiteX0" fmla="*/ 1833863 w 2617974"/>
                      <a:gd name="connsiteY0" fmla="*/ 0 h 5350725"/>
                      <a:gd name="connsiteX1" fmla="*/ 1308987 w 2617974"/>
                      <a:gd name="connsiteY1" fmla="*/ 1124129 h 5350725"/>
                      <a:gd name="connsiteX2" fmla="*/ 784111 w 2617974"/>
                      <a:gd name="connsiteY2" fmla="*/ 0 h 5350725"/>
                      <a:gd name="connsiteX3" fmla="*/ 0 w 2617974"/>
                      <a:gd name="connsiteY3" fmla="*/ 637062 h 5350725"/>
                      <a:gd name="connsiteX4" fmla="*/ 98014 w 2617974"/>
                      <a:gd name="connsiteY4" fmla="*/ 2626232 h 5350725"/>
                      <a:gd name="connsiteX5" fmla="*/ 506229 w 2617974"/>
                      <a:gd name="connsiteY5" fmla="*/ 2618328 h 5350725"/>
                      <a:gd name="connsiteX6" fmla="*/ 458942 w 2617974"/>
                      <a:gd name="connsiteY6" fmla="*/ 947017 h 5350725"/>
                      <a:gd name="connsiteX7" fmla="*/ 537487 w 2617974"/>
                      <a:gd name="connsiteY7" fmla="*/ 938273 h 5350725"/>
                      <a:gd name="connsiteX8" fmla="*/ 628349 w 2617974"/>
                      <a:gd name="connsiteY8" fmla="*/ 2743738 h 5350725"/>
                      <a:gd name="connsiteX9" fmla="*/ 674177 w 2617974"/>
                      <a:gd name="connsiteY9" fmla="*/ 5262475 h 5350725"/>
                      <a:gd name="connsiteX10" fmla="*/ 1078873 w 2617974"/>
                      <a:gd name="connsiteY10" fmla="*/ 5268268 h 5350725"/>
                      <a:gd name="connsiteX11" fmla="*/ 1259876 w 2617974"/>
                      <a:gd name="connsiteY11" fmla="*/ 2594089 h 5350725"/>
                      <a:gd name="connsiteX12" fmla="*/ 1358098 w 2617974"/>
                      <a:gd name="connsiteY12" fmla="*/ 2594089 h 5350725"/>
                      <a:gd name="connsiteX13" fmla="*/ 1551742 w 2617974"/>
                      <a:gd name="connsiteY13" fmla="*/ 5259840 h 5350725"/>
                      <a:gd name="connsiteX14" fmla="*/ 1956439 w 2617974"/>
                      <a:gd name="connsiteY14" fmla="*/ 5258261 h 5350725"/>
                      <a:gd name="connsiteX15" fmla="*/ 1989625 w 2617974"/>
                      <a:gd name="connsiteY15" fmla="*/ 2743738 h 5350725"/>
                      <a:gd name="connsiteX16" fmla="*/ 2086184 w 2617974"/>
                      <a:gd name="connsiteY16" fmla="*/ 926880 h 5350725"/>
                      <a:gd name="connsiteX17" fmla="*/ 2161881 w 2617974"/>
                      <a:gd name="connsiteY17" fmla="*/ 935622 h 5350725"/>
                      <a:gd name="connsiteX18" fmla="*/ 2111745 w 2617974"/>
                      <a:gd name="connsiteY18" fmla="*/ 2618328 h 5350725"/>
                      <a:gd name="connsiteX19" fmla="*/ 2519960 w 2617974"/>
                      <a:gd name="connsiteY19" fmla="*/ 2626232 h 5350725"/>
                      <a:gd name="connsiteX20" fmla="*/ 2617974 w 2617974"/>
                      <a:gd name="connsiteY20" fmla="*/ 637062 h 5350725"/>
                      <a:gd name="connsiteX21" fmla="*/ 1833863 w 2617974"/>
                      <a:gd name="connsiteY21" fmla="*/ 0 h 5350725"/>
                      <a:gd name="connsiteX0" fmla="*/ 1833863 w 2617974"/>
                      <a:gd name="connsiteY0" fmla="*/ 0 h 5357290"/>
                      <a:gd name="connsiteX1" fmla="*/ 1308987 w 2617974"/>
                      <a:gd name="connsiteY1" fmla="*/ 1124129 h 5357290"/>
                      <a:gd name="connsiteX2" fmla="*/ 784111 w 2617974"/>
                      <a:gd name="connsiteY2" fmla="*/ 0 h 5357290"/>
                      <a:gd name="connsiteX3" fmla="*/ 0 w 2617974"/>
                      <a:gd name="connsiteY3" fmla="*/ 637062 h 5357290"/>
                      <a:gd name="connsiteX4" fmla="*/ 98014 w 2617974"/>
                      <a:gd name="connsiteY4" fmla="*/ 2626232 h 5357290"/>
                      <a:gd name="connsiteX5" fmla="*/ 506229 w 2617974"/>
                      <a:gd name="connsiteY5" fmla="*/ 2618328 h 5357290"/>
                      <a:gd name="connsiteX6" fmla="*/ 458942 w 2617974"/>
                      <a:gd name="connsiteY6" fmla="*/ 947017 h 5357290"/>
                      <a:gd name="connsiteX7" fmla="*/ 537487 w 2617974"/>
                      <a:gd name="connsiteY7" fmla="*/ 938273 h 5357290"/>
                      <a:gd name="connsiteX8" fmla="*/ 628349 w 2617974"/>
                      <a:gd name="connsiteY8" fmla="*/ 2743738 h 5357290"/>
                      <a:gd name="connsiteX9" fmla="*/ 674177 w 2617974"/>
                      <a:gd name="connsiteY9" fmla="*/ 5262475 h 5357290"/>
                      <a:gd name="connsiteX10" fmla="*/ 1078873 w 2617974"/>
                      <a:gd name="connsiteY10" fmla="*/ 5268268 h 5357290"/>
                      <a:gd name="connsiteX11" fmla="*/ 1259876 w 2617974"/>
                      <a:gd name="connsiteY11" fmla="*/ 2594089 h 5357290"/>
                      <a:gd name="connsiteX12" fmla="*/ 1358098 w 2617974"/>
                      <a:gd name="connsiteY12" fmla="*/ 2594089 h 5357290"/>
                      <a:gd name="connsiteX13" fmla="*/ 1551742 w 2617974"/>
                      <a:gd name="connsiteY13" fmla="*/ 5259840 h 5357290"/>
                      <a:gd name="connsiteX14" fmla="*/ 1956439 w 2617974"/>
                      <a:gd name="connsiteY14" fmla="*/ 5258261 h 5357290"/>
                      <a:gd name="connsiteX15" fmla="*/ 1989625 w 2617974"/>
                      <a:gd name="connsiteY15" fmla="*/ 2743738 h 5357290"/>
                      <a:gd name="connsiteX16" fmla="*/ 2086184 w 2617974"/>
                      <a:gd name="connsiteY16" fmla="*/ 926880 h 5357290"/>
                      <a:gd name="connsiteX17" fmla="*/ 2161881 w 2617974"/>
                      <a:gd name="connsiteY17" fmla="*/ 935622 h 5357290"/>
                      <a:gd name="connsiteX18" fmla="*/ 2111745 w 2617974"/>
                      <a:gd name="connsiteY18" fmla="*/ 2618328 h 5357290"/>
                      <a:gd name="connsiteX19" fmla="*/ 2519960 w 2617974"/>
                      <a:gd name="connsiteY19" fmla="*/ 2626232 h 5357290"/>
                      <a:gd name="connsiteX20" fmla="*/ 2617974 w 2617974"/>
                      <a:gd name="connsiteY20" fmla="*/ 637062 h 5357290"/>
                      <a:gd name="connsiteX21" fmla="*/ 1833863 w 2617974"/>
                      <a:gd name="connsiteY21" fmla="*/ 0 h 5357290"/>
                      <a:gd name="connsiteX0" fmla="*/ 1833863 w 2617974"/>
                      <a:gd name="connsiteY0" fmla="*/ 0 h 5357290"/>
                      <a:gd name="connsiteX1" fmla="*/ 1308987 w 2617974"/>
                      <a:gd name="connsiteY1" fmla="*/ 1124129 h 5357290"/>
                      <a:gd name="connsiteX2" fmla="*/ 784111 w 2617974"/>
                      <a:gd name="connsiteY2" fmla="*/ 0 h 5357290"/>
                      <a:gd name="connsiteX3" fmla="*/ 0 w 2617974"/>
                      <a:gd name="connsiteY3" fmla="*/ 637062 h 5357290"/>
                      <a:gd name="connsiteX4" fmla="*/ 98014 w 2617974"/>
                      <a:gd name="connsiteY4" fmla="*/ 2626232 h 5357290"/>
                      <a:gd name="connsiteX5" fmla="*/ 506229 w 2617974"/>
                      <a:gd name="connsiteY5" fmla="*/ 2618328 h 5357290"/>
                      <a:gd name="connsiteX6" fmla="*/ 458942 w 2617974"/>
                      <a:gd name="connsiteY6" fmla="*/ 947017 h 5357290"/>
                      <a:gd name="connsiteX7" fmla="*/ 537487 w 2617974"/>
                      <a:gd name="connsiteY7" fmla="*/ 938273 h 5357290"/>
                      <a:gd name="connsiteX8" fmla="*/ 628349 w 2617974"/>
                      <a:gd name="connsiteY8" fmla="*/ 2743738 h 5357290"/>
                      <a:gd name="connsiteX9" fmla="*/ 674177 w 2617974"/>
                      <a:gd name="connsiteY9" fmla="*/ 5262475 h 5357290"/>
                      <a:gd name="connsiteX10" fmla="*/ 1078873 w 2617974"/>
                      <a:gd name="connsiteY10" fmla="*/ 5268268 h 5357290"/>
                      <a:gd name="connsiteX11" fmla="*/ 1259876 w 2617974"/>
                      <a:gd name="connsiteY11" fmla="*/ 2594089 h 5357290"/>
                      <a:gd name="connsiteX12" fmla="*/ 1358098 w 2617974"/>
                      <a:gd name="connsiteY12" fmla="*/ 2594089 h 5357290"/>
                      <a:gd name="connsiteX13" fmla="*/ 1551742 w 2617974"/>
                      <a:gd name="connsiteY13" fmla="*/ 5259840 h 5357290"/>
                      <a:gd name="connsiteX14" fmla="*/ 1956439 w 2617974"/>
                      <a:gd name="connsiteY14" fmla="*/ 5258261 h 5357290"/>
                      <a:gd name="connsiteX15" fmla="*/ 1989625 w 2617974"/>
                      <a:gd name="connsiteY15" fmla="*/ 2743738 h 5357290"/>
                      <a:gd name="connsiteX16" fmla="*/ 2086184 w 2617974"/>
                      <a:gd name="connsiteY16" fmla="*/ 926880 h 5357290"/>
                      <a:gd name="connsiteX17" fmla="*/ 2161881 w 2617974"/>
                      <a:gd name="connsiteY17" fmla="*/ 935622 h 5357290"/>
                      <a:gd name="connsiteX18" fmla="*/ 2111745 w 2617974"/>
                      <a:gd name="connsiteY18" fmla="*/ 2618328 h 5357290"/>
                      <a:gd name="connsiteX19" fmla="*/ 2519960 w 2617974"/>
                      <a:gd name="connsiteY19" fmla="*/ 2626232 h 5357290"/>
                      <a:gd name="connsiteX20" fmla="*/ 2617974 w 2617974"/>
                      <a:gd name="connsiteY20" fmla="*/ 637062 h 5357290"/>
                      <a:gd name="connsiteX21" fmla="*/ 1833863 w 2617974"/>
                      <a:gd name="connsiteY21" fmla="*/ 0 h 5357290"/>
                      <a:gd name="connsiteX0" fmla="*/ 1833863 w 2617974"/>
                      <a:gd name="connsiteY0" fmla="*/ 0 h 5361814"/>
                      <a:gd name="connsiteX1" fmla="*/ 1308987 w 2617974"/>
                      <a:gd name="connsiteY1" fmla="*/ 1124129 h 5361814"/>
                      <a:gd name="connsiteX2" fmla="*/ 784111 w 2617974"/>
                      <a:gd name="connsiteY2" fmla="*/ 0 h 5361814"/>
                      <a:gd name="connsiteX3" fmla="*/ 0 w 2617974"/>
                      <a:gd name="connsiteY3" fmla="*/ 637062 h 5361814"/>
                      <a:gd name="connsiteX4" fmla="*/ 98014 w 2617974"/>
                      <a:gd name="connsiteY4" fmla="*/ 2626232 h 5361814"/>
                      <a:gd name="connsiteX5" fmla="*/ 506229 w 2617974"/>
                      <a:gd name="connsiteY5" fmla="*/ 2618328 h 5361814"/>
                      <a:gd name="connsiteX6" fmla="*/ 458942 w 2617974"/>
                      <a:gd name="connsiteY6" fmla="*/ 947017 h 5361814"/>
                      <a:gd name="connsiteX7" fmla="*/ 537487 w 2617974"/>
                      <a:gd name="connsiteY7" fmla="*/ 938273 h 5361814"/>
                      <a:gd name="connsiteX8" fmla="*/ 628349 w 2617974"/>
                      <a:gd name="connsiteY8" fmla="*/ 2743738 h 5361814"/>
                      <a:gd name="connsiteX9" fmla="*/ 674177 w 2617974"/>
                      <a:gd name="connsiteY9" fmla="*/ 5262475 h 5361814"/>
                      <a:gd name="connsiteX10" fmla="*/ 1078873 w 2617974"/>
                      <a:gd name="connsiteY10" fmla="*/ 5268268 h 5361814"/>
                      <a:gd name="connsiteX11" fmla="*/ 1259876 w 2617974"/>
                      <a:gd name="connsiteY11" fmla="*/ 2594089 h 5361814"/>
                      <a:gd name="connsiteX12" fmla="*/ 1358098 w 2617974"/>
                      <a:gd name="connsiteY12" fmla="*/ 2594089 h 5361814"/>
                      <a:gd name="connsiteX13" fmla="*/ 1551742 w 2617974"/>
                      <a:gd name="connsiteY13" fmla="*/ 5259840 h 5361814"/>
                      <a:gd name="connsiteX14" fmla="*/ 1956439 w 2617974"/>
                      <a:gd name="connsiteY14" fmla="*/ 5258261 h 5361814"/>
                      <a:gd name="connsiteX15" fmla="*/ 1989625 w 2617974"/>
                      <a:gd name="connsiteY15" fmla="*/ 2743738 h 5361814"/>
                      <a:gd name="connsiteX16" fmla="*/ 2086184 w 2617974"/>
                      <a:gd name="connsiteY16" fmla="*/ 926880 h 5361814"/>
                      <a:gd name="connsiteX17" fmla="*/ 2161881 w 2617974"/>
                      <a:gd name="connsiteY17" fmla="*/ 935622 h 5361814"/>
                      <a:gd name="connsiteX18" fmla="*/ 2111745 w 2617974"/>
                      <a:gd name="connsiteY18" fmla="*/ 2618328 h 5361814"/>
                      <a:gd name="connsiteX19" fmla="*/ 2519960 w 2617974"/>
                      <a:gd name="connsiteY19" fmla="*/ 2626232 h 5361814"/>
                      <a:gd name="connsiteX20" fmla="*/ 2617974 w 2617974"/>
                      <a:gd name="connsiteY20" fmla="*/ 637062 h 5361814"/>
                      <a:gd name="connsiteX21" fmla="*/ 1833863 w 2617974"/>
                      <a:gd name="connsiteY21" fmla="*/ 0 h 5361814"/>
                      <a:gd name="connsiteX0" fmla="*/ 1833863 w 2617974"/>
                      <a:gd name="connsiteY0" fmla="*/ 0 h 5361814"/>
                      <a:gd name="connsiteX1" fmla="*/ 1308987 w 2617974"/>
                      <a:gd name="connsiteY1" fmla="*/ 1124129 h 5361814"/>
                      <a:gd name="connsiteX2" fmla="*/ 784111 w 2617974"/>
                      <a:gd name="connsiteY2" fmla="*/ 0 h 5361814"/>
                      <a:gd name="connsiteX3" fmla="*/ 0 w 2617974"/>
                      <a:gd name="connsiteY3" fmla="*/ 637062 h 5361814"/>
                      <a:gd name="connsiteX4" fmla="*/ 98014 w 2617974"/>
                      <a:gd name="connsiteY4" fmla="*/ 2626232 h 5361814"/>
                      <a:gd name="connsiteX5" fmla="*/ 506229 w 2617974"/>
                      <a:gd name="connsiteY5" fmla="*/ 2618328 h 5361814"/>
                      <a:gd name="connsiteX6" fmla="*/ 458942 w 2617974"/>
                      <a:gd name="connsiteY6" fmla="*/ 947017 h 5361814"/>
                      <a:gd name="connsiteX7" fmla="*/ 537487 w 2617974"/>
                      <a:gd name="connsiteY7" fmla="*/ 938273 h 5361814"/>
                      <a:gd name="connsiteX8" fmla="*/ 628349 w 2617974"/>
                      <a:gd name="connsiteY8" fmla="*/ 2743738 h 5361814"/>
                      <a:gd name="connsiteX9" fmla="*/ 674177 w 2617974"/>
                      <a:gd name="connsiteY9" fmla="*/ 5262475 h 5361814"/>
                      <a:gd name="connsiteX10" fmla="*/ 1078873 w 2617974"/>
                      <a:gd name="connsiteY10" fmla="*/ 5268268 h 5361814"/>
                      <a:gd name="connsiteX11" fmla="*/ 1259876 w 2617974"/>
                      <a:gd name="connsiteY11" fmla="*/ 2594089 h 5361814"/>
                      <a:gd name="connsiteX12" fmla="*/ 1358098 w 2617974"/>
                      <a:gd name="connsiteY12" fmla="*/ 2594089 h 5361814"/>
                      <a:gd name="connsiteX13" fmla="*/ 1551742 w 2617974"/>
                      <a:gd name="connsiteY13" fmla="*/ 5259840 h 5361814"/>
                      <a:gd name="connsiteX14" fmla="*/ 1960653 w 2617974"/>
                      <a:gd name="connsiteY14" fmla="*/ 5258261 h 5361814"/>
                      <a:gd name="connsiteX15" fmla="*/ 1989625 w 2617974"/>
                      <a:gd name="connsiteY15" fmla="*/ 2743738 h 5361814"/>
                      <a:gd name="connsiteX16" fmla="*/ 2086184 w 2617974"/>
                      <a:gd name="connsiteY16" fmla="*/ 926880 h 5361814"/>
                      <a:gd name="connsiteX17" fmla="*/ 2161881 w 2617974"/>
                      <a:gd name="connsiteY17" fmla="*/ 935622 h 5361814"/>
                      <a:gd name="connsiteX18" fmla="*/ 2111745 w 2617974"/>
                      <a:gd name="connsiteY18" fmla="*/ 2618328 h 5361814"/>
                      <a:gd name="connsiteX19" fmla="*/ 2519960 w 2617974"/>
                      <a:gd name="connsiteY19" fmla="*/ 2626232 h 5361814"/>
                      <a:gd name="connsiteX20" fmla="*/ 2617974 w 2617974"/>
                      <a:gd name="connsiteY20" fmla="*/ 637062 h 5361814"/>
                      <a:gd name="connsiteX21" fmla="*/ 1833863 w 2617974"/>
                      <a:gd name="connsiteY21" fmla="*/ 0 h 5361814"/>
                      <a:gd name="connsiteX0" fmla="*/ 1833863 w 2617974"/>
                      <a:gd name="connsiteY0" fmla="*/ 0 h 5361814"/>
                      <a:gd name="connsiteX1" fmla="*/ 1308987 w 2617974"/>
                      <a:gd name="connsiteY1" fmla="*/ 1124129 h 5361814"/>
                      <a:gd name="connsiteX2" fmla="*/ 784111 w 2617974"/>
                      <a:gd name="connsiteY2" fmla="*/ 0 h 5361814"/>
                      <a:gd name="connsiteX3" fmla="*/ 0 w 2617974"/>
                      <a:gd name="connsiteY3" fmla="*/ 637062 h 5361814"/>
                      <a:gd name="connsiteX4" fmla="*/ 98014 w 2617974"/>
                      <a:gd name="connsiteY4" fmla="*/ 2626232 h 5361814"/>
                      <a:gd name="connsiteX5" fmla="*/ 506229 w 2617974"/>
                      <a:gd name="connsiteY5" fmla="*/ 2618328 h 5361814"/>
                      <a:gd name="connsiteX6" fmla="*/ 458942 w 2617974"/>
                      <a:gd name="connsiteY6" fmla="*/ 947017 h 5361814"/>
                      <a:gd name="connsiteX7" fmla="*/ 537487 w 2617974"/>
                      <a:gd name="connsiteY7" fmla="*/ 938273 h 5361814"/>
                      <a:gd name="connsiteX8" fmla="*/ 628349 w 2617974"/>
                      <a:gd name="connsiteY8" fmla="*/ 2743738 h 5361814"/>
                      <a:gd name="connsiteX9" fmla="*/ 674177 w 2617974"/>
                      <a:gd name="connsiteY9" fmla="*/ 5262475 h 5361814"/>
                      <a:gd name="connsiteX10" fmla="*/ 1078873 w 2617974"/>
                      <a:gd name="connsiteY10" fmla="*/ 5268268 h 5361814"/>
                      <a:gd name="connsiteX11" fmla="*/ 1259876 w 2617974"/>
                      <a:gd name="connsiteY11" fmla="*/ 2594089 h 5361814"/>
                      <a:gd name="connsiteX12" fmla="*/ 1358098 w 2617974"/>
                      <a:gd name="connsiteY12" fmla="*/ 2594089 h 5361814"/>
                      <a:gd name="connsiteX13" fmla="*/ 1551742 w 2617974"/>
                      <a:gd name="connsiteY13" fmla="*/ 5259840 h 5361814"/>
                      <a:gd name="connsiteX14" fmla="*/ 1960653 w 2617974"/>
                      <a:gd name="connsiteY14" fmla="*/ 5258261 h 5361814"/>
                      <a:gd name="connsiteX15" fmla="*/ 1989625 w 2617974"/>
                      <a:gd name="connsiteY15" fmla="*/ 2743738 h 5361814"/>
                      <a:gd name="connsiteX16" fmla="*/ 2086184 w 2617974"/>
                      <a:gd name="connsiteY16" fmla="*/ 926880 h 5361814"/>
                      <a:gd name="connsiteX17" fmla="*/ 2161881 w 2617974"/>
                      <a:gd name="connsiteY17" fmla="*/ 935622 h 5361814"/>
                      <a:gd name="connsiteX18" fmla="*/ 2111745 w 2617974"/>
                      <a:gd name="connsiteY18" fmla="*/ 2618328 h 5361814"/>
                      <a:gd name="connsiteX19" fmla="*/ 2519960 w 2617974"/>
                      <a:gd name="connsiteY19" fmla="*/ 2626232 h 5361814"/>
                      <a:gd name="connsiteX20" fmla="*/ 2617974 w 2617974"/>
                      <a:gd name="connsiteY20" fmla="*/ 637062 h 5361814"/>
                      <a:gd name="connsiteX21" fmla="*/ 1833863 w 2617974"/>
                      <a:gd name="connsiteY21" fmla="*/ 0 h 5361814"/>
                      <a:gd name="connsiteX0" fmla="*/ 1833863 w 2617974"/>
                      <a:gd name="connsiteY0" fmla="*/ 0 h 5368366"/>
                      <a:gd name="connsiteX1" fmla="*/ 1308987 w 2617974"/>
                      <a:gd name="connsiteY1" fmla="*/ 1124129 h 5368366"/>
                      <a:gd name="connsiteX2" fmla="*/ 784111 w 2617974"/>
                      <a:gd name="connsiteY2" fmla="*/ 0 h 5368366"/>
                      <a:gd name="connsiteX3" fmla="*/ 0 w 2617974"/>
                      <a:gd name="connsiteY3" fmla="*/ 637062 h 5368366"/>
                      <a:gd name="connsiteX4" fmla="*/ 98014 w 2617974"/>
                      <a:gd name="connsiteY4" fmla="*/ 2626232 h 5368366"/>
                      <a:gd name="connsiteX5" fmla="*/ 506229 w 2617974"/>
                      <a:gd name="connsiteY5" fmla="*/ 2618328 h 5368366"/>
                      <a:gd name="connsiteX6" fmla="*/ 458942 w 2617974"/>
                      <a:gd name="connsiteY6" fmla="*/ 947017 h 5368366"/>
                      <a:gd name="connsiteX7" fmla="*/ 537487 w 2617974"/>
                      <a:gd name="connsiteY7" fmla="*/ 938273 h 5368366"/>
                      <a:gd name="connsiteX8" fmla="*/ 628349 w 2617974"/>
                      <a:gd name="connsiteY8" fmla="*/ 2743738 h 5368366"/>
                      <a:gd name="connsiteX9" fmla="*/ 674177 w 2617974"/>
                      <a:gd name="connsiteY9" fmla="*/ 5262475 h 5368366"/>
                      <a:gd name="connsiteX10" fmla="*/ 1078873 w 2617974"/>
                      <a:gd name="connsiteY10" fmla="*/ 5268268 h 5368366"/>
                      <a:gd name="connsiteX11" fmla="*/ 1259876 w 2617974"/>
                      <a:gd name="connsiteY11" fmla="*/ 2594089 h 5368366"/>
                      <a:gd name="connsiteX12" fmla="*/ 1358098 w 2617974"/>
                      <a:gd name="connsiteY12" fmla="*/ 2594089 h 5368366"/>
                      <a:gd name="connsiteX13" fmla="*/ 1551742 w 2617974"/>
                      <a:gd name="connsiteY13" fmla="*/ 5259840 h 5368366"/>
                      <a:gd name="connsiteX14" fmla="*/ 1960653 w 2617974"/>
                      <a:gd name="connsiteY14" fmla="*/ 5258261 h 5368366"/>
                      <a:gd name="connsiteX15" fmla="*/ 1989625 w 2617974"/>
                      <a:gd name="connsiteY15" fmla="*/ 2743738 h 5368366"/>
                      <a:gd name="connsiteX16" fmla="*/ 2086184 w 2617974"/>
                      <a:gd name="connsiteY16" fmla="*/ 926880 h 5368366"/>
                      <a:gd name="connsiteX17" fmla="*/ 2161881 w 2617974"/>
                      <a:gd name="connsiteY17" fmla="*/ 935622 h 5368366"/>
                      <a:gd name="connsiteX18" fmla="*/ 2111745 w 2617974"/>
                      <a:gd name="connsiteY18" fmla="*/ 2618328 h 5368366"/>
                      <a:gd name="connsiteX19" fmla="*/ 2519960 w 2617974"/>
                      <a:gd name="connsiteY19" fmla="*/ 2626232 h 5368366"/>
                      <a:gd name="connsiteX20" fmla="*/ 2617974 w 2617974"/>
                      <a:gd name="connsiteY20" fmla="*/ 637062 h 5368366"/>
                      <a:gd name="connsiteX21" fmla="*/ 1833863 w 2617974"/>
                      <a:gd name="connsiteY21" fmla="*/ 0 h 5368366"/>
                      <a:gd name="connsiteX0" fmla="*/ 1833863 w 2617974"/>
                      <a:gd name="connsiteY0" fmla="*/ 0 h 5368366"/>
                      <a:gd name="connsiteX1" fmla="*/ 1308987 w 2617974"/>
                      <a:gd name="connsiteY1" fmla="*/ 1124129 h 5368366"/>
                      <a:gd name="connsiteX2" fmla="*/ 784111 w 2617974"/>
                      <a:gd name="connsiteY2" fmla="*/ 0 h 5368366"/>
                      <a:gd name="connsiteX3" fmla="*/ 0 w 2617974"/>
                      <a:gd name="connsiteY3" fmla="*/ 637062 h 5368366"/>
                      <a:gd name="connsiteX4" fmla="*/ 98014 w 2617974"/>
                      <a:gd name="connsiteY4" fmla="*/ 2626232 h 5368366"/>
                      <a:gd name="connsiteX5" fmla="*/ 506229 w 2617974"/>
                      <a:gd name="connsiteY5" fmla="*/ 2618328 h 5368366"/>
                      <a:gd name="connsiteX6" fmla="*/ 458942 w 2617974"/>
                      <a:gd name="connsiteY6" fmla="*/ 947017 h 5368366"/>
                      <a:gd name="connsiteX7" fmla="*/ 537487 w 2617974"/>
                      <a:gd name="connsiteY7" fmla="*/ 938273 h 5368366"/>
                      <a:gd name="connsiteX8" fmla="*/ 628349 w 2617974"/>
                      <a:gd name="connsiteY8" fmla="*/ 2743738 h 5368366"/>
                      <a:gd name="connsiteX9" fmla="*/ 674177 w 2617974"/>
                      <a:gd name="connsiteY9" fmla="*/ 5262475 h 5368366"/>
                      <a:gd name="connsiteX10" fmla="*/ 1078873 w 2617974"/>
                      <a:gd name="connsiteY10" fmla="*/ 5268268 h 5368366"/>
                      <a:gd name="connsiteX11" fmla="*/ 1259876 w 2617974"/>
                      <a:gd name="connsiteY11" fmla="*/ 2594089 h 5368366"/>
                      <a:gd name="connsiteX12" fmla="*/ 1358098 w 2617974"/>
                      <a:gd name="connsiteY12" fmla="*/ 2594089 h 5368366"/>
                      <a:gd name="connsiteX13" fmla="*/ 1551742 w 2617974"/>
                      <a:gd name="connsiteY13" fmla="*/ 5259840 h 5368366"/>
                      <a:gd name="connsiteX14" fmla="*/ 1960653 w 2617974"/>
                      <a:gd name="connsiteY14" fmla="*/ 5258261 h 5368366"/>
                      <a:gd name="connsiteX15" fmla="*/ 1989625 w 2617974"/>
                      <a:gd name="connsiteY15" fmla="*/ 2743738 h 5368366"/>
                      <a:gd name="connsiteX16" fmla="*/ 2086184 w 2617974"/>
                      <a:gd name="connsiteY16" fmla="*/ 926880 h 5368366"/>
                      <a:gd name="connsiteX17" fmla="*/ 2161881 w 2617974"/>
                      <a:gd name="connsiteY17" fmla="*/ 935622 h 5368366"/>
                      <a:gd name="connsiteX18" fmla="*/ 2111745 w 2617974"/>
                      <a:gd name="connsiteY18" fmla="*/ 2618328 h 5368366"/>
                      <a:gd name="connsiteX19" fmla="*/ 2519960 w 2617974"/>
                      <a:gd name="connsiteY19" fmla="*/ 2626232 h 5368366"/>
                      <a:gd name="connsiteX20" fmla="*/ 2617974 w 2617974"/>
                      <a:gd name="connsiteY20" fmla="*/ 637062 h 5368366"/>
                      <a:gd name="connsiteX21" fmla="*/ 1833863 w 2617974"/>
                      <a:gd name="connsiteY21" fmla="*/ 0 h 5368366"/>
                      <a:gd name="connsiteX0" fmla="*/ 1833863 w 2617974"/>
                      <a:gd name="connsiteY0" fmla="*/ 0 h 5368366"/>
                      <a:gd name="connsiteX1" fmla="*/ 1308987 w 2617974"/>
                      <a:gd name="connsiteY1" fmla="*/ 1124129 h 5368366"/>
                      <a:gd name="connsiteX2" fmla="*/ 784111 w 2617974"/>
                      <a:gd name="connsiteY2" fmla="*/ 0 h 5368366"/>
                      <a:gd name="connsiteX3" fmla="*/ 0 w 2617974"/>
                      <a:gd name="connsiteY3" fmla="*/ 637062 h 5368366"/>
                      <a:gd name="connsiteX4" fmla="*/ 98014 w 2617974"/>
                      <a:gd name="connsiteY4" fmla="*/ 2626232 h 5368366"/>
                      <a:gd name="connsiteX5" fmla="*/ 506229 w 2617974"/>
                      <a:gd name="connsiteY5" fmla="*/ 2618328 h 5368366"/>
                      <a:gd name="connsiteX6" fmla="*/ 458942 w 2617974"/>
                      <a:gd name="connsiteY6" fmla="*/ 947017 h 5368366"/>
                      <a:gd name="connsiteX7" fmla="*/ 537487 w 2617974"/>
                      <a:gd name="connsiteY7" fmla="*/ 938273 h 5368366"/>
                      <a:gd name="connsiteX8" fmla="*/ 628349 w 2617974"/>
                      <a:gd name="connsiteY8" fmla="*/ 2743738 h 5368366"/>
                      <a:gd name="connsiteX9" fmla="*/ 674177 w 2617974"/>
                      <a:gd name="connsiteY9" fmla="*/ 5262475 h 5368366"/>
                      <a:gd name="connsiteX10" fmla="*/ 1078873 w 2617974"/>
                      <a:gd name="connsiteY10" fmla="*/ 5268268 h 5368366"/>
                      <a:gd name="connsiteX11" fmla="*/ 1259876 w 2617974"/>
                      <a:gd name="connsiteY11" fmla="*/ 2594089 h 5368366"/>
                      <a:gd name="connsiteX12" fmla="*/ 1358098 w 2617974"/>
                      <a:gd name="connsiteY12" fmla="*/ 2594089 h 5368366"/>
                      <a:gd name="connsiteX13" fmla="*/ 1551742 w 2617974"/>
                      <a:gd name="connsiteY13" fmla="*/ 5259840 h 5368366"/>
                      <a:gd name="connsiteX14" fmla="*/ 1970080 w 2617974"/>
                      <a:gd name="connsiteY14" fmla="*/ 5258261 h 5368366"/>
                      <a:gd name="connsiteX15" fmla="*/ 1989625 w 2617974"/>
                      <a:gd name="connsiteY15" fmla="*/ 2743738 h 5368366"/>
                      <a:gd name="connsiteX16" fmla="*/ 2086184 w 2617974"/>
                      <a:gd name="connsiteY16" fmla="*/ 926880 h 5368366"/>
                      <a:gd name="connsiteX17" fmla="*/ 2161881 w 2617974"/>
                      <a:gd name="connsiteY17" fmla="*/ 935622 h 5368366"/>
                      <a:gd name="connsiteX18" fmla="*/ 2111745 w 2617974"/>
                      <a:gd name="connsiteY18" fmla="*/ 2618328 h 5368366"/>
                      <a:gd name="connsiteX19" fmla="*/ 2519960 w 2617974"/>
                      <a:gd name="connsiteY19" fmla="*/ 2626232 h 5368366"/>
                      <a:gd name="connsiteX20" fmla="*/ 2617974 w 2617974"/>
                      <a:gd name="connsiteY20" fmla="*/ 637062 h 5368366"/>
                      <a:gd name="connsiteX21" fmla="*/ 1833863 w 2617974"/>
                      <a:gd name="connsiteY21" fmla="*/ 0 h 5368366"/>
                      <a:gd name="connsiteX0" fmla="*/ 1833863 w 2617974"/>
                      <a:gd name="connsiteY0" fmla="*/ 0 h 5364140"/>
                      <a:gd name="connsiteX1" fmla="*/ 1308987 w 2617974"/>
                      <a:gd name="connsiteY1" fmla="*/ 1124129 h 5364140"/>
                      <a:gd name="connsiteX2" fmla="*/ 784111 w 2617974"/>
                      <a:gd name="connsiteY2" fmla="*/ 0 h 5364140"/>
                      <a:gd name="connsiteX3" fmla="*/ 0 w 2617974"/>
                      <a:gd name="connsiteY3" fmla="*/ 637062 h 5364140"/>
                      <a:gd name="connsiteX4" fmla="*/ 98014 w 2617974"/>
                      <a:gd name="connsiteY4" fmla="*/ 2626232 h 5364140"/>
                      <a:gd name="connsiteX5" fmla="*/ 506229 w 2617974"/>
                      <a:gd name="connsiteY5" fmla="*/ 2618328 h 5364140"/>
                      <a:gd name="connsiteX6" fmla="*/ 458942 w 2617974"/>
                      <a:gd name="connsiteY6" fmla="*/ 947017 h 5364140"/>
                      <a:gd name="connsiteX7" fmla="*/ 537487 w 2617974"/>
                      <a:gd name="connsiteY7" fmla="*/ 938273 h 5364140"/>
                      <a:gd name="connsiteX8" fmla="*/ 628349 w 2617974"/>
                      <a:gd name="connsiteY8" fmla="*/ 2743738 h 5364140"/>
                      <a:gd name="connsiteX9" fmla="*/ 660036 w 2617974"/>
                      <a:gd name="connsiteY9" fmla="*/ 5253048 h 5364140"/>
                      <a:gd name="connsiteX10" fmla="*/ 1078873 w 2617974"/>
                      <a:gd name="connsiteY10" fmla="*/ 5268268 h 5364140"/>
                      <a:gd name="connsiteX11" fmla="*/ 1259876 w 2617974"/>
                      <a:gd name="connsiteY11" fmla="*/ 2594089 h 5364140"/>
                      <a:gd name="connsiteX12" fmla="*/ 1358098 w 2617974"/>
                      <a:gd name="connsiteY12" fmla="*/ 2594089 h 5364140"/>
                      <a:gd name="connsiteX13" fmla="*/ 1551742 w 2617974"/>
                      <a:gd name="connsiteY13" fmla="*/ 5259840 h 5364140"/>
                      <a:gd name="connsiteX14" fmla="*/ 1970080 w 2617974"/>
                      <a:gd name="connsiteY14" fmla="*/ 5258261 h 5364140"/>
                      <a:gd name="connsiteX15" fmla="*/ 1989625 w 2617974"/>
                      <a:gd name="connsiteY15" fmla="*/ 2743738 h 5364140"/>
                      <a:gd name="connsiteX16" fmla="*/ 2086184 w 2617974"/>
                      <a:gd name="connsiteY16" fmla="*/ 926880 h 5364140"/>
                      <a:gd name="connsiteX17" fmla="*/ 2161881 w 2617974"/>
                      <a:gd name="connsiteY17" fmla="*/ 935622 h 5364140"/>
                      <a:gd name="connsiteX18" fmla="*/ 2111745 w 2617974"/>
                      <a:gd name="connsiteY18" fmla="*/ 2618328 h 5364140"/>
                      <a:gd name="connsiteX19" fmla="*/ 2519960 w 2617974"/>
                      <a:gd name="connsiteY19" fmla="*/ 2626232 h 5364140"/>
                      <a:gd name="connsiteX20" fmla="*/ 2617974 w 2617974"/>
                      <a:gd name="connsiteY20" fmla="*/ 637062 h 5364140"/>
                      <a:gd name="connsiteX21" fmla="*/ 1833863 w 2617974"/>
                      <a:gd name="connsiteY21" fmla="*/ 0 h 5364140"/>
                      <a:gd name="connsiteX0" fmla="*/ 1833863 w 2617974"/>
                      <a:gd name="connsiteY0" fmla="*/ 0 h 5364140"/>
                      <a:gd name="connsiteX1" fmla="*/ 1308987 w 2617974"/>
                      <a:gd name="connsiteY1" fmla="*/ 1124129 h 5364140"/>
                      <a:gd name="connsiteX2" fmla="*/ 784111 w 2617974"/>
                      <a:gd name="connsiteY2" fmla="*/ 0 h 5364140"/>
                      <a:gd name="connsiteX3" fmla="*/ 0 w 2617974"/>
                      <a:gd name="connsiteY3" fmla="*/ 637062 h 5364140"/>
                      <a:gd name="connsiteX4" fmla="*/ 98014 w 2617974"/>
                      <a:gd name="connsiteY4" fmla="*/ 2626232 h 5364140"/>
                      <a:gd name="connsiteX5" fmla="*/ 506229 w 2617974"/>
                      <a:gd name="connsiteY5" fmla="*/ 2618328 h 5364140"/>
                      <a:gd name="connsiteX6" fmla="*/ 458942 w 2617974"/>
                      <a:gd name="connsiteY6" fmla="*/ 947017 h 5364140"/>
                      <a:gd name="connsiteX7" fmla="*/ 537487 w 2617974"/>
                      <a:gd name="connsiteY7" fmla="*/ 938273 h 5364140"/>
                      <a:gd name="connsiteX8" fmla="*/ 628349 w 2617974"/>
                      <a:gd name="connsiteY8" fmla="*/ 2743738 h 5364140"/>
                      <a:gd name="connsiteX9" fmla="*/ 660036 w 2617974"/>
                      <a:gd name="connsiteY9" fmla="*/ 5253048 h 5364140"/>
                      <a:gd name="connsiteX10" fmla="*/ 1078873 w 2617974"/>
                      <a:gd name="connsiteY10" fmla="*/ 5268268 h 5364140"/>
                      <a:gd name="connsiteX11" fmla="*/ 1259876 w 2617974"/>
                      <a:gd name="connsiteY11" fmla="*/ 2594089 h 5364140"/>
                      <a:gd name="connsiteX12" fmla="*/ 1358098 w 2617974"/>
                      <a:gd name="connsiteY12" fmla="*/ 2594089 h 5364140"/>
                      <a:gd name="connsiteX13" fmla="*/ 1551742 w 2617974"/>
                      <a:gd name="connsiteY13" fmla="*/ 5259840 h 5364140"/>
                      <a:gd name="connsiteX14" fmla="*/ 1970080 w 2617974"/>
                      <a:gd name="connsiteY14" fmla="*/ 5258261 h 5364140"/>
                      <a:gd name="connsiteX15" fmla="*/ 1989625 w 2617974"/>
                      <a:gd name="connsiteY15" fmla="*/ 2743738 h 5364140"/>
                      <a:gd name="connsiteX16" fmla="*/ 2086184 w 2617974"/>
                      <a:gd name="connsiteY16" fmla="*/ 926880 h 5364140"/>
                      <a:gd name="connsiteX17" fmla="*/ 2161881 w 2617974"/>
                      <a:gd name="connsiteY17" fmla="*/ 935622 h 5364140"/>
                      <a:gd name="connsiteX18" fmla="*/ 2111745 w 2617974"/>
                      <a:gd name="connsiteY18" fmla="*/ 2618328 h 5364140"/>
                      <a:gd name="connsiteX19" fmla="*/ 2519960 w 2617974"/>
                      <a:gd name="connsiteY19" fmla="*/ 2626232 h 5364140"/>
                      <a:gd name="connsiteX20" fmla="*/ 2617974 w 2617974"/>
                      <a:gd name="connsiteY20" fmla="*/ 637062 h 5364140"/>
                      <a:gd name="connsiteX21" fmla="*/ 1833863 w 2617974"/>
                      <a:gd name="connsiteY21" fmla="*/ 0 h 5364140"/>
                      <a:gd name="connsiteX0" fmla="*/ 1833863 w 2617974"/>
                      <a:gd name="connsiteY0" fmla="*/ 0 h 5364140"/>
                      <a:gd name="connsiteX1" fmla="*/ 1308987 w 2617974"/>
                      <a:gd name="connsiteY1" fmla="*/ 1124129 h 5364140"/>
                      <a:gd name="connsiteX2" fmla="*/ 784111 w 2617974"/>
                      <a:gd name="connsiteY2" fmla="*/ 0 h 5364140"/>
                      <a:gd name="connsiteX3" fmla="*/ 0 w 2617974"/>
                      <a:gd name="connsiteY3" fmla="*/ 637062 h 5364140"/>
                      <a:gd name="connsiteX4" fmla="*/ 98014 w 2617974"/>
                      <a:gd name="connsiteY4" fmla="*/ 2626232 h 5364140"/>
                      <a:gd name="connsiteX5" fmla="*/ 506229 w 2617974"/>
                      <a:gd name="connsiteY5" fmla="*/ 2618328 h 5364140"/>
                      <a:gd name="connsiteX6" fmla="*/ 458942 w 2617974"/>
                      <a:gd name="connsiteY6" fmla="*/ 947017 h 5364140"/>
                      <a:gd name="connsiteX7" fmla="*/ 537487 w 2617974"/>
                      <a:gd name="connsiteY7" fmla="*/ 938273 h 5364140"/>
                      <a:gd name="connsiteX8" fmla="*/ 628349 w 2617974"/>
                      <a:gd name="connsiteY8" fmla="*/ 2743738 h 5364140"/>
                      <a:gd name="connsiteX9" fmla="*/ 660036 w 2617974"/>
                      <a:gd name="connsiteY9" fmla="*/ 5253048 h 5364140"/>
                      <a:gd name="connsiteX10" fmla="*/ 1078873 w 2617974"/>
                      <a:gd name="connsiteY10" fmla="*/ 5268268 h 5364140"/>
                      <a:gd name="connsiteX11" fmla="*/ 1259876 w 2617974"/>
                      <a:gd name="connsiteY11" fmla="*/ 2594089 h 5364140"/>
                      <a:gd name="connsiteX12" fmla="*/ 1358098 w 2617974"/>
                      <a:gd name="connsiteY12" fmla="*/ 2594089 h 5364140"/>
                      <a:gd name="connsiteX13" fmla="*/ 1551742 w 2617974"/>
                      <a:gd name="connsiteY13" fmla="*/ 5259840 h 5364140"/>
                      <a:gd name="connsiteX14" fmla="*/ 1970080 w 2617974"/>
                      <a:gd name="connsiteY14" fmla="*/ 5258261 h 5364140"/>
                      <a:gd name="connsiteX15" fmla="*/ 1989625 w 2617974"/>
                      <a:gd name="connsiteY15" fmla="*/ 2743738 h 5364140"/>
                      <a:gd name="connsiteX16" fmla="*/ 2086184 w 2617974"/>
                      <a:gd name="connsiteY16" fmla="*/ 926880 h 5364140"/>
                      <a:gd name="connsiteX17" fmla="*/ 2161881 w 2617974"/>
                      <a:gd name="connsiteY17" fmla="*/ 935622 h 5364140"/>
                      <a:gd name="connsiteX18" fmla="*/ 2111745 w 2617974"/>
                      <a:gd name="connsiteY18" fmla="*/ 2618328 h 5364140"/>
                      <a:gd name="connsiteX19" fmla="*/ 2519960 w 2617974"/>
                      <a:gd name="connsiteY19" fmla="*/ 2626232 h 5364140"/>
                      <a:gd name="connsiteX20" fmla="*/ 2617974 w 2617974"/>
                      <a:gd name="connsiteY20" fmla="*/ 637062 h 5364140"/>
                      <a:gd name="connsiteX21" fmla="*/ 1833863 w 2617974"/>
                      <a:gd name="connsiteY21" fmla="*/ 0 h 5364140"/>
                      <a:gd name="connsiteX0" fmla="*/ 1833863 w 2617974"/>
                      <a:gd name="connsiteY0" fmla="*/ 0 h 5365753"/>
                      <a:gd name="connsiteX1" fmla="*/ 1308987 w 2617974"/>
                      <a:gd name="connsiteY1" fmla="*/ 1124129 h 5365753"/>
                      <a:gd name="connsiteX2" fmla="*/ 784111 w 2617974"/>
                      <a:gd name="connsiteY2" fmla="*/ 0 h 5365753"/>
                      <a:gd name="connsiteX3" fmla="*/ 0 w 2617974"/>
                      <a:gd name="connsiteY3" fmla="*/ 637062 h 5365753"/>
                      <a:gd name="connsiteX4" fmla="*/ 98014 w 2617974"/>
                      <a:gd name="connsiteY4" fmla="*/ 2626232 h 5365753"/>
                      <a:gd name="connsiteX5" fmla="*/ 506229 w 2617974"/>
                      <a:gd name="connsiteY5" fmla="*/ 2618328 h 5365753"/>
                      <a:gd name="connsiteX6" fmla="*/ 458942 w 2617974"/>
                      <a:gd name="connsiteY6" fmla="*/ 947017 h 5365753"/>
                      <a:gd name="connsiteX7" fmla="*/ 537487 w 2617974"/>
                      <a:gd name="connsiteY7" fmla="*/ 938273 h 5365753"/>
                      <a:gd name="connsiteX8" fmla="*/ 628349 w 2617974"/>
                      <a:gd name="connsiteY8" fmla="*/ 2743738 h 5365753"/>
                      <a:gd name="connsiteX9" fmla="*/ 660036 w 2617974"/>
                      <a:gd name="connsiteY9" fmla="*/ 5253048 h 5365753"/>
                      <a:gd name="connsiteX10" fmla="*/ 1078873 w 2617974"/>
                      <a:gd name="connsiteY10" fmla="*/ 5268268 h 5365753"/>
                      <a:gd name="connsiteX11" fmla="*/ 1259876 w 2617974"/>
                      <a:gd name="connsiteY11" fmla="*/ 2594089 h 5365753"/>
                      <a:gd name="connsiteX12" fmla="*/ 1358098 w 2617974"/>
                      <a:gd name="connsiteY12" fmla="*/ 2594089 h 5365753"/>
                      <a:gd name="connsiteX13" fmla="*/ 1551742 w 2617974"/>
                      <a:gd name="connsiteY13" fmla="*/ 5259840 h 5365753"/>
                      <a:gd name="connsiteX14" fmla="*/ 1970080 w 2617974"/>
                      <a:gd name="connsiteY14" fmla="*/ 5258261 h 5365753"/>
                      <a:gd name="connsiteX15" fmla="*/ 1989625 w 2617974"/>
                      <a:gd name="connsiteY15" fmla="*/ 2743738 h 5365753"/>
                      <a:gd name="connsiteX16" fmla="*/ 2086184 w 2617974"/>
                      <a:gd name="connsiteY16" fmla="*/ 926880 h 5365753"/>
                      <a:gd name="connsiteX17" fmla="*/ 2161881 w 2617974"/>
                      <a:gd name="connsiteY17" fmla="*/ 935622 h 5365753"/>
                      <a:gd name="connsiteX18" fmla="*/ 2111745 w 2617974"/>
                      <a:gd name="connsiteY18" fmla="*/ 2618328 h 5365753"/>
                      <a:gd name="connsiteX19" fmla="*/ 2519960 w 2617974"/>
                      <a:gd name="connsiteY19" fmla="*/ 2626232 h 5365753"/>
                      <a:gd name="connsiteX20" fmla="*/ 2617974 w 2617974"/>
                      <a:gd name="connsiteY20" fmla="*/ 637062 h 5365753"/>
                      <a:gd name="connsiteX21" fmla="*/ 1833863 w 2617974"/>
                      <a:gd name="connsiteY21" fmla="*/ 0 h 5365753"/>
                      <a:gd name="connsiteX0" fmla="*/ 1833863 w 2617974"/>
                      <a:gd name="connsiteY0" fmla="*/ 0 h 5365753"/>
                      <a:gd name="connsiteX1" fmla="*/ 1308987 w 2617974"/>
                      <a:gd name="connsiteY1" fmla="*/ 1124129 h 5365753"/>
                      <a:gd name="connsiteX2" fmla="*/ 784111 w 2617974"/>
                      <a:gd name="connsiteY2" fmla="*/ 0 h 5365753"/>
                      <a:gd name="connsiteX3" fmla="*/ 0 w 2617974"/>
                      <a:gd name="connsiteY3" fmla="*/ 637062 h 5365753"/>
                      <a:gd name="connsiteX4" fmla="*/ 98014 w 2617974"/>
                      <a:gd name="connsiteY4" fmla="*/ 2626232 h 5365753"/>
                      <a:gd name="connsiteX5" fmla="*/ 506229 w 2617974"/>
                      <a:gd name="connsiteY5" fmla="*/ 2618328 h 5365753"/>
                      <a:gd name="connsiteX6" fmla="*/ 458942 w 2617974"/>
                      <a:gd name="connsiteY6" fmla="*/ 947017 h 5365753"/>
                      <a:gd name="connsiteX7" fmla="*/ 537487 w 2617974"/>
                      <a:gd name="connsiteY7" fmla="*/ 938273 h 5365753"/>
                      <a:gd name="connsiteX8" fmla="*/ 628349 w 2617974"/>
                      <a:gd name="connsiteY8" fmla="*/ 2743738 h 5365753"/>
                      <a:gd name="connsiteX9" fmla="*/ 660036 w 2617974"/>
                      <a:gd name="connsiteY9" fmla="*/ 5253048 h 5365753"/>
                      <a:gd name="connsiteX10" fmla="*/ 1078873 w 2617974"/>
                      <a:gd name="connsiteY10" fmla="*/ 5268268 h 5365753"/>
                      <a:gd name="connsiteX11" fmla="*/ 1259876 w 2617974"/>
                      <a:gd name="connsiteY11" fmla="*/ 2594089 h 5365753"/>
                      <a:gd name="connsiteX12" fmla="*/ 1358098 w 2617974"/>
                      <a:gd name="connsiteY12" fmla="*/ 2594089 h 5365753"/>
                      <a:gd name="connsiteX13" fmla="*/ 1551742 w 2617974"/>
                      <a:gd name="connsiteY13" fmla="*/ 5259840 h 5365753"/>
                      <a:gd name="connsiteX14" fmla="*/ 1970080 w 2617974"/>
                      <a:gd name="connsiteY14" fmla="*/ 5258261 h 5365753"/>
                      <a:gd name="connsiteX15" fmla="*/ 1989625 w 2617974"/>
                      <a:gd name="connsiteY15" fmla="*/ 2743738 h 5365753"/>
                      <a:gd name="connsiteX16" fmla="*/ 2086184 w 2617974"/>
                      <a:gd name="connsiteY16" fmla="*/ 926880 h 5365753"/>
                      <a:gd name="connsiteX17" fmla="*/ 2161881 w 2617974"/>
                      <a:gd name="connsiteY17" fmla="*/ 935622 h 5365753"/>
                      <a:gd name="connsiteX18" fmla="*/ 2111745 w 2617974"/>
                      <a:gd name="connsiteY18" fmla="*/ 2618328 h 5365753"/>
                      <a:gd name="connsiteX19" fmla="*/ 2519960 w 2617974"/>
                      <a:gd name="connsiteY19" fmla="*/ 2626232 h 5365753"/>
                      <a:gd name="connsiteX20" fmla="*/ 2617974 w 2617974"/>
                      <a:gd name="connsiteY20" fmla="*/ 637062 h 5365753"/>
                      <a:gd name="connsiteX21" fmla="*/ 1833863 w 2617974"/>
                      <a:gd name="connsiteY21" fmla="*/ 0 h 5365753"/>
                      <a:gd name="connsiteX0" fmla="*/ 1833863 w 2617974"/>
                      <a:gd name="connsiteY0" fmla="*/ 0 h 5365753"/>
                      <a:gd name="connsiteX1" fmla="*/ 1308987 w 2617974"/>
                      <a:gd name="connsiteY1" fmla="*/ 1124129 h 5365753"/>
                      <a:gd name="connsiteX2" fmla="*/ 784111 w 2617974"/>
                      <a:gd name="connsiteY2" fmla="*/ 0 h 5365753"/>
                      <a:gd name="connsiteX3" fmla="*/ 0 w 2617974"/>
                      <a:gd name="connsiteY3" fmla="*/ 637062 h 5365753"/>
                      <a:gd name="connsiteX4" fmla="*/ 98014 w 2617974"/>
                      <a:gd name="connsiteY4" fmla="*/ 2626232 h 5365753"/>
                      <a:gd name="connsiteX5" fmla="*/ 506229 w 2617974"/>
                      <a:gd name="connsiteY5" fmla="*/ 2618328 h 5365753"/>
                      <a:gd name="connsiteX6" fmla="*/ 458942 w 2617974"/>
                      <a:gd name="connsiteY6" fmla="*/ 947017 h 5365753"/>
                      <a:gd name="connsiteX7" fmla="*/ 537487 w 2617974"/>
                      <a:gd name="connsiteY7" fmla="*/ 938273 h 5365753"/>
                      <a:gd name="connsiteX8" fmla="*/ 628349 w 2617974"/>
                      <a:gd name="connsiteY8" fmla="*/ 2743738 h 5365753"/>
                      <a:gd name="connsiteX9" fmla="*/ 660036 w 2617974"/>
                      <a:gd name="connsiteY9" fmla="*/ 5253048 h 5365753"/>
                      <a:gd name="connsiteX10" fmla="*/ 1078873 w 2617974"/>
                      <a:gd name="connsiteY10" fmla="*/ 5268268 h 5365753"/>
                      <a:gd name="connsiteX11" fmla="*/ 1259876 w 2617974"/>
                      <a:gd name="connsiteY11" fmla="*/ 2594089 h 5365753"/>
                      <a:gd name="connsiteX12" fmla="*/ 1358098 w 2617974"/>
                      <a:gd name="connsiteY12" fmla="*/ 2594089 h 5365753"/>
                      <a:gd name="connsiteX13" fmla="*/ 1551742 w 2617974"/>
                      <a:gd name="connsiteY13" fmla="*/ 5259840 h 5365753"/>
                      <a:gd name="connsiteX14" fmla="*/ 1970080 w 2617974"/>
                      <a:gd name="connsiteY14" fmla="*/ 5258261 h 5365753"/>
                      <a:gd name="connsiteX15" fmla="*/ 1989625 w 2617974"/>
                      <a:gd name="connsiteY15" fmla="*/ 2743738 h 5365753"/>
                      <a:gd name="connsiteX16" fmla="*/ 2086184 w 2617974"/>
                      <a:gd name="connsiteY16" fmla="*/ 926880 h 5365753"/>
                      <a:gd name="connsiteX17" fmla="*/ 2161881 w 2617974"/>
                      <a:gd name="connsiteY17" fmla="*/ 935622 h 5365753"/>
                      <a:gd name="connsiteX18" fmla="*/ 2111745 w 2617974"/>
                      <a:gd name="connsiteY18" fmla="*/ 2618328 h 5365753"/>
                      <a:gd name="connsiteX19" fmla="*/ 2519960 w 2617974"/>
                      <a:gd name="connsiteY19" fmla="*/ 2626232 h 5365753"/>
                      <a:gd name="connsiteX20" fmla="*/ 2617974 w 2617974"/>
                      <a:gd name="connsiteY20" fmla="*/ 637062 h 5365753"/>
                      <a:gd name="connsiteX21" fmla="*/ 1833863 w 2617974"/>
                      <a:gd name="connsiteY21" fmla="*/ 0 h 5365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617974" h="5365753">
                        <a:moveTo>
                          <a:pt x="1833863" y="0"/>
                        </a:moveTo>
                        <a:lnTo>
                          <a:pt x="1308987" y="1124129"/>
                        </a:lnTo>
                        <a:lnTo>
                          <a:pt x="784111" y="0"/>
                        </a:lnTo>
                        <a:cubicBezTo>
                          <a:pt x="223578" y="14227"/>
                          <a:pt x="10066" y="227635"/>
                          <a:pt x="0" y="637062"/>
                        </a:cubicBezTo>
                        <a:cubicBezTo>
                          <a:pt x="35497" y="1236711"/>
                          <a:pt x="62517" y="2025002"/>
                          <a:pt x="98014" y="2626232"/>
                        </a:cubicBezTo>
                        <a:cubicBezTo>
                          <a:pt x="140663" y="2804335"/>
                          <a:pt x="483712" y="2751642"/>
                          <a:pt x="506229" y="2618328"/>
                        </a:cubicBezTo>
                        <a:cubicBezTo>
                          <a:pt x="488480" y="2084545"/>
                          <a:pt x="476690" y="1480273"/>
                          <a:pt x="458942" y="947017"/>
                        </a:cubicBezTo>
                        <a:cubicBezTo>
                          <a:pt x="463844" y="861407"/>
                          <a:pt x="541929" y="875026"/>
                          <a:pt x="537487" y="938273"/>
                        </a:cubicBezTo>
                        <a:cubicBezTo>
                          <a:pt x="567686" y="1513683"/>
                          <a:pt x="598150" y="2168327"/>
                          <a:pt x="628349" y="2743738"/>
                        </a:cubicBezTo>
                        <a:cubicBezTo>
                          <a:pt x="632057" y="3583141"/>
                          <a:pt x="651613" y="4413645"/>
                          <a:pt x="660036" y="5253048"/>
                        </a:cubicBezTo>
                        <a:cubicBezTo>
                          <a:pt x="689090" y="5386107"/>
                          <a:pt x="1036677" y="5413821"/>
                          <a:pt x="1078873" y="5268268"/>
                        </a:cubicBezTo>
                        <a:cubicBezTo>
                          <a:pt x="1135033" y="4379333"/>
                          <a:pt x="1203717" y="3483551"/>
                          <a:pt x="1259876" y="2594089"/>
                        </a:cubicBezTo>
                        <a:cubicBezTo>
                          <a:pt x="1275183" y="2523653"/>
                          <a:pt x="1357080" y="2547466"/>
                          <a:pt x="1358098" y="2594089"/>
                        </a:cubicBezTo>
                        <a:cubicBezTo>
                          <a:pt x="1414257" y="3483551"/>
                          <a:pt x="1487155" y="4370905"/>
                          <a:pt x="1551742" y="5259840"/>
                        </a:cubicBezTo>
                        <a:cubicBezTo>
                          <a:pt x="1598150" y="5402584"/>
                          <a:pt x="1943927" y="5385203"/>
                          <a:pt x="1970080" y="5258261"/>
                        </a:cubicBezTo>
                        <a:cubicBezTo>
                          <a:pt x="1973789" y="4418858"/>
                          <a:pt x="1985917" y="3583141"/>
                          <a:pt x="1989625" y="2743738"/>
                        </a:cubicBezTo>
                        <a:cubicBezTo>
                          <a:pt x="2019824" y="2168327"/>
                          <a:pt x="2055985" y="1502290"/>
                          <a:pt x="2086184" y="926880"/>
                        </a:cubicBezTo>
                        <a:cubicBezTo>
                          <a:pt x="2101682" y="872178"/>
                          <a:pt x="2167933" y="878499"/>
                          <a:pt x="2161881" y="935622"/>
                        </a:cubicBezTo>
                        <a:cubicBezTo>
                          <a:pt x="2144133" y="1468878"/>
                          <a:pt x="2129494" y="2084545"/>
                          <a:pt x="2111745" y="2618328"/>
                        </a:cubicBezTo>
                        <a:cubicBezTo>
                          <a:pt x="2134262" y="2751642"/>
                          <a:pt x="2477311" y="2804335"/>
                          <a:pt x="2519960" y="2626232"/>
                        </a:cubicBezTo>
                        <a:cubicBezTo>
                          <a:pt x="2555457" y="2025002"/>
                          <a:pt x="2582477" y="1236711"/>
                          <a:pt x="2617974" y="637062"/>
                        </a:cubicBezTo>
                        <a:cubicBezTo>
                          <a:pt x="2607908" y="227635"/>
                          <a:pt x="2394396" y="14227"/>
                          <a:pt x="1833863" y="0"/>
                        </a:cubicBez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noAutofit/>
                  </a:bodyPr>
                  <a:lstStyle/>
                  <a:p>
                    <a:endParaRPr lang="en-US" kern="0">
                      <a:solidFill>
                        <a:prstClr val="black"/>
                      </a:solidFill>
                    </a:endParaRPr>
                  </a:p>
                </p:txBody>
              </p:sp>
              <p:grpSp>
                <p:nvGrpSpPr>
                  <p:cNvPr id="362" name="Group 361"/>
                  <p:cNvGrpSpPr/>
                  <p:nvPr/>
                </p:nvGrpSpPr>
                <p:grpSpPr>
                  <a:xfrm>
                    <a:off x="7308788" y="1922306"/>
                    <a:ext cx="144282" cy="353375"/>
                    <a:chOff x="7308788" y="1922306"/>
                    <a:chExt cx="144282" cy="353375"/>
                  </a:xfrm>
                  <a:grpFill/>
                </p:grpSpPr>
                <p:sp>
                  <p:nvSpPr>
                    <p:cNvPr id="363" name="Oval 362"/>
                    <p:cNvSpPr/>
                    <p:nvPr/>
                  </p:nvSpPr>
                  <p:spPr>
                    <a:xfrm>
                      <a:off x="7308788" y="1922306"/>
                      <a:ext cx="144282" cy="192374"/>
                    </a:xfrm>
                    <a:prstGeom prst="ellipse">
                      <a:avLst/>
                    </a:prstGeom>
                    <a:grpFill/>
                    <a:ln w="12700" cap="flat" cmpd="sng" algn="ctr">
                      <a:noFill/>
                      <a:prstDash val="solid"/>
                      <a:miter lim="800000"/>
                    </a:ln>
                    <a:effectLst/>
                  </p:spPr>
                  <p:txBody>
                    <a:bodyPr rtlCol="0" anchor="ctr"/>
                    <a:lstStyle/>
                    <a:p>
                      <a:pPr algn="ctr"/>
                      <a:endParaRPr lang="en-US" kern="0">
                        <a:solidFill>
                          <a:prstClr val="white"/>
                        </a:solidFill>
                      </a:endParaRPr>
                    </a:p>
                  </p:txBody>
                </p:sp>
                <p:grpSp>
                  <p:nvGrpSpPr>
                    <p:cNvPr id="364" name="Group 363"/>
                    <p:cNvGrpSpPr/>
                    <p:nvPr/>
                  </p:nvGrpSpPr>
                  <p:grpSpPr>
                    <a:xfrm>
                      <a:off x="7344249" y="2124071"/>
                      <a:ext cx="73360" cy="151610"/>
                      <a:chOff x="3582412" y="2220074"/>
                      <a:chExt cx="70325" cy="145340"/>
                    </a:xfrm>
                    <a:grpFill/>
                  </p:grpSpPr>
                  <p:sp>
                    <p:nvSpPr>
                      <p:cNvPr id="365" name="Freeform 78"/>
                      <p:cNvSpPr>
                        <a:spLocks/>
                      </p:cNvSpPr>
                      <p:nvPr/>
                    </p:nvSpPr>
                    <p:spPr bwMode="auto">
                      <a:xfrm>
                        <a:off x="3593351" y="2296651"/>
                        <a:ext cx="59386" cy="32818"/>
                      </a:xfrm>
                      <a:custGeom>
                        <a:avLst/>
                        <a:gdLst>
                          <a:gd name="T0" fmla="*/ 38 w 38"/>
                          <a:gd name="T1" fmla="*/ 0 h 21"/>
                          <a:gd name="T2" fmla="*/ 30 w 38"/>
                          <a:gd name="T3" fmla="*/ 13 h 21"/>
                          <a:gd name="T4" fmla="*/ 5 w 38"/>
                          <a:gd name="T5" fmla="*/ 21 h 21"/>
                          <a:gd name="T6" fmla="*/ 0 w 38"/>
                          <a:gd name="T7" fmla="*/ 13 h 21"/>
                          <a:gd name="T8" fmla="*/ 38 w 38"/>
                          <a:gd name="T9" fmla="*/ 0 h 21"/>
                        </a:gdLst>
                        <a:ahLst/>
                        <a:cxnLst>
                          <a:cxn ang="0">
                            <a:pos x="T0" y="T1"/>
                          </a:cxn>
                          <a:cxn ang="0">
                            <a:pos x="T2" y="T3"/>
                          </a:cxn>
                          <a:cxn ang="0">
                            <a:pos x="T4" y="T5"/>
                          </a:cxn>
                          <a:cxn ang="0">
                            <a:pos x="T6" y="T7"/>
                          </a:cxn>
                          <a:cxn ang="0">
                            <a:pos x="T8" y="T9"/>
                          </a:cxn>
                        </a:cxnLst>
                        <a:rect l="0" t="0" r="r" b="b"/>
                        <a:pathLst>
                          <a:path w="38" h="21">
                            <a:moveTo>
                              <a:pt x="38" y="0"/>
                            </a:moveTo>
                            <a:lnTo>
                              <a:pt x="30" y="13"/>
                            </a:lnTo>
                            <a:lnTo>
                              <a:pt x="5" y="21"/>
                            </a:lnTo>
                            <a:lnTo>
                              <a:pt x="0" y="13"/>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endParaRPr>
                      </a:p>
                    </p:txBody>
                  </p:sp>
                  <p:sp>
                    <p:nvSpPr>
                      <p:cNvPr id="366" name="Freeform 79"/>
                      <p:cNvSpPr>
                        <a:spLocks/>
                      </p:cNvSpPr>
                      <p:nvPr/>
                    </p:nvSpPr>
                    <p:spPr bwMode="auto">
                      <a:xfrm>
                        <a:off x="3582412" y="2270084"/>
                        <a:ext cx="67200" cy="37507"/>
                      </a:xfrm>
                      <a:custGeom>
                        <a:avLst/>
                        <a:gdLst>
                          <a:gd name="T0" fmla="*/ 37 w 43"/>
                          <a:gd name="T1" fmla="*/ 0 h 24"/>
                          <a:gd name="T2" fmla="*/ 43 w 43"/>
                          <a:gd name="T3" fmla="*/ 11 h 24"/>
                          <a:gd name="T4" fmla="*/ 5 w 43"/>
                          <a:gd name="T5" fmla="*/ 24 h 24"/>
                          <a:gd name="T6" fmla="*/ 0 w 43"/>
                          <a:gd name="T7" fmla="*/ 15 h 24"/>
                          <a:gd name="T8" fmla="*/ 2 w 43"/>
                          <a:gd name="T9" fmla="*/ 13 h 24"/>
                          <a:gd name="T10" fmla="*/ 37 w 43"/>
                          <a:gd name="T11" fmla="*/ 0 h 24"/>
                        </a:gdLst>
                        <a:ahLst/>
                        <a:cxnLst>
                          <a:cxn ang="0">
                            <a:pos x="T0" y="T1"/>
                          </a:cxn>
                          <a:cxn ang="0">
                            <a:pos x="T2" y="T3"/>
                          </a:cxn>
                          <a:cxn ang="0">
                            <a:pos x="T4" y="T5"/>
                          </a:cxn>
                          <a:cxn ang="0">
                            <a:pos x="T6" y="T7"/>
                          </a:cxn>
                          <a:cxn ang="0">
                            <a:pos x="T8" y="T9"/>
                          </a:cxn>
                          <a:cxn ang="0">
                            <a:pos x="T10" y="T11"/>
                          </a:cxn>
                        </a:cxnLst>
                        <a:rect l="0" t="0" r="r" b="b"/>
                        <a:pathLst>
                          <a:path w="43" h="24">
                            <a:moveTo>
                              <a:pt x="37" y="0"/>
                            </a:moveTo>
                            <a:lnTo>
                              <a:pt x="43" y="11"/>
                            </a:lnTo>
                            <a:lnTo>
                              <a:pt x="5" y="24"/>
                            </a:lnTo>
                            <a:lnTo>
                              <a:pt x="0" y="15"/>
                            </a:lnTo>
                            <a:lnTo>
                              <a:pt x="2" y="13"/>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endParaRPr>
                      </a:p>
                    </p:txBody>
                  </p:sp>
                  <p:sp>
                    <p:nvSpPr>
                      <p:cNvPr id="367" name="Freeform 80"/>
                      <p:cNvSpPr>
                        <a:spLocks/>
                      </p:cNvSpPr>
                      <p:nvPr/>
                    </p:nvSpPr>
                    <p:spPr bwMode="auto">
                      <a:xfrm>
                        <a:off x="3590227" y="2246641"/>
                        <a:ext cx="48447" cy="31256"/>
                      </a:xfrm>
                      <a:custGeom>
                        <a:avLst/>
                        <a:gdLst>
                          <a:gd name="T0" fmla="*/ 28 w 31"/>
                          <a:gd name="T1" fmla="*/ 0 h 20"/>
                          <a:gd name="T2" fmla="*/ 31 w 31"/>
                          <a:gd name="T3" fmla="*/ 9 h 20"/>
                          <a:gd name="T4" fmla="*/ 0 w 31"/>
                          <a:gd name="T5" fmla="*/ 20 h 20"/>
                          <a:gd name="T6" fmla="*/ 4 w 31"/>
                          <a:gd name="T7" fmla="*/ 9 h 20"/>
                          <a:gd name="T8" fmla="*/ 28 w 31"/>
                          <a:gd name="T9" fmla="*/ 0 h 20"/>
                        </a:gdLst>
                        <a:ahLst/>
                        <a:cxnLst>
                          <a:cxn ang="0">
                            <a:pos x="T0" y="T1"/>
                          </a:cxn>
                          <a:cxn ang="0">
                            <a:pos x="T2" y="T3"/>
                          </a:cxn>
                          <a:cxn ang="0">
                            <a:pos x="T4" y="T5"/>
                          </a:cxn>
                          <a:cxn ang="0">
                            <a:pos x="T6" y="T7"/>
                          </a:cxn>
                          <a:cxn ang="0">
                            <a:pos x="T8" y="T9"/>
                          </a:cxn>
                        </a:cxnLst>
                        <a:rect l="0" t="0" r="r" b="b"/>
                        <a:pathLst>
                          <a:path w="31" h="20">
                            <a:moveTo>
                              <a:pt x="28" y="0"/>
                            </a:moveTo>
                            <a:lnTo>
                              <a:pt x="31" y="9"/>
                            </a:lnTo>
                            <a:lnTo>
                              <a:pt x="0" y="20"/>
                            </a:lnTo>
                            <a:lnTo>
                              <a:pt x="4" y="9"/>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endParaRPr>
                      </a:p>
                    </p:txBody>
                  </p:sp>
                  <p:sp>
                    <p:nvSpPr>
                      <p:cNvPr id="368" name="Freeform 81"/>
                      <p:cNvSpPr>
                        <a:spLocks/>
                      </p:cNvSpPr>
                      <p:nvPr/>
                    </p:nvSpPr>
                    <p:spPr bwMode="auto">
                      <a:xfrm>
                        <a:off x="3602728" y="2324781"/>
                        <a:ext cx="34381" cy="40633"/>
                      </a:xfrm>
                      <a:custGeom>
                        <a:avLst/>
                        <a:gdLst>
                          <a:gd name="T0" fmla="*/ 22 w 22"/>
                          <a:gd name="T1" fmla="*/ 0 h 26"/>
                          <a:gd name="T2" fmla="*/ 9 w 22"/>
                          <a:gd name="T3" fmla="*/ 26 h 26"/>
                          <a:gd name="T4" fmla="*/ 0 w 22"/>
                          <a:gd name="T5" fmla="*/ 9 h 26"/>
                          <a:gd name="T6" fmla="*/ 22 w 22"/>
                          <a:gd name="T7" fmla="*/ 0 h 26"/>
                        </a:gdLst>
                        <a:ahLst/>
                        <a:cxnLst>
                          <a:cxn ang="0">
                            <a:pos x="T0" y="T1"/>
                          </a:cxn>
                          <a:cxn ang="0">
                            <a:pos x="T2" y="T3"/>
                          </a:cxn>
                          <a:cxn ang="0">
                            <a:pos x="T4" y="T5"/>
                          </a:cxn>
                          <a:cxn ang="0">
                            <a:pos x="T6" y="T7"/>
                          </a:cxn>
                        </a:cxnLst>
                        <a:rect l="0" t="0" r="r" b="b"/>
                        <a:pathLst>
                          <a:path w="22" h="26">
                            <a:moveTo>
                              <a:pt x="22" y="0"/>
                            </a:moveTo>
                            <a:lnTo>
                              <a:pt x="9" y="26"/>
                            </a:lnTo>
                            <a:lnTo>
                              <a:pt x="0" y="9"/>
                            </a:lnTo>
                            <a:lnTo>
                              <a:pt x="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endParaRPr>
                      </a:p>
                    </p:txBody>
                  </p:sp>
                  <p:sp>
                    <p:nvSpPr>
                      <p:cNvPr id="369" name="Freeform 82"/>
                      <p:cNvSpPr>
                        <a:spLocks/>
                      </p:cNvSpPr>
                      <p:nvPr/>
                    </p:nvSpPr>
                    <p:spPr bwMode="auto">
                      <a:xfrm>
                        <a:off x="3601165" y="2220074"/>
                        <a:ext cx="28130" cy="29694"/>
                      </a:xfrm>
                      <a:custGeom>
                        <a:avLst/>
                        <a:gdLst>
                          <a:gd name="T0" fmla="*/ 14 w 18"/>
                          <a:gd name="T1" fmla="*/ 0 h 19"/>
                          <a:gd name="T2" fmla="*/ 18 w 18"/>
                          <a:gd name="T3" fmla="*/ 12 h 19"/>
                          <a:gd name="T4" fmla="*/ 0 w 18"/>
                          <a:gd name="T5" fmla="*/ 19 h 19"/>
                          <a:gd name="T6" fmla="*/ 7 w 18"/>
                          <a:gd name="T7" fmla="*/ 0 h 19"/>
                          <a:gd name="T8" fmla="*/ 14 w 18"/>
                          <a:gd name="T9" fmla="*/ 0 h 19"/>
                        </a:gdLst>
                        <a:ahLst/>
                        <a:cxnLst>
                          <a:cxn ang="0">
                            <a:pos x="T0" y="T1"/>
                          </a:cxn>
                          <a:cxn ang="0">
                            <a:pos x="T2" y="T3"/>
                          </a:cxn>
                          <a:cxn ang="0">
                            <a:pos x="T4" y="T5"/>
                          </a:cxn>
                          <a:cxn ang="0">
                            <a:pos x="T6" y="T7"/>
                          </a:cxn>
                          <a:cxn ang="0">
                            <a:pos x="T8" y="T9"/>
                          </a:cxn>
                        </a:cxnLst>
                        <a:rect l="0" t="0" r="r" b="b"/>
                        <a:pathLst>
                          <a:path w="18" h="19">
                            <a:moveTo>
                              <a:pt x="14" y="0"/>
                            </a:moveTo>
                            <a:lnTo>
                              <a:pt x="18" y="12"/>
                            </a:lnTo>
                            <a:lnTo>
                              <a:pt x="0" y="19"/>
                            </a:lnTo>
                            <a:lnTo>
                              <a:pt x="7" y="0"/>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endParaRPr>
                      </a:p>
                    </p:txBody>
                  </p:sp>
                </p:grpSp>
              </p:grpSp>
            </p:grpSp>
          </p:grpSp>
          <p:grpSp>
            <p:nvGrpSpPr>
              <p:cNvPr id="221" name="Group 220"/>
              <p:cNvGrpSpPr/>
              <p:nvPr/>
            </p:nvGrpSpPr>
            <p:grpSpPr>
              <a:xfrm>
                <a:off x="1879378" y="4206412"/>
                <a:ext cx="582085" cy="585158"/>
                <a:chOff x="2130683" y="2079870"/>
                <a:chExt cx="4390433" cy="4413610"/>
              </a:xfrm>
              <a:solidFill>
                <a:schemeClr val="tx1">
                  <a:lumMod val="50000"/>
                  <a:lumOff val="50000"/>
                </a:schemeClr>
              </a:solidFill>
              <a:effectLst/>
            </p:grpSpPr>
            <p:sp>
              <p:nvSpPr>
                <p:cNvPr id="334" name="Freeform 333"/>
                <p:cNvSpPr/>
                <p:nvPr/>
              </p:nvSpPr>
              <p:spPr>
                <a:xfrm>
                  <a:off x="4047160" y="2629230"/>
                  <a:ext cx="781390" cy="820346"/>
                </a:xfrm>
                <a:custGeom>
                  <a:avLst/>
                  <a:gdLst>
                    <a:gd name="connsiteX0" fmla="*/ 179739 w 781390"/>
                    <a:gd name="connsiteY0" fmla="*/ 0 h 820346"/>
                    <a:gd name="connsiteX1" fmla="*/ 600711 w 781390"/>
                    <a:gd name="connsiteY1" fmla="*/ 0 h 820346"/>
                    <a:gd name="connsiteX2" fmla="*/ 781390 w 781390"/>
                    <a:gd name="connsiteY2" fmla="*/ 180679 h 820346"/>
                    <a:gd name="connsiteX3" fmla="*/ 781390 w 781390"/>
                    <a:gd name="connsiteY3" fmla="*/ 639667 h 820346"/>
                    <a:gd name="connsiteX4" fmla="*/ 600711 w 781390"/>
                    <a:gd name="connsiteY4" fmla="*/ 820346 h 820346"/>
                    <a:gd name="connsiteX5" fmla="*/ 472297 w 781390"/>
                    <a:gd name="connsiteY5" fmla="*/ 820346 h 820346"/>
                    <a:gd name="connsiteX6" fmla="*/ 520017 w 781390"/>
                    <a:gd name="connsiteY6" fmla="*/ 780635 h 820346"/>
                    <a:gd name="connsiteX7" fmla="*/ 636731 w 781390"/>
                    <a:gd name="connsiteY7" fmla="*/ 496442 h 820346"/>
                    <a:gd name="connsiteX8" fmla="*/ 461042 w 781390"/>
                    <a:gd name="connsiteY8" fmla="*/ 163172 h 820346"/>
                    <a:gd name="connsiteX9" fmla="*/ 425933 w 781390"/>
                    <a:gd name="connsiteY9" fmla="*/ 143952 h 820346"/>
                    <a:gd name="connsiteX10" fmla="*/ 459201 w 781390"/>
                    <a:gd name="connsiteY10" fmla="*/ 117628 h 820346"/>
                    <a:gd name="connsiteX11" fmla="*/ 488264 w 781390"/>
                    <a:gd name="connsiteY11" fmla="*/ 45391 h 820346"/>
                    <a:gd name="connsiteX12" fmla="*/ 323672 w 781390"/>
                    <a:gd name="connsiteY12" fmla="*/ 45391 h 820346"/>
                    <a:gd name="connsiteX13" fmla="*/ 343721 w 781390"/>
                    <a:gd name="connsiteY13" fmla="*/ 97349 h 820346"/>
                    <a:gd name="connsiteX14" fmla="*/ 363728 w 781390"/>
                    <a:gd name="connsiteY14" fmla="*/ 116841 h 820346"/>
                    <a:gd name="connsiteX15" fmla="*/ 318553 w 781390"/>
                    <a:gd name="connsiteY15" fmla="*/ 102698 h 820346"/>
                    <a:gd name="connsiteX16" fmla="*/ 238244 w 781390"/>
                    <a:gd name="connsiteY16" fmla="*/ 94532 h 820346"/>
                    <a:gd name="connsiteX17" fmla="*/ 15446 w 781390"/>
                    <a:gd name="connsiteY17" fmla="*/ 163172 h 820346"/>
                    <a:gd name="connsiteX18" fmla="*/ 0 w 781390"/>
                    <a:gd name="connsiteY18" fmla="*/ 176026 h 820346"/>
                    <a:gd name="connsiteX19" fmla="*/ 13259 w 781390"/>
                    <a:gd name="connsiteY19" fmla="*/ 110351 h 820346"/>
                    <a:gd name="connsiteX20" fmla="*/ 179739 w 781390"/>
                    <a:gd name="connsiteY20" fmla="*/ 0 h 820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1390" h="820346">
                      <a:moveTo>
                        <a:pt x="179739" y="0"/>
                      </a:moveTo>
                      <a:lnTo>
                        <a:pt x="600711" y="0"/>
                      </a:lnTo>
                      <a:cubicBezTo>
                        <a:pt x="700497" y="0"/>
                        <a:pt x="781390" y="80893"/>
                        <a:pt x="781390" y="180679"/>
                      </a:cubicBezTo>
                      <a:lnTo>
                        <a:pt x="781390" y="639667"/>
                      </a:lnTo>
                      <a:cubicBezTo>
                        <a:pt x="781390" y="739453"/>
                        <a:pt x="700497" y="820346"/>
                        <a:pt x="600711" y="820346"/>
                      </a:cubicBezTo>
                      <a:lnTo>
                        <a:pt x="472297" y="820346"/>
                      </a:lnTo>
                      <a:lnTo>
                        <a:pt x="520017" y="780635"/>
                      </a:lnTo>
                      <a:cubicBezTo>
                        <a:pt x="592129" y="707904"/>
                        <a:pt x="636731" y="607427"/>
                        <a:pt x="636731" y="496442"/>
                      </a:cubicBezTo>
                      <a:cubicBezTo>
                        <a:pt x="636731" y="357712"/>
                        <a:pt x="567040" y="235398"/>
                        <a:pt x="461042" y="163172"/>
                      </a:cubicBezTo>
                      <a:lnTo>
                        <a:pt x="425933" y="143952"/>
                      </a:lnTo>
                      <a:lnTo>
                        <a:pt x="459201" y="117628"/>
                      </a:lnTo>
                      <a:cubicBezTo>
                        <a:pt x="480565" y="93959"/>
                        <a:pt x="495783" y="62915"/>
                        <a:pt x="488264" y="45391"/>
                      </a:cubicBezTo>
                      <a:cubicBezTo>
                        <a:pt x="380700" y="90028"/>
                        <a:pt x="383108" y="59107"/>
                        <a:pt x="323672" y="45391"/>
                      </a:cubicBezTo>
                      <a:cubicBezTo>
                        <a:pt x="325439" y="64144"/>
                        <a:pt x="332122" y="81054"/>
                        <a:pt x="343721" y="97349"/>
                      </a:cubicBezTo>
                      <a:lnTo>
                        <a:pt x="363728" y="116841"/>
                      </a:lnTo>
                      <a:lnTo>
                        <a:pt x="318553" y="102698"/>
                      </a:lnTo>
                      <a:cubicBezTo>
                        <a:pt x="292613" y="97344"/>
                        <a:pt x="265754" y="94532"/>
                        <a:pt x="238244" y="94532"/>
                      </a:cubicBezTo>
                      <a:cubicBezTo>
                        <a:pt x="155715" y="94532"/>
                        <a:pt x="79045" y="119836"/>
                        <a:pt x="15446" y="163172"/>
                      </a:cubicBezTo>
                      <a:lnTo>
                        <a:pt x="0" y="176026"/>
                      </a:lnTo>
                      <a:lnTo>
                        <a:pt x="13259" y="110351"/>
                      </a:lnTo>
                      <a:cubicBezTo>
                        <a:pt x="40687" y="45502"/>
                        <a:pt x="104900" y="0"/>
                        <a:pt x="179739"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5" name="Freeform 334"/>
                <p:cNvSpPr/>
                <p:nvPr/>
              </p:nvSpPr>
              <p:spPr>
                <a:xfrm>
                  <a:off x="3126320" y="2627699"/>
                  <a:ext cx="719455" cy="1846578"/>
                </a:xfrm>
                <a:custGeom>
                  <a:avLst/>
                  <a:gdLst>
                    <a:gd name="connsiteX0" fmla="*/ 335061 w 719455"/>
                    <a:gd name="connsiteY0" fmla="*/ 164957 h 1846578"/>
                    <a:gd name="connsiteX1" fmla="*/ 312915 w 719455"/>
                    <a:gd name="connsiteY1" fmla="*/ 448310 h 1846578"/>
                    <a:gd name="connsiteX2" fmla="*/ 380187 w 719455"/>
                    <a:gd name="connsiteY2" fmla="*/ 541253 h 1846578"/>
                    <a:gd name="connsiteX3" fmla="*/ 442476 w 719455"/>
                    <a:gd name="connsiteY3" fmla="*/ 433634 h 1846578"/>
                    <a:gd name="connsiteX4" fmla="*/ 417283 w 719455"/>
                    <a:gd name="connsiteY4" fmla="*/ 174740 h 1846578"/>
                    <a:gd name="connsiteX5" fmla="*/ 335061 w 719455"/>
                    <a:gd name="connsiteY5" fmla="*/ 164957 h 1846578"/>
                    <a:gd name="connsiteX6" fmla="*/ 307656 w 719455"/>
                    <a:gd name="connsiteY6" fmla="*/ 59786 h 1846578"/>
                    <a:gd name="connsiteX7" fmla="*/ 375732 w 719455"/>
                    <a:gd name="connsiteY7" fmla="*/ 167037 h 1846578"/>
                    <a:gd name="connsiteX8" fmla="*/ 447182 w 719455"/>
                    <a:gd name="connsiteY8" fmla="*/ 62233 h 1846578"/>
                    <a:gd name="connsiteX9" fmla="*/ 307656 w 719455"/>
                    <a:gd name="connsiteY9" fmla="*/ 59786 h 1846578"/>
                    <a:gd name="connsiteX10" fmla="*/ 133726 w 719455"/>
                    <a:gd name="connsiteY10" fmla="*/ 0 h 1846578"/>
                    <a:gd name="connsiteX11" fmla="*/ 584837 w 719455"/>
                    <a:gd name="connsiteY11" fmla="*/ 0 h 1846578"/>
                    <a:gd name="connsiteX12" fmla="*/ 719455 w 719455"/>
                    <a:gd name="connsiteY12" fmla="*/ 132149 h 1846578"/>
                    <a:gd name="connsiteX13" fmla="*/ 719455 w 719455"/>
                    <a:gd name="connsiteY13" fmla="*/ 811907 h 1846578"/>
                    <a:gd name="connsiteX14" fmla="*/ 564875 w 719455"/>
                    <a:gd name="connsiteY14" fmla="*/ 811907 h 1846578"/>
                    <a:gd name="connsiteX15" fmla="*/ 564875 w 719455"/>
                    <a:gd name="connsiteY15" fmla="*/ 1772638 h 1846578"/>
                    <a:gd name="connsiteX16" fmla="*/ 435268 w 719455"/>
                    <a:gd name="connsiteY16" fmla="*/ 1761420 h 1846578"/>
                    <a:gd name="connsiteX17" fmla="*/ 433605 w 719455"/>
                    <a:gd name="connsiteY17" fmla="*/ 1461875 h 1846578"/>
                    <a:gd name="connsiteX18" fmla="*/ 433605 w 719455"/>
                    <a:gd name="connsiteY18" fmla="*/ 1051938 h 1846578"/>
                    <a:gd name="connsiteX19" fmla="*/ 337376 w 719455"/>
                    <a:gd name="connsiteY19" fmla="*/ 847889 h 1846578"/>
                    <a:gd name="connsiteX20" fmla="*/ 278069 w 719455"/>
                    <a:gd name="connsiteY20" fmla="*/ 811907 h 1846578"/>
                    <a:gd name="connsiteX21" fmla="*/ 127130 w 719455"/>
                    <a:gd name="connsiteY21" fmla="*/ 811907 h 1846578"/>
                    <a:gd name="connsiteX22" fmla="*/ 153515 w 719455"/>
                    <a:gd name="connsiteY22" fmla="*/ 790281 h 1846578"/>
                    <a:gd name="connsiteX23" fmla="*/ 272061 w 719455"/>
                    <a:gd name="connsiteY23" fmla="*/ 505965 h 1846578"/>
                    <a:gd name="connsiteX24" fmla="*/ 24862 w 719455"/>
                    <a:gd name="connsiteY24" fmla="*/ 135480 h 1846578"/>
                    <a:gd name="connsiteX25" fmla="*/ 0 w 719455"/>
                    <a:gd name="connsiteY25" fmla="*/ 127813 h 1846578"/>
                    <a:gd name="connsiteX26" fmla="*/ 9687 w 719455"/>
                    <a:gd name="connsiteY26" fmla="*/ 80711 h 1846578"/>
                    <a:gd name="connsiteX27" fmla="*/ 133726 w 719455"/>
                    <a:gd name="connsiteY27" fmla="*/ 0 h 1846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19455" h="1846578">
                      <a:moveTo>
                        <a:pt x="335061" y="164957"/>
                      </a:moveTo>
                      <a:lnTo>
                        <a:pt x="312915" y="448310"/>
                      </a:lnTo>
                      <a:lnTo>
                        <a:pt x="380187" y="541253"/>
                      </a:lnTo>
                      <a:lnTo>
                        <a:pt x="442476" y="433634"/>
                      </a:lnTo>
                      <a:lnTo>
                        <a:pt x="417283" y="174740"/>
                      </a:lnTo>
                      <a:cubicBezTo>
                        <a:pt x="387383" y="194306"/>
                        <a:pt x="364959" y="216321"/>
                        <a:pt x="335061" y="164957"/>
                      </a:cubicBezTo>
                      <a:close/>
                      <a:moveTo>
                        <a:pt x="307656" y="59786"/>
                      </a:moveTo>
                      <a:cubicBezTo>
                        <a:pt x="275534" y="49879"/>
                        <a:pt x="320650" y="142700"/>
                        <a:pt x="375732" y="167037"/>
                      </a:cubicBezTo>
                      <a:cubicBezTo>
                        <a:pt x="421142" y="146777"/>
                        <a:pt x="476518" y="82493"/>
                        <a:pt x="447182" y="62233"/>
                      </a:cubicBezTo>
                      <a:cubicBezTo>
                        <a:pt x="349181" y="98107"/>
                        <a:pt x="368283" y="77723"/>
                        <a:pt x="307656" y="59786"/>
                      </a:cubicBezTo>
                      <a:close/>
                      <a:moveTo>
                        <a:pt x="133726" y="0"/>
                      </a:moveTo>
                      <a:lnTo>
                        <a:pt x="584837" y="0"/>
                      </a:lnTo>
                      <a:cubicBezTo>
                        <a:pt x="659184" y="0"/>
                        <a:pt x="719455" y="59166"/>
                        <a:pt x="719455" y="132149"/>
                      </a:cubicBezTo>
                      <a:lnTo>
                        <a:pt x="719455" y="811907"/>
                      </a:lnTo>
                      <a:lnTo>
                        <a:pt x="564875" y="811907"/>
                      </a:lnTo>
                      <a:lnTo>
                        <a:pt x="564875" y="1772638"/>
                      </a:lnTo>
                      <a:cubicBezTo>
                        <a:pt x="570706" y="1856209"/>
                        <a:pt x="443430" y="1889414"/>
                        <a:pt x="435268" y="1761420"/>
                      </a:cubicBezTo>
                      <a:cubicBezTo>
                        <a:pt x="431771" y="1676444"/>
                        <a:pt x="433120" y="1586980"/>
                        <a:pt x="433605" y="1461875"/>
                      </a:cubicBezTo>
                      <a:lnTo>
                        <a:pt x="433605" y="1051938"/>
                      </a:lnTo>
                      <a:cubicBezTo>
                        <a:pt x="433605" y="969790"/>
                        <a:pt x="396145" y="896390"/>
                        <a:pt x="337376" y="847889"/>
                      </a:cubicBezTo>
                      <a:lnTo>
                        <a:pt x="278069" y="811907"/>
                      </a:lnTo>
                      <a:lnTo>
                        <a:pt x="127130" y="811907"/>
                      </a:lnTo>
                      <a:lnTo>
                        <a:pt x="153515" y="790281"/>
                      </a:lnTo>
                      <a:cubicBezTo>
                        <a:pt x="226759" y="717518"/>
                        <a:pt x="272061" y="616997"/>
                        <a:pt x="272061" y="505965"/>
                      </a:cubicBezTo>
                      <a:cubicBezTo>
                        <a:pt x="272061" y="339417"/>
                        <a:pt x="170131" y="196519"/>
                        <a:pt x="24862" y="135480"/>
                      </a:cubicBezTo>
                      <a:lnTo>
                        <a:pt x="0" y="127813"/>
                      </a:lnTo>
                      <a:lnTo>
                        <a:pt x="9687" y="80711"/>
                      </a:lnTo>
                      <a:cubicBezTo>
                        <a:pt x="30123" y="33281"/>
                        <a:pt x="77966" y="0"/>
                        <a:pt x="133726"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6" name="Freeform 335"/>
                <p:cNvSpPr/>
                <p:nvPr/>
              </p:nvSpPr>
              <p:spPr>
                <a:xfrm>
                  <a:off x="2130683" y="2629452"/>
                  <a:ext cx="719761" cy="1868344"/>
                </a:xfrm>
                <a:custGeom>
                  <a:avLst/>
                  <a:gdLst>
                    <a:gd name="connsiteX0" fmla="*/ 335953 w 719761"/>
                    <a:gd name="connsiteY0" fmla="*/ 164957 h 1868344"/>
                    <a:gd name="connsiteX1" fmla="*/ 313807 w 719761"/>
                    <a:gd name="connsiteY1" fmla="*/ 448310 h 1868344"/>
                    <a:gd name="connsiteX2" fmla="*/ 381079 w 719761"/>
                    <a:gd name="connsiteY2" fmla="*/ 541253 h 1868344"/>
                    <a:gd name="connsiteX3" fmla="*/ 443368 w 719761"/>
                    <a:gd name="connsiteY3" fmla="*/ 433634 h 1868344"/>
                    <a:gd name="connsiteX4" fmla="*/ 418175 w 719761"/>
                    <a:gd name="connsiteY4" fmla="*/ 174740 h 1868344"/>
                    <a:gd name="connsiteX5" fmla="*/ 335953 w 719761"/>
                    <a:gd name="connsiteY5" fmla="*/ 164957 h 1868344"/>
                    <a:gd name="connsiteX6" fmla="*/ 308548 w 719761"/>
                    <a:gd name="connsiteY6" fmla="*/ 59786 h 1868344"/>
                    <a:gd name="connsiteX7" fmla="*/ 376624 w 719761"/>
                    <a:gd name="connsiteY7" fmla="*/ 167037 h 1868344"/>
                    <a:gd name="connsiteX8" fmla="*/ 448074 w 719761"/>
                    <a:gd name="connsiteY8" fmla="*/ 62233 h 1868344"/>
                    <a:gd name="connsiteX9" fmla="*/ 308548 w 719761"/>
                    <a:gd name="connsiteY9" fmla="*/ 59786 h 1868344"/>
                    <a:gd name="connsiteX10" fmla="*/ 134618 w 719761"/>
                    <a:gd name="connsiteY10" fmla="*/ 0 h 1868344"/>
                    <a:gd name="connsiteX11" fmla="*/ 585729 w 719761"/>
                    <a:gd name="connsiteY11" fmla="*/ 0 h 1868344"/>
                    <a:gd name="connsiteX12" fmla="*/ 709768 w 719761"/>
                    <a:gd name="connsiteY12" fmla="*/ 80711 h 1868344"/>
                    <a:gd name="connsiteX13" fmla="*/ 719761 w 719761"/>
                    <a:gd name="connsiteY13" fmla="*/ 129302 h 1868344"/>
                    <a:gd name="connsiteX14" fmla="*/ 705411 w 719761"/>
                    <a:gd name="connsiteY14" fmla="*/ 133727 h 1868344"/>
                    <a:gd name="connsiteX15" fmla="*/ 458212 w 719761"/>
                    <a:gd name="connsiteY15" fmla="*/ 504212 h 1868344"/>
                    <a:gd name="connsiteX16" fmla="*/ 576759 w 719761"/>
                    <a:gd name="connsiteY16" fmla="*/ 788528 h 1868344"/>
                    <a:gd name="connsiteX17" fmla="*/ 605282 w 719761"/>
                    <a:gd name="connsiteY17" fmla="*/ 811907 h 1868344"/>
                    <a:gd name="connsiteX18" fmla="*/ 428227 w 719761"/>
                    <a:gd name="connsiteY18" fmla="*/ 811907 h 1868344"/>
                    <a:gd name="connsiteX19" fmla="*/ 371809 w 719761"/>
                    <a:gd name="connsiteY19" fmla="*/ 846136 h 1868344"/>
                    <a:gd name="connsiteX20" fmla="*/ 275580 w 719761"/>
                    <a:gd name="connsiteY20" fmla="*/ 1050185 h 1868344"/>
                    <a:gd name="connsiteX21" fmla="*/ 275580 w 719761"/>
                    <a:gd name="connsiteY21" fmla="*/ 1460122 h 1868344"/>
                    <a:gd name="connsiteX22" fmla="*/ 278761 w 719761"/>
                    <a:gd name="connsiteY22" fmla="*/ 1791672 h 1868344"/>
                    <a:gd name="connsiteX23" fmla="*/ 158523 w 719761"/>
                    <a:gd name="connsiteY23" fmla="*/ 1760860 h 1868344"/>
                    <a:gd name="connsiteX24" fmla="*/ 163019 w 719761"/>
                    <a:gd name="connsiteY24" fmla="*/ 811907 h 1868344"/>
                    <a:gd name="connsiteX25" fmla="*/ 0 w 719761"/>
                    <a:gd name="connsiteY25" fmla="*/ 811907 h 1868344"/>
                    <a:gd name="connsiteX26" fmla="*/ 0 w 719761"/>
                    <a:gd name="connsiteY26" fmla="*/ 132149 h 1868344"/>
                    <a:gd name="connsiteX27" fmla="*/ 134618 w 719761"/>
                    <a:gd name="connsiteY27" fmla="*/ 0 h 1868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19761" h="1868344">
                      <a:moveTo>
                        <a:pt x="335953" y="164957"/>
                      </a:moveTo>
                      <a:lnTo>
                        <a:pt x="313807" y="448310"/>
                      </a:lnTo>
                      <a:lnTo>
                        <a:pt x="381079" y="541253"/>
                      </a:lnTo>
                      <a:lnTo>
                        <a:pt x="443368" y="433634"/>
                      </a:lnTo>
                      <a:lnTo>
                        <a:pt x="418175" y="174740"/>
                      </a:lnTo>
                      <a:cubicBezTo>
                        <a:pt x="388275" y="194306"/>
                        <a:pt x="365851" y="216321"/>
                        <a:pt x="335953" y="164957"/>
                      </a:cubicBezTo>
                      <a:close/>
                      <a:moveTo>
                        <a:pt x="308548" y="59786"/>
                      </a:moveTo>
                      <a:cubicBezTo>
                        <a:pt x="276426" y="49879"/>
                        <a:pt x="321542" y="142700"/>
                        <a:pt x="376624" y="167037"/>
                      </a:cubicBezTo>
                      <a:cubicBezTo>
                        <a:pt x="422034" y="146777"/>
                        <a:pt x="477410" y="82493"/>
                        <a:pt x="448074" y="62233"/>
                      </a:cubicBezTo>
                      <a:cubicBezTo>
                        <a:pt x="350073" y="98107"/>
                        <a:pt x="369175" y="77723"/>
                        <a:pt x="308548" y="59786"/>
                      </a:cubicBezTo>
                      <a:close/>
                      <a:moveTo>
                        <a:pt x="134618" y="0"/>
                      </a:moveTo>
                      <a:lnTo>
                        <a:pt x="585729" y="0"/>
                      </a:lnTo>
                      <a:cubicBezTo>
                        <a:pt x="641489" y="0"/>
                        <a:pt x="689332" y="33281"/>
                        <a:pt x="709768" y="80711"/>
                      </a:cubicBezTo>
                      <a:lnTo>
                        <a:pt x="719761" y="129302"/>
                      </a:lnTo>
                      <a:lnTo>
                        <a:pt x="705411" y="133727"/>
                      </a:lnTo>
                      <a:cubicBezTo>
                        <a:pt x="560143" y="194766"/>
                        <a:pt x="458212" y="337664"/>
                        <a:pt x="458212" y="504212"/>
                      </a:cubicBezTo>
                      <a:cubicBezTo>
                        <a:pt x="458212" y="615244"/>
                        <a:pt x="503515" y="715765"/>
                        <a:pt x="576759" y="788528"/>
                      </a:cubicBezTo>
                      <a:lnTo>
                        <a:pt x="605282" y="811907"/>
                      </a:lnTo>
                      <a:lnTo>
                        <a:pt x="428227" y="811907"/>
                      </a:lnTo>
                      <a:lnTo>
                        <a:pt x="371809" y="846136"/>
                      </a:lnTo>
                      <a:cubicBezTo>
                        <a:pt x="313040" y="894637"/>
                        <a:pt x="275580" y="968037"/>
                        <a:pt x="275580" y="1050185"/>
                      </a:cubicBezTo>
                      <a:lnTo>
                        <a:pt x="275580" y="1460122"/>
                      </a:lnTo>
                      <a:cubicBezTo>
                        <a:pt x="276110" y="1583703"/>
                        <a:pt x="279982" y="1727833"/>
                        <a:pt x="278761" y="1791672"/>
                      </a:cubicBezTo>
                      <a:cubicBezTo>
                        <a:pt x="282112" y="1860083"/>
                        <a:pt x="159513" y="1935970"/>
                        <a:pt x="158523" y="1760860"/>
                      </a:cubicBezTo>
                      <a:lnTo>
                        <a:pt x="163019" y="811907"/>
                      </a:lnTo>
                      <a:lnTo>
                        <a:pt x="0" y="811907"/>
                      </a:lnTo>
                      <a:lnTo>
                        <a:pt x="0" y="132149"/>
                      </a:lnTo>
                      <a:cubicBezTo>
                        <a:pt x="0" y="59166"/>
                        <a:pt x="60271" y="0"/>
                        <a:pt x="134618"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7" name="Freeform 336"/>
                <p:cNvSpPr/>
                <p:nvPr/>
              </p:nvSpPr>
              <p:spPr>
                <a:xfrm>
                  <a:off x="5255853" y="3288279"/>
                  <a:ext cx="1265263" cy="3205201"/>
                </a:xfrm>
                <a:custGeom>
                  <a:avLst/>
                  <a:gdLst>
                    <a:gd name="connsiteX0" fmla="*/ 481836 w 1563566"/>
                    <a:gd name="connsiteY0" fmla="*/ 0 h 3982480"/>
                    <a:gd name="connsiteX1" fmla="*/ 1550877 w 1563566"/>
                    <a:gd name="connsiteY1" fmla="*/ 504264 h 3982480"/>
                    <a:gd name="connsiteX2" fmla="*/ 1563566 w 1563566"/>
                    <a:gd name="connsiteY2" fmla="*/ 2097957 h 3982480"/>
                    <a:gd name="connsiteX3" fmla="*/ 1319765 w 1563566"/>
                    <a:gd name="connsiteY3" fmla="*/ 2097957 h 3982480"/>
                    <a:gd name="connsiteX4" fmla="*/ 1319765 w 1563566"/>
                    <a:gd name="connsiteY4" fmla="*/ 2251614 h 3982480"/>
                    <a:gd name="connsiteX5" fmla="*/ 1319765 w 1563566"/>
                    <a:gd name="connsiteY5" fmla="*/ 3980229 h 3982480"/>
                    <a:gd name="connsiteX6" fmla="*/ 1033438 w 1563566"/>
                    <a:gd name="connsiteY6" fmla="*/ 3980229 h 3982480"/>
                    <a:gd name="connsiteX7" fmla="*/ 1033438 w 1563566"/>
                    <a:gd name="connsiteY7" fmla="*/ 2251614 h 3982480"/>
                    <a:gd name="connsiteX8" fmla="*/ 898694 w 1563566"/>
                    <a:gd name="connsiteY8" fmla="*/ 2251614 h 3982480"/>
                    <a:gd name="connsiteX9" fmla="*/ 898694 w 1563566"/>
                    <a:gd name="connsiteY9" fmla="*/ 3982480 h 3982480"/>
                    <a:gd name="connsiteX10" fmla="*/ 340640 w 1563566"/>
                    <a:gd name="connsiteY10" fmla="*/ 3982480 h 3982480"/>
                    <a:gd name="connsiteX11" fmla="*/ 340640 w 1563566"/>
                    <a:gd name="connsiteY11" fmla="*/ 2251614 h 3982480"/>
                    <a:gd name="connsiteX12" fmla="*/ 340640 w 1563566"/>
                    <a:gd name="connsiteY12" fmla="*/ 2097957 h 3982480"/>
                    <a:gd name="connsiteX13" fmla="*/ 70 w 1563566"/>
                    <a:gd name="connsiteY13" fmla="*/ 2097957 h 3982480"/>
                    <a:gd name="connsiteX14" fmla="*/ 4465 w 1563566"/>
                    <a:gd name="connsiteY14" fmla="*/ 316006 h 3982480"/>
                    <a:gd name="connsiteX15" fmla="*/ 481836 w 1563566"/>
                    <a:gd name="connsiteY15" fmla="*/ 0 h 3982480"/>
                    <a:gd name="connsiteX0" fmla="*/ 481836 w 1563566"/>
                    <a:gd name="connsiteY0" fmla="*/ 0 h 3982480"/>
                    <a:gd name="connsiteX1" fmla="*/ 1562379 w 1563566"/>
                    <a:gd name="connsiteY1" fmla="*/ 527268 h 3982480"/>
                    <a:gd name="connsiteX2" fmla="*/ 1563566 w 1563566"/>
                    <a:gd name="connsiteY2" fmla="*/ 2097957 h 3982480"/>
                    <a:gd name="connsiteX3" fmla="*/ 1319765 w 1563566"/>
                    <a:gd name="connsiteY3" fmla="*/ 2097957 h 3982480"/>
                    <a:gd name="connsiteX4" fmla="*/ 1319765 w 1563566"/>
                    <a:gd name="connsiteY4" fmla="*/ 2251614 h 3982480"/>
                    <a:gd name="connsiteX5" fmla="*/ 1319765 w 1563566"/>
                    <a:gd name="connsiteY5" fmla="*/ 3980229 h 3982480"/>
                    <a:gd name="connsiteX6" fmla="*/ 1033438 w 1563566"/>
                    <a:gd name="connsiteY6" fmla="*/ 3980229 h 3982480"/>
                    <a:gd name="connsiteX7" fmla="*/ 1033438 w 1563566"/>
                    <a:gd name="connsiteY7" fmla="*/ 2251614 h 3982480"/>
                    <a:gd name="connsiteX8" fmla="*/ 898694 w 1563566"/>
                    <a:gd name="connsiteY8" fmla="*/ 2251614 h 3982480"/>
                    <a:gd name="connsiteX9" fmla="*/ 898694 w 1563566"/>
                    <a:gd name="connsiteY9" fmla="*/ 3982480 h 3982480"/>
                    <a:gd name="connsiteX10" fmla="*/ 340640 w 1563566"/>
                    <a:gd name="connsiteY10" fmla="*/ 3982480 h 3982480"/>
                    <a:gd name="connsiteX11" fmla="*/ 340640 w 1563566"/>
                    <a:gd name="connsiteY11" fmla="*/ 2251614 h 3982480"/>
                    <a:gd name="connsiteX12" fmla="*/ 340640 w 1563566"/>
                    <a:gd name="connsiteY12" fmla="*/ 2097957 h 3982480"/>
                    <a:gd name="connsiteX13" fmla="*/ 70 w 1563566"/>
                    <a:gd name="connsiteY13" fmla="*/ 2097957 h 3982480"/>
                    <a:gd name="connsiteX14" fmla="*/ 4465 w 1563566"/>
                    <a:gd name="connsiteY14" fmla="*/ 316006 h 3982480"/>
                    <a:gd name="connsiteX15" fmla="*/ 481836 w 1563566"/>
                    <a:gd name="connsiteY15" fmla="*/ 0 h 3982480"/>
                    <a:gd name="connsiteX0" fmla="*/ 481836 w 1575068"/>
                    <a:gd name="connsiteY0" fmla="*/ 0 h 3982480"/>
                    <a:gd name="connsiteX1" fmla="*/ 1562379 w 1575068"/>
                    <a:gd name="connsiteY1" fmla="*/ 527268 h 3982480"/>
                    <a:gd name="connsiteX2" fmla="*/ 1575068 w 1575068"/>
                    <a:gd name="connsiteY2" fmla="*/ 2097957 h 3982480"/>
                    <a:gd name="connsiteX3" fmla="*/ 1319765 w 1575068"/>
                    <a:gd name="connsiteY3" fmla="*/ 2097957 h 3982480"/>
                    <a:gd name="connsiteX4" fmla="*/ 1319765 w 1575068"/>
                    <a:gd name="connsiteY4" fmla="*/ 2251614 h 3982480"/>
                    <a:gd name="connsiteX5" fmla="*/ 1319765 w 1575068"/>
                    <a:gd name="connsiteY5" fmla="*/ 3980229 h 3982480"/>
                    <a:gd name="connsiteX6" fmla="*/ 1033438 w 1575068"/>
                    <a:gd name="connsiteY6" fmla="*/ 3980229 h 3982480"/>
                    <a:gd name="connsiteX7" fmla="*/ 1033438 w 1575068"/>
                    <a:gd name="connsiteY7" fmla="*/ 2251614 h 3982480"/>
                    <a:gd name="connsiteX8" fmla="*/ 898694 w 1575068"/>
                    <a:gd name="connsiteY8" fmla="*/ 2251614 h 3982480"/>
                    <a:gd name="connsiteX9" fmla="*/ 898694 w 1575068"/>
                    <a:gd name="connsiteY9" fmla="*/ 3982480 h 3982480"/>
                    <a:gd name="connsiteX10" fmla="*/ 340640 w 1575068"/>
                    <a:gd name="connsiteY10" fmla="*/ 3982480 h 3982480"/>
                    <a:gd name="connsiteX11" fmla="*/ 340640 w 1575068"/>
                    <a:gd name="connsiteY11" fmla="*/ 2251614 h 3982480"/>
                    <a:gd name="connsiteX12" fmla="*/ 340640 w 1575068"/>
                    <a:gd name="connsiteY12" fmla="*/ 2097957 h 3982480"/>
                    <a:gd name="connsiteX13" fmla="*/ 70 w 1575068"/>
                    <a:gd name="connsiteY13" fmla="*/ 2097957 h 3982480"/>
                    <a:gd name="connsiteX14" fmla="*/ 4465 w 1575068"/>
                    <a:gd name="connsiteY14" fmla="*/ 316006 h 3982480"/>
                    <a:gd name="connsiteX15" fmla="*/ 481836 w 1575068"/>
                    <a:gd name="connsiteY15" fmla="*/ 0 h 3982480"/>
                    <a:gd name="connsiteX0" fmla="*/ 481836 w 1575068"/>
                    <a:gd name="connsiteY0" fmla="*/ 0 h 3982480"/>
                    <a:gd name="connsiteX1" fmla="*/ 1573881 w 1575068"/>
                    <a:gd name="connsiteY1" fmla="*/ 521517 h 3982480"/>
                    <a:gd name="connsiteX2" fmla="*/ 1575068 w 1575068"/>
                    <a:gd name="connsiteY2" fmla="*/ 2097957 h 3982480"/>
                    <a:gd name="connsiteX3" fmla="*/ 1319765 w 1575068"/>
                    <a:gd name="connsiteY3" fmla="*/ 2097957 h 3982480"/>
                    <a:gd name="connsiteX4" fmla="*/ 1319765 w 1575068"/>
                    <a:gd name="connsiteY4" fmla="*/ 2251614 h 3982480"/>
                    <a:gd name="connsiteX5" fmla="*/ 1319765 w 1575068"/>
                    <a:gd name="connsiteY5" fmla="*/ 3980229 h 3982480"/>
                    <a:gd name="connsiteX6" fmla="*/ 1033438 w 1575068"/>
                    <a:gd name="connsiteY6" fmla="*/ 3980229 h 3982480"/>
                    <a:gd name="connsiteX7" fmla="*/ 1033438 w 1575068"/>
                    <a:gd name="connsiteY7" fmla="*/ 2251614 h 3982480"/>
                    <a:gd name="connsiteX8" fmla="*/ 898694 w 1575068"/>
                    <a:gd name="connsiteY8" fmla="*/ 2251614 h 3982480"/>
                    <a:gd name="connsiteX9" fmla="*/ 898694 w 1575068"/>
                    <a:gd name="connsiteY9" fmla="*/ 3982480 h 3982480"/>
                    <a:gd name="connsiteX10" fmla="*/ 340640 w 1575068"/>
                    <a:gd name="connsiteY10" fmla="*/ 3982480 h 3982480"/>
                    <a:gd name="connsiteX11" fmla="*/ 340640 w 1575068"/>
                    <a:gd name="connsiteY11" fmla="*/ 2251614 h 3982480"/>
                    <a:gd name="connsiteX12" fmla="*/ 340640 w 1575068"/>
                    <a:gd name="connsiteY12" fmla="*/ 2097957 h 3982480"/>
                    <a:gd name="connsiteX13" fmla="*/ 70 w 1575068"/>
                    <a:gd name="connsiteY13" fmla="*/ 2097957 h 3982480"/>
                    <a:gd name="connsiteX14" fmla="*/ 4465 w 1575068"/>
                    <a:gd name="connsiteY14" fmla="*/ 316006 h 3982480"/>
                    <a:gd name="connsiteX15" fmla="*/ 481836 w 1575068"/>
                    <a:gd name="connsiteY15" fmla="*/ 0 h 3982480"/>
                    <a:gd name="connsiteX0" fmla="*/ 481836 w 1575068"/>
                    <a:gd name="connsiteY0" fmla="*/ 0 h 3982480"/>
                    <a:gd name="connsiteX1" fmla="*/ 1573881 w 1575068"/>
                    <a:gd name="connsiteY1" fmla="*/ 521517 h 3982480"/>
                    <a:gd name="connsiteX2" fmla="*/ 1575068 w 1575068"/>
                    <a:gd name="connsiteY2" fmla="*/ 2097957 h 3982480"/>
                    <a:gd name="connsiteX3" fmla="*/ 1319765 w 1575068"/>
                    <a:gd name="connsiteY3" fmla="*/ 2097957 h 3982480"/>
                    <a:gd name="connsiteX4" fmla="*/ 1319765 w 1575068"/>
                    <a:gd name="connsiteY4" fmla="*/ 2251614 h 3982480"/>
                    <a:gd name="connsiteX5" fmla="*/ 1319765 w 1575068"/>
                    <a:gd name="connsiteY5" fmla="*/ 3980229 h 3982480"/>
                    <a:gd name="connsiteX6" fmla="*/ 1033438 w 1575068"/>
                    <a:gd name="connsiteY6" fmla="*/ 3980229 h 3982480"/>
                    <a:gd name="connsiteX7" fmla="*/ 1033438 w 1575068"/>
                    <a:gd name="connsiteY7" fmla="*/ 2251614 h 3982480"/>
                    <a:gd name="connsiteX8" fmla="*/ 759776 w 1575068"/>
                    <a:gd name="connsiteY8" fmla="*/ 2264240 h 3982480"/>
                    <a:gd name="connsiteX9" fmla="*/ 898694 w 1575068"/>
                    <a:gd name="connsiteY9" fmla="*/ 3982480 h 3982480"/>
                    <a:gd name="connsiteX10" fmla="*/ 340640 w 1575068"/>
                    <a:gd name="connsiteY10" fmla="*/ 3982480 h 3982480"/>
                    <a:gd name="connsiteX11" fmla="*/ 340640 w 1575068"/>
                    <a:gd name="connsiteY11" fmla="*/ 2251614 h 3982480"/>
                    <a:gd name="connsiteX12" fmla="*/ 340640 w 1575068"/>
                    <a:gd name="connsiteY12" fmla="*/ 2097957 h 3982480"/>
                    <a:gd name="connsiteX13" fmla="*/ 70 w 1575068"/>
                    <a:gd name="connsiteY13" fmla="*/ 2097957 h 3982480"/>
                    <a:gd name="connsiteX14" fmla="*/ 4465 w 1575068"/>
                    <a:gd name="connsiteY14" fmla="*/ 316006 h 3982480"/>
                    <a:gd name="connsiteX15" fmla="*/ 481836 w 1575068"/>
                    <a:gd name="connsiteY15" fmla="*/ 0 h 3982480"/>
                    <a:gd name="connsiteX0" fmla="*/ 481836 w 1575068"/>
                    <a:gd name="connsiteY0" fmla="*/ 0 h 3982480"/>
                    <a:gd name="connsiteX1" fmla="*/ 1573881 w 1575068"/>
                    <a:gd name="connsiteY1" fmla="*/ 521517 h 3982480"/>
                    <a:gd name="connsiteX2" fmla="*/ 1575068 w 1575068"/>
                    <a:gd name="connsiteY2" fmla="*/ 2097957 h 3982480"/>
                    <a:gd name="connsiteX3" fmla="*/ 1319765 w 1575068"/>
                    <a:gd name="connsiteY3" fmla="*/ 2097957 h 3982480"/>
                    <a:gd name="connsiteX4" fmla="*/ 1319765 w 1575068"/>
                    <a:gd name="connsiteY4" fmla="*/ 2251614 h 3982480"/>
                    <a:gd name="connsiteX5" fmla="*/ 1319765 w 1575068"/>
                    <a:gd name="connsiteY5" fmla="*/ 3980229 h 3982480"/>
                    <a:gd name="connsiteX6" fmla="*/ 1033438 w 1575068"/>
                    <a:gd name="connsiteY6" fmla="*/ 3980229 h 3982480"/>
                    <a:gd name="connsiteX7" fmla="*/ 1033438 w 1575068"/>
                    <a:gd name="connsiteY7" fmla="*/ 2251614 h 3982480"/>
                    <a:gd name="connsiteX8" fmla="*/ 759776 w 1575068"/>
                    <a:gd name="connsiteY8" fmla="*/ 2264240 h 3982480"/>
                    <a:gd name="connsiteX9" fmla="*/ 772403 w 1575068"/>
                    <a:gd name="connsiteY9" fmla="*/ 3969852 h 3982480"/>
                    <a:gd name="connsiteX10" fmla="*/ 340640 w 1575068"/>
                    <a:gd name="connsiteY10" fmla="*/ 3982480 h 3982480"/>
                    <a:gd name="connsiteX11" fmla="*/ 340640 w 1575068"/>
                    <a:gd name="connsiteY11" fmla="*/ 2251614 h 3982480"/>
                    <a:gd name="connsiteX12" fmla="*/ 340640 w 1575068"/>
                    <a:gd name="connsiteY12" fmla="*/ 2097957 h 3982480"/>
                    <a:gd name="connsiteX13" fmla="*/ 70 w 1575068"/>
                    <a:gd name="connsiteY13" fmla="*/ 2097957 h 3982480"/>
                    <a:gd name="connsiteX14" fmla="*/ 4465 w 1575068"/>
                    <a:gd name="connsiteY14" fmla="*/ 316006 h 3982480"/>
                    <a:gd name="connsiteX15" fmla="*/ 481836 w 1575068"/>
                    <a:gd name="connsiteY15" fmla="*/ 0 h 3982480"/>
                    <a:gd name="connsiteX0" fmla="*/ 481836 w 1575068"/>
                    <a:gd name="connsiteY0" fmla="*/ 0 h 3982480"/>
                    <a:gd name="connsiteX1" fmla="*/ 1573881 w 1575068"/>
                    <a:gd name="connsiteY1" fmla="*/ 521517 h 3982480"/>
                    <a:gd name="connsiteX2" fmla="*/ 1575068 w 1575068"/>
                    <a:gd name="connsiteY2" fmla="*/ 2097957 h 3982480"/>
                    <a:gd name="connsiteX3" fmla="*/ 1319765 w 1575068"/>
                    <a:gd name="connsiteY3" fmla="*/ 2097957 h 3982480"/>
                    <a:gd name="connsiteX4" fmla="*/ 1319765 w 1575068"/>
                    <a:gd name="connsiteY4" fmla="*/ 2251614 h 3982480"/>
                    <a:gd name="connsiteX5" fmla="*/ 1319765 w 1575068"/>
                    <a:gd name="connsiteY5" fmla="*/ 3980229 h 3982480"/>
                    <a:gd name="connsiteX6" fmla="*/ 1033438 w 1575068"/>
                    <a:gd name="connsiteY6" fmla="*/ 3980229 h 3982480"/>
                    <a:gd name="connsiteX7" fmla="*/ 1033438 w 1575068"/>
                    <a:gd name="connsiteY7" fmla="*/ 2251614 h 3982480"/>
                    <a:gd name="connsiteX8" fmla="*/ 759776 w 1575068"/>
                    <a:gd name="connsiteY8" fmla="*/ 2264240 h 3982480"/>
                    <a:gd name="connsiteX9" fmla="*/ 759776 w 1575068"/>
                    <a:gd name="connsiteY9" fmla="*/ 3969852 h 3982480"/>
                    <a:gd name="connsiteX10" fmla="*/ 340640 w 1575068"/>
                    <a:gd name="connsiteY10" fmla="*/ 3982480 h 3982480"/>
                    <a:gd name="connsiteX11" fmla="*/ 340640 w 1575068"/>
                    <a:gd name="connsiteY11" fmla="*/ 2251614 h 3982480"/>
                    <a:gd name="connsiteX12" fmla="*/ 340640 w 1575068"/>
                    <a:gd name="connsiteY12" fmla="*/ 2097957 h 3982480"/>
                    <a:gd name="connsiteX13" fmla="*/ 70 w 1575068"/>
                    <a:gd name="connsiteY13" fmla="*/ 2097957 h 3982480"/>
                    <a:gd name="connsiteX14" fmla="*/ 4465 w 1575068"/>
                    <a:gd name="connsiteY14" fmla="*/ 316006 h 3982480"/>
                    <a:gd name="connsiteX15" fmla="*/ 481836 w 1575068"/>
                    <a:gd name="connsiteY15" fmla="*/ 0 h 3982480"/>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59776 w 1575068"/>
                    <a:gd name="connsiteY9" fmla="*/ 3969852 h 3980231"/>
                    <a:gd name="connsiteX10" fmla="*/ 328015 w 1575068"/>
                    <a:gd name="connsiteY10" fmla="*/ 3969847 h 3980231"/>
                    <a:gd name="connsiteX11" fmla="*/ 340640 w 1575068"/>
                    <a:gd name="connsiteY11" fmla="*/ 2251614 h 3980231"/>
                    <a:gd name="connsiteX12" fmla="*/ 340640 w 1575068"/>
                    <a:gd name="connsiteY12" fmla="*/ 2097957 h 3980231"/>
                    <a:gd name="connsiteX13" fmla="*/ 70 w 1575068"/>
                    <a:gd name="connsiteY13" fmla="*/ 2097957 h 3980231"/>
                    <a:gd name="connsiteX14" fmla="*/ 4465 w 1575068"/>
                    <a:gd name="connsiteY14" fmla="*/ 316006 h 3980231"/>
                    <a:gd name="connsiteX15" fmla="*/ 481836 w 1575068"/>
                    <a:gd name="connsiteY15"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59776 w 1575068"/>
                    <a:gd name="connsiteY9" fmla="*/ 3969852 h 3980231"/>
                    <a:gd name="connsiteX10" fmla="*/ 353270 w 1575068"/>
                    <a:gd name="connsiteY10" fmla="*/ 3969847 h 3980231"/>
                    <a:gd name="connsiteX11" fmla="*/ 340640 w 1575068"/>
                    <a:gd name="connsiteY11" fmla="*/ 2251614 h 3980231"/>
                    <a:gd name="connsiteX12" fmla="*/ 340640 w 1575068"/>
                    <a:gd name="connsiteY12" fmla="*/ 2097957 h 3980231"/>
                    <a:gd name="connsiteX13" fmla="*/ 70 w 1575068"/>
                    <a:gd name="connsiteY13" fmla="*/ 2097957 h 3980231"/>
                    <a:gd name="connsiteX14" fmla="*/ 4465 w 1575068"/>
                    <a:gd name="connsiteY14" fmla="*/ 316006 h 3980231"/>
                    <a:gd name="connsiteX15" fmla="*/ 481836 w 1575068"/>
                    <a:gd name="connsiteY15"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59776 w 1575068"/>
                    <a:gd name="connsiteY9" fmla="*/ 3969852 h 3980231"/>
                    <a:gd name="connsiteX10" fmla="*/ 315382 w 1575068"/>
                    <a:gd name="connsiteY10" fmla="*/ 3906698 h 3980231"/>
                    <a:gd name="connsiteX11" fmla="*/ 340640 w 1575068"/>
                    <a:gd name="connsiteY11" fmla="*/ 2251614 h 3980231"/>
                    <a:gd name="connsiteX12" fmla="*/ 340640 w 1575068"/>
                    <a:gd name="connsiteY12" fmla="*/ 2097957 h 3980231"/>
                    <a:gd name="connsiteX13" fmla="*/ 70 w 1575068"/>
                    <a:gd name="connsiteY13" fmla="*/ 2097957 h 3980231"/>
                    <a:gd name="connsiteX14" fmla="*/ 4465 w 1575068"/>
                    <a:gd name="connsiteY14" fmla="*/ 316006 h 3980231"/>
                    <a:gd name="connsiteX15" fmla="*/ 481836 w 1575068"/>
                    <a:gd name="connsiteY15" fmla="*/ 0 h 3980231"/>
                    <a:gd name="connsiteX0" fmla="*/ 481836 w 1575068"/>
                    <a:gd name="connsiteY0" fmla="*/ 0 h 3982469"/>
                    <a:gd name="connsiteX1" fmla="*/ 1573881 w 1575068"/>
                    <a:gd name="connsiteY1" fmla="*/ 521517 h 3982469"/>
                    <a:gd name="connsiteX2" fmla="*/ 1575068 w 1575068"/>
                    <a:gd name="connsiteY2" fmla="*/ 2097957 h 3982469"/>
                    <a:gd name="connsiteX3" fmla="*/ 1319765 w 1575068"/>
                    <a:gd name="connsiteY3" fmla="*/ 2097957 h 3982469"/>
                    <a:gd name="connsiteX4" fmla="*/ 1319765 w 1575068"/>
                    <a:gd name="connsiteY4" fmla="*/ 2251614 h 3982469"/>
                    <a:gd name="connsiteX5" fmla="*/ 1319765 w 1575068"/>
                    <a:gd name="connsiteY5" fmla="*/ 3980229 h 3982469"/>
                    <a:gd name="connsiteX6" fmla="*/ 1033438 w 1575068"/>
                    <a:gd name="connsiteY6" fmla="*/ 3980229 h 3982469"/>
                    <a:gd name="connsiteX7" fmla="*/ 1033438 w 1575068"/>
                    <a:gd name="connsiteY7" fmla="*/ 2251614 h 3982469"/>
                    <a:gd name="connsiteX8" fmla="*/ 759776 w 1575068"/>
                    <a:gd name="connsiteY8" fmla="*/ 2264240 h 3982469"/>
                    <a:gd name="connsiteX9" fmla="*/ 759776 w 1575068"/>
                    <a:gd name="connsiteY9" fmla="*/ 3969852 h 3982469"/>
                    <a:gd name="connsiteX10" fmla="*/ 315382 w 1575068"/>
                    <a:gd name="connsiteY10" fmla="*/ 3982469 h 3982469"/>
                    <a:gd name="connsiteX11" fmla="*/ 340640 w 1575068"/>
                    <a:gd name="connsiteY11" fmla="*/ 2251614 h 3982469"/>
                    <a:gd name="connsiteX12" fmla="*/ 340640 w 1575068"/>
                    <a:gd name="connsiteY12" fmla="*/ 2097957 h 3982469"/>
                    <a:gd name="connsiteX13" fmla="*/ 70 w 1575068"/>
                    <a:gd name="connsiteY13" fmla="*/ 2097957 h 3982469"/>
                    <a:gd name="connsiteX14" fmla="*/ 4465 w 1575068"/>
                    <a:gd name="connsiteY14" fmla="*/ 316006 h 3982469"/>
                    <a:gd name="connsiteX15" fmla="*/ 481836 w 1575068"/>
                    <a:gd name="connsiteY15" fmla="*/ 0 h 3982469"/>
                    <a:gd name="connsiteX0" fmla="*/ 481836 w 1575068"/>
                    <a:gd name="connsiteY0" fmla="*/ 0 h 3982469"/>
                    <a:gd name="connsiteX1" fmla="*/ 1573881 w 1575068"/>
                    <a:gd name="connsiteY1" fmla="*/ 521517 h 3982469"/>
                    <a:gd name="connsiteX2" fmla="*/ 1575068 w 1575068"/>
                    <a:gd name="connsiteY2" fmla="*/ 2097957 h 3982469"/>
                    <a:gd name="connsiteX3" fmla="*/ 1319765 w 1575068"/>
                    <a:gd name="connsiteY3" fmla="*/ 2097957 h 3982469"/>
                    <a:gd name="connsiteX4" fmla="*/ 1319765 w 1575068"/>
                    <a:gd name="connsiteY4" fmla="*/ 2251614 h 3982469"/>
                    <a:gd name="connsiteX5" fmla="*/ 1319765 w 1575068"/>
                    <a:gd name="connsiteY5" fmla="*/ 3980229 h 3982469"/>
                    <a:gd name="connsiteX6" fmla="*/ 1033438 w 1575068"/>
                    <a:gd name="connsiteY6" fmla="*/ 3980229 h 3982469"/>
                    <a:gd name="connsiteX7" fmla="*/ 1033438 w 1575068"/>
                    <a:gd name="connsiteY7" fmla="*/ 2251614 h 3982469"/>
                    <a:gd name="connsiteX8" fmla="*/ 759776 w 1575068"/>
                    <a:gd name="connsiteY8" fmla="*/ 2264240 h 3982469"/>
                    <a:gd name="connsiteX9" fmla="*/ 759776 w 1575068"/>
                    <a:gd name="connsiteY9" fmla="*/ 3969852 h 3982469"/>
                    <a:gd name="connsiteX10" fmla="*/ 315382 w 1575068"/>
                    <a:gd name="connsiteY10" fmla="*/ 3982469 h 3982469"/>
                    <a:gd name="connsiteX11" fmla="*/ 340640 w 1575068"/>
                    <a:gd name="connsiteY11" fmla="*/ 2251614 h 3982469"/>
                    <a:gd name="connsiteX12" fmla="*/ 340640 w 1575068"/>
                    <a:gd name="connsiteY12" fmla="*/ 2097957 h 3982469"/>
                    <a:gd name="connsiteX13" fmla="*/ 70 w 1575068"/>
                    <a:gd name="connsiteY13" fmla="*/ 2097957 h 3982469"/>
                    <a:gd name="connsiteX14" fmla="*/ 4465 w 1575068"/>
                    <a:gd name="connsiteY14" fmla="*/ 316006 h 3982469"/>
                    <a:gd name="connsiteX15" fmla="*/ 481836 w 1575068"/>
                    <a:gd name="connsiteY15" fmla="*/ 0 h 3982469"/>
                    <a:gd name="connsiteX0" fmla="*/ 481836 w 1575068"/>
                    <a:gd name="connsiteY0" fmla="*/ 0 h 3982469"/>
                    <a:gd name="connsiteX1" fmla="*/ 1573881 w 1575068"/>
                    <a:gd name="connsiteY1" fmla="*/ 521517 h 3982469"/>
                    <a:gd name="connsiteX2" fmla="*/ 1575068 w 1575068"/>
                    <a:gd name="connsiteY2" fmla="*/ 2097957 h 3982469"/>
                    <a:gd name="connsiteX3" fmla="*/ 1319765 w 1575068"/>
                    <a:gd name="connsiteY3" fmla="*/ 2097957 h 3982469"/>
                    <a:gd name="connsiteX4" fmla="*/ 1319765 w 1575068"/>
                    <a:gd name="connsiteY4" fmla="*/ 2251614 h 3982469"/>
                    <a:gd name="connsiteX5" fmla="*/ 1319765 w 1575068"/>
                    <a:gd name="connsiteY5" fmla="*/ 3980229 h 3982469"/>
                    <a:gd name="connsiteX6" fmla="*/ 1033438 w 1575068"/>
                    <a:gd name="connsiteY6" fmla="*/ 3980229 h 3982469"/>
                    <a:gd name="connsiteX7" fmla="*/ 1033438 w 1575068"/>
                    <a:gd name="connsiteY7" fmla="*/ 2251614 h 3982469"/>
                    <a:gd name="connsiteX8" fmla="*/ 759776 w 1575068"/>
                    <a:gd name="connsiteY8" fmla="*/ 2264240 h 3982469"/>
                    <a:gd name="connsiteX9" fmla="*/ 759776 w 1575068"/>
                    <a:gd name="connsiteY9" fmla="*/ 3969852 h 3982469"/>
                    <a:gd name="connsiteX10" fmla="*/ 315382 w 1575068"/>
                    <a:gd name="connsiteY10" fmla="*/ 3982469 h 3982469"/>
                    <a:gd name="connsiteX11" fmla="*/ 340640 w 1575068"/>
                    <a:gd name="connsiteY11" fmla="*/ 2097957 h 3982469"/>
                    <a:gd name="connsiteX12" fmla="*/ 70 w 1575068"/>
                    <a:gd name="connsiteY12" fmla="*/ 2097957 h 3982469"/>
                    <a:gd name="connsiteX13" fmla="*/ 4465 w 1575068"/>
                    <a:gd name="connsiteY13" fmla="*/ 316006 h 3982469"/>
                    <a:gd name="connsiteX14" fmla="*/ 481836 w 1575068"/>
                    <a:gd name="connsiteY14" fmla="*/ 0 h 3982469"/>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59776 w 1575068"/>
                    <a:gd name="connsiteY9" fmla="*/ 3969852 h 3980231"/>
                    <a:gd name="connsiteX10" fmla="*/ 378525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59776 w 1575068"/>
                    <a:gd name="connsiteY9" fmla="*/ 3969852 h 3980231"/>
                    <a:gd name="connsiteX10" fmla="*/ 378525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59776 w 1575068"/>
                    <a:gd name="connsiteY9" fmla="*/ 3969852 h 3980231"/>
                    <a:gd name="connsiteX10" fmla="*/ 378525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59776 w 1575068"/>
                    <a:gd name="connsiteY9" fmla="*/ 3969852 h 3980231"/>
                    <a:gd name="connsiteX10" fmla="*/ 365897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59776 w 1575068"/>
                    <a:gd name="connsiteY9" fmla="*/ 3969852 h 3980231"/>
                    <a:gd name="connsiteX10" fmla="*/ 365897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59776 w 1575068"/>
                    <a:gd name="connsiteY9" fmla="*/ 3969852 h 3980231"/>
                    <a:gd name="connsiteX10" fmla="*/ 340637 w 1575068"/>
                    <a:gd name="connsiteY10" fmla="*/ 3957214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59776 w 1575068"/>
                    <a:gd name="connsiteY9" fmla="*/ 3969852 h 3980231"/>
                    <a:gd name="connsiteX10" fmla="*/ 340637 w 1575068"/>
                    <a:gd name="connsiteY10" fmla="*/ 3957214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59776 w 1575068"/>
                    <a:gd name="connsiteY9" fmla="*/ 3944597 h 3980231"/>
                    <a:gd name="connsiteX10" fmla="*/ 340637 w 1575068"/>
                    <a:gd name="connsiteY10" fmla="*/ 3957214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34515 w 1575068"/>
                    <a:gd name="connsiteY9" fmla="*/ 3957224 h 3980231"/>
                    <a:gd name="connsiteX10" fmla="*/ 340637 w 1575068"/>
                    <a:gd name="connsiteY10" fmla="*/ 3957214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47148 w 1575068"/>
                    <a:gd name="connsiteY9" fmla="*/ 3957224 h 3980231"/>
                    <a:gd name="connsiteX10" fmla="*/ 340637 w 1575068"/>
                    <a:gd name="connsiteY10" fmla="*/ 3957214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47148 w 1575068"/>
                    <a:gd name="connsiteY9" fmla="*/ 3957224 h 3980231"/>
                    <a:gd name="connsiteX10" fmla="*/ 340637 w 1575068"/>
                    <a:gd name="connsiteY10" fmla="*/ 3957214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2485"/>
                    <a:gd name="connsiteX1" fmla="*/ 1573881 w 1575068"/>
                    <a:gd name="connsiteY1" fmla="*/ 521517 h 3982485"/>
                    <a:gd name="connsiteX2" fmla="*/ 1575068 w 1575068"/>
                    <a:gd name="connsiteY2" fmla="*/ 2097957 h 3982485"/>
                    <a:gd name="connsiteX3" fmla="*/ 1319765 w 1575068"/>
                    <a:gd name="connsiteY3" fmla="*/ 2097957 h 3982485"/>
                    <a:gd name="connsiteX4" fmla="*/ 1319765 w 1575068"/>
                    <a:gd name="connsiteY4" fmla="*/ 2251614 h 3982485"/>
                    <a:gd name="connsiteX5" fmla="*/ 1319765 w 1575068"/>
                    <a:gd name="connsiteY5" fmla="*/ 3980229 h 3982485"/>
                    <a:gd name="connsiteX6" fmla="*/ 1033438 w 1575068"/>
                    <a:gd name="connsiteY6" fmla="*/ 3980229 h 3982485"/>
                    <a:gd name="connsiteX7" fmla="*/ 1033438 w 1575068"/>
                    <a:gd name="connsiteY7" fmla="*/ 2251614 h 3982485"/>
                    <a:gd name="connsiteX8" fmla="*/ 759776 w 1575068"/>
                    <a:gd name="connsiteY8" fmla="*/ 2264240 h 3982485"/>
                    <a:gd name="connsiteX9" fmla="*/ 759776 w 1575068"/>
                    <a:gd name="connsiteY9" fmla="*/ 3982485 h 3982485"/>
                    <a:gd name="connsiteX10" fmla="*/ 340637 w 1575068"/>
                    <a:gd name="connsiteY10" fmla="*/ 3957214 h 3982485"/>
                    <a:gd name="connsiteX11" fmla="*/ 340640 w 1575068"/>
                    <a:gd name="connsiteY11" fmla="*/ 2097957 h 3982485"/>
                    <a:gd name="connsiteX12" fmla="*/ 70 w 1575068"/>
                    <a:gd name="connsiteY12" fmla="*/ 2097957 h 3982485"/>
                    <a:gd name="connsiteX13" fmla="*/ 4465 w 1575068"/>
                    <a:gd name="connsiteY13" fmla="*/ 316006 h 3982485"/>
                    <a:gd name="connsiteX14" fmla="*/ 481836 w 1575068"/>
                    <a:gd name="connsiteY14" fmla="*/ 0 h 3982485"/>
                    <a:gd name="connsiteX0" fmla="*/ 481836 w 1575068"/>
                    <a:gd name="connsiteY0" fmla="*/ 0 h 3982485"/>
                    <a:gd name="connsiteX1" fmla="*/ 1573881 w 1575068"/>
                    <a:gd name="connsiteY1" fmla="*/ 521517 h 3982485"/>
                    <a:gd name="connsiteX2" fmla="*/ 1575068 w 1575068"/>
                    <a:gd name="connsiteY2" fmla="*/ 2097957 h 3982485"/>
                    <a:gd name="connsiteX3" fmla="*/ 1319765 w 1575068"/>
                    <a:gd name="connsiteY3" fmla="*/ 2097957 h 3982485"/>
                    <a:gd name="connsiteX4" fmla="*/ 1319765 w 1575068"/>
                    <a:gd name="connsiteY4" fmla="*/ 2251614 h 3982485"/>
                    <a:gd name="connsiteX5" fmla="*/ 1319765 w 1575068"/>
                    <a:gd name="connsiteY5" fmla="*/ 3980229 h 3982485"/>
                    <a:gd name="connsiteX6" fmla="*/ 1033438 w 1575068"/>
                    <a:gd name="connsiteY6" fmla="*/ 3980229 h 3982485"/>
                    <a:gd name="connsiteX7" fmla="*/ 1033438 w 1575068"/>
                    <a:gd name="connsiteY7" fmla="*/ 2251614 h 3982485"/>
                    <a:gd name="connsiteX8" fmla="*/ 772403 w 1575068"/>
                    <a:gd name="connsiteY8" fmla="*/ 2251612 h 3982485"/>
                    <a:gd name="connsiteX9" fmla="*/ 759776 w 1575068"/>
                    <a:gd name="connsiteY9" fmla="*/ 3982485 h 3982485"/>
                    <a:gd name="connsiteX10" fmla="*/ 340637 w 1575068"/>
                    <a:gd name="connsiteY10" fmla="*/ 3957214 h 3982485"/>
                    <a:gd name="connsiteX11" fmla="*/ 340640 w 1575068"/>
                    <a:gd name="connsiteY11" fmla="*/ 2097957 h 3982485"/>
                    <a:gd name="connsiteX12" fmla="*/ 70 w 1575068"/>
                    <a:gd name="connsiteY12" fmla="*/ 2097957 h 3982485"/>
                    <a:gd name="connsiteX13" fmla="*/ 4465 w 1575068"/>
                    <a:gd name="connsiteY13" fmla="*/ 316006 h 3982485"/>
                    <a:gd name="connsiteX14" fmla="*/ 481836 w 1575068"/>
                    <a:gd name="connsiteY14" fmla="*/ 0 h 3982485"/>
                    <a:gd name="connsiteX0" fmla="*/ 481836 w 1575068"/>
                    <a:gd name="connsiteY0" fmla="*/ 0 h 3982485"/>
                    <a:gd name="connsiteX1" fmla="*/ 1573881 w 1575068"/>
                    <a:gd name="connsiteY1" fmla="*/ 521517 h 3982485"/>
                    <a:gd name="connsiteX2" fmla="*/ 1575068 w 1575068"/>
                    <a:gd name="connsiteY2" fmla="*/ 2097957 h 3982485"/>
                    <a:gd name="connsiteX3" fmla="*/ 1319765 w 1575068"/>
                    <a:gd name="connsiteY3" fmla="*/ 2097957 h 3982485"/>
                    <a:gd name="connsiteX4" fmla="*/ 1319765 w 1575068"/>
                    <a:gd name="connsiteY4" fmla="*/ 2251614 h 3982485"/>
                    <a:gd name="connsiteX5" fmla="*/ 1319765 w 1575068"/>
                    <a:gd name="connsiteY5" fmla="*/ 3980229 h 3982485"/>
                    <a:gd name="connsiteX6" fmla="*/ 1033438 w 1575068"/>
                    <a:gd name="connsiteY6" fmla="*/ 3980229 h 3982485"/>
                    <a:gd name="connsiteX7" fmla="*/ 1033438 w 1575068"/>
                    <a:gd name="connsiteY7" fmla="*/ 2251614 h 3982485"/>
                    <a:gd name="connsiteX8" fmla="*/ 772403 w 1575068"/>
                    <a:gd name="connsiteY8" fmla="*/ 2251612 h 3982485"/>
                    <a:gd name="connsiteX9" fmla="*/ 759776 w 1575068"/>
                    <a:gd name="connsiteY9" fmla="*/ 3982485 h 3982485"/>
                    <a:gd name="connsiteX10" fmla="*/ 340637 w 1575068"/>
                    <a:gd name="connsiteY10" fmla="*/ 3957214 h 3982485"/>
                    <a:gd name="connsiteX11" fmla="*/ 340640 w 1575068"/>
                    <a:gd name="connsiteY11" fmla="*/ 2097957 h 3982485"/>
                    <a:gd name="connsiteX12" fmla="*/ 70 w 1575068"/>
                    <a:gd name="connsiteY12" fmla="*/ 2097957 h 3982485"/>
                    <a:gd name="connsiteX13" fmla="*/ 4465 w 1575068"/>
                    <a:gd name="connsiteY13" fmla="*/ 316006 h 3982485"/>
                    <a:gd name="connsiteX14" fmla="*/ 481836 w 1575068"/>
                    <a:gd name="connsiteY14" fmla="*/ 0 h 3982485"/>
                    <a:gd name="connsiteX0" fmla="*/ 481836 w 1575068"/>
                    <a:gd name="connsiteY0" fmla="*/ 0 h 3982485"/>
                    <a:gd name="connsiteX1" fmla="*/ 1573881 w 1575068"/>
                    <a:gd name="connsiteY1" fmla="*/ 521517 h 3982485"/>
                    <a:gd name="connsiteX2" fmla="*/ 1575068 w 1575068"/>
                    <a:gd name="connsiteY2" fmla="*/ 2097957 h 3982485"/>
                    <a:gd name="connsiteX3" fmla="*/ 1319765 w 1575068"/>
                    <a:gd name="connsiteY3" fmla="*/ 2097957 h 3982485"/>
                    <a:gd name="connsiteX4" fmla="*/ 1319765 w 1575068"/>
                    <a:gd name="connsiteY4" fmla="*/ 2251614 h 3982485"/>
                    <a:gd name="connsiteX5" fmla="*/ 1319765 w 1575068"/>
                    <a:gd name="connsiteY5" fmla="*/ 3980229 h 3982485"/>
                    <a:gd name="connsiteX6" fmla="*/ 1033438 w 1575068"/>
                    <a:gd name="connsiteY6" fmla="*/ 3980229 h 3982485"/>
                    <a:gd name="connsiteX7" fmla="*/ 1033438 w 1575068"/>
                    <a:gd name="connsiteY7" fmla="*/ 2251614 h 3982485"/>
                    <a:gd name="connsiteX8" fmla="*/ 772403 w 1575068"/>
                    <a:gd name="connsiteY8" fmla="*/ 2251612 h 3982485"/>
                    <a:gd name="connsiteX9" fmla="*/ 759776 w 1575068"/>
                    <a:gd name="connsiteY9" fmla="*/ 3982485 h 3982485"/>
                    <a:gd name="connsiteX10" fmla="*/ 315382 w 1575068"/>
                    <a:gd name="connsiteY10" fmla="*/ 3957214 h 3982485"/>
                    <a:gd name="connsiteX11" fmla="*/ 340640 w 1575068"/>
                    <a:gd name="connsiteY11" fmla="*/ 2097957 h 3982485"/>
                    <a:gd name="connsiteX12" fmla="*/ 70 w 1575068"/>
                    <a:gd name="connsiteY12" fmla="*/ 2097957 h 3982485"/>
                    <a:gd name="connsiteX13" fmla="*/ 4465 w 1575068"/>
                    <a:gd name="connsiteY13" fmla="*/ 316006 h 3982485"/>
                    <a:gd name="connsiteX14" fmla="*/ 481836 w 1575068"/>
                    <a:gd name="connsiteY14" fmla="*/ 0 h 3982485"/>
                    <a:gd name="connsiteX0" fmla="*/ 481836 w 1575068"/>
                    <a:gd name="connsiteY0" fmla="*/ 0 h 3982485"/>
                    <a:gd name="connsiteX1" fmla="*/ 1573881 w 1575068"/>
                    <a:gd name="connsiteY1" fmla="*/ 521517 h 3982485"/>
                    <a:gd name="connsiteX2" fmla="*/ 1575068 w 1575068"/>
                    <a:gd name="connsiteY2" fmla="*/ 2097957 h 3982485"/>
                    <a:gd name="connsiteX3" fmla="*/ 1319765 w 1575068"/>
                    <a:gd name="connsiteY3" fmla="*/ 2097957 h 3982485"/>
                    <a:gd name="connsiteX4" fmla="*/ 1319765 w 1575068"/>
                    <a:gd name="connsiteY4" fmla="*/ 2251614 h 3982485"/>
                    <a:gd name="connsiteX5" fmla="*/ 1319765 w 1575068"/>
                    <a:gd name="connsiteY5" fmla="*/ 3980229 h 3982485"/>
                    <a:gd name="connsiteX6" fmla="*/ 1033438 w 1575068"/>
                    <a:gd name="connsiteY6" fmla="*/ 3980229 h 3982485"/>
                    <a:gd name="connsiteX7" fmla="*/ 1033438 w 1575068"/>
                    <a:gd name="connsiteY7" fmla="*/ 2251614 h 3982485"/>
                    <a:gd name="connsiteX8" fmla="*/ 772403 w 1575068"/>
                    <a:gd name="connsiteY8" fmla="*/ 2251612 h 3982485"/>
                    <a:gd name="connsiteX9" fmla="*/ 759776 w 1575068"/>
                    <a:gd name="connsiteY9" fmla="*/ 3982485 h 3982485"/>
                    <a:gd name="connsiteX10" fmla="*/ 315382 w 1575068"/>
                    <a:gd name="connsiteY10" fmla="*/ 3957214 h 3982485"/>
                    <a:gd name="connsiteX11" fmla="*/ 340640 w 1575068"/>
                    <a:gd name="connsiteY11" fmla="*/ 2097957 h 3982485"/>
                    <a:gd name="connsiteX12" fmla="*/ 70 w 1575068"/>
                    <a:gd name="connsiteY12" fmla="*/ 2097957 h 3982485"/>
                    <a:gd name="connsiteX13" fmla="*/ 4465 w 1575068"/>
                    <a:gd name="connsiteY13" fmla="*/ 316006 h 3982485"/>
                    <a:gd name="connsiteX14" fmla="*/ 481836 w 1575068"/>
                    <a:gd name="connsiteY14" fmla="*/ 0 h 3982485"/>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72403 w 1575068"/>
                    <a:gd name="connsiteY8" fmla="*/ 2251612 h 3980231"/>
                    <a:gd name="connsiteX9" fmla="*/ 759776 w 1575068"/>
                    <a:gd name="connsiteY9" fmla="*/ 3957224 h 3980231"/>
                    <a:gd name="connsiteX10" fmla="*/ 315382 w 1575068"/>
                    <a:gd name="connsiteY10" fmla="*/ 3957214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72403 w 1575068"/>
                    <a:gd name="connsiteY8" fmla="*/ 2251612 h 3980231"/>
                    <a:gd name="connsiteX9" fmla="*/ 759776 w 1575068"/>
                    <a:gd name="connsiteY9" fmla="*/ 3957224 h 3980231"/>
                    <a:gd name="connsiteX10" fmla="*/ 353270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72403 w 1575068"/>
                    <a:gd name="connsiteY8" fmla="*/ 2251612 h 3980231"/>
                    <a:gd name="connsiteX9" fmla="*/ 759776 w 1575068"/>
                    <a:gd name="connsiteY9" fmla="*/ 3957224 h 3980231"/>
                    <a:gd name="connsiteX10" fmla="*/ 353270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72403 w 1575068"/>
                    <a:gd name="connsiteY8" fmla="*/ 2251612 h 3980231"/>
                    <a:gd name="connsiteX9" fmla="*/ 759776 w 1575068"/>
                    <a:gd name="connsiteY9" fmla="*/ 3957224 h 3980231"/>
                    <a:gd name="connsiteX10" fmla="*/ 340642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945037 w 1575068"/>
                    <a:gd name="connsiteY7" fmla="*/ 2276872 h 3980231"/>
                    <a:gd name="connsiteX8" fmla="*/ 772403 w 1575068"/>
                    <a:gd name="connsiteY8" fmla="*/ 2251612 h 3980231"/>
                    <a:gd name="connsiteX9" fmla="*/ 759776 w 1575068"/>
                    <a:gd name="connsiteY9" fmla="*/ 3957224 h 3980231"/>
                    <a:gd name="connsiteX10" fmla="*/ 340642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970292 w 1575068"/>
                    <a:gd name="connsiteY6" fmla="*/ 3980231 h 3980231"/>
                    <a:gd name="connsiteX7" fmla="*/ 945037 w 1575068"/>
                    <a:gd name="connsiteY7" fmla="*/ 2276872 h 3980231"/>
                    <a:gd name="connsiteX8" fmla="*/ 772403 w 1575068"/>
                    <a:gd name="connsiteY8" fmla="*/ 2251612 h 3980231"/>
                    <a:gd name="connsiteX9" fmla="*/ 759776 w 1575068"/>
                    <a:gd name="connsiteY9" fmla="*/ 3957224 h 3980231"/>
                    <a:gd name="connsiteX10" fmla="*/ 340642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92859"/>
                    <a:gd name="connsiteX1" fmla="*/ 1573881 w 1575068"/>
                    <a:gd name="connsiteY1" fmla="*/ 521517 h 3992859"/>
                    <a:gd name="connsiteX2" fmla="*/ 1575068 w 1575068"/>
                    <a:gd name="connsiteY2" fmla="*/ 2097957 h 3992859"/>
                    <a:gd name="connsiteX3" fmla="*/ 1319765 w 1575068"/>
                    <a:gd name="connsiteY3" fmla="*/ 2097957 h 3992859"/>
                    <a:gd name="connsiteX4" fmla="*/ 1319765 w 1575068"/>
                    <a:gd name="connsiteY4" fmla="*/ 2251614 h 3992859"/>
                    <a:gd name="connsiteX5" fmla="*/ 1319765 w 1575068"/>
                    <a:gd name="connsiteY5" fmla="*/ 3980229 h 3992859"/>
                    <a:gd name="connsiteX6" fmla="*/ 932404 w 1575068"/>
                    <a:gd name="connsiteY6" fmla="*/ 3992859 h 3992859"/>
                    <a:gd name="connsiteX7" fmla="*/ 945037 w 1575068"/>
                    <a:gd name="connsiteY7" fmla="*/ 2276872 h 3992859"/>
                    <a:gd name="connsiteX8" fmla="*/ 772403 w 1575068"/>
                    <a:gd name="connsiteY8" fmla="*/ 2251612 h 3992859"/>
                    <a:gd name="connsiteX9" fmla="*/ 759776 w 1575068"/>
                    <a:gd name="connsiteY9" fmla="*/ 3957224 h 3992859"/>
                    <a:gd name="connsiteX10" fmla="*/ 340642 w 1575068"/>
                    <a:gd name="connsiteY10" fmla="*/ 3944586 h 3992859"/>
                    <a:gd name="connsiteX11" fmla="*/ 340640 w 1575068"/>
                    <a:gd name="connsiteY11" fmla="*/ 2097957 h 3992859"/>
                    <a:gd name="connsiteX12" fmla="*/ 70 w 1575068"/>
                    <a:gd name="connsiteY12" fmla="*/ 2097957 h 3992859"/>
                    <a:gd name="connsiteX13" fmla="*/ 4465 w 1575068"/>
                    <a:gd name="connsiteY13" fmla="*/ 316006 h 3992859"/>
                    <a:gd name="connsiteX14" fmla="*/ 481836 w 1575068"/>
                    <a:gd name="connsiteY14" fmla="*/ 0 h 3992859"/>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945031 w 1575068"/>
                    <a:gd name="connsiteY6" fmla="*/ 3980231 h 3980231"/>
                    <a:gd name="connsiteX7" fmla="*/ 945037 w 1575068"/>
                    <a:gd name="connsiteY7" fmla="*/ 2276872 h 3980231"/>
                    <a:gd name="connsiteX8" fmla="*/ 772403 w 1575068"/>
                    <a:gd name="connsiteY8" fmla="*/ 2251612 h 3980231"/>
                    <a:gd name="connsiteX9" fmla="*/ 759776 w 1575068"/>
                    <a:gd name="connsiteY9" fmla="*/ 3957224 h 3980231"/>
                    <a:gd name="connsiteX10" fmla="*/ 340642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945031 w 1575068"/>
                    <a:gd name="connsiteY6" fmla="*/ 3980231 h 3980231"/>
                    <a:gd name="connsiteX7" fmla="*/ 945037 w 1575068"/>
                    <a:gd name="connsiteY7" fmla="*/ 2276872 h 3980231"/>
                    <a:gd name="connsiteX8" fmla="*/ 759776 w 1575068"/>
                    <a:gd name="connsiteY8" fmla="*/ 2289495 h 3980231"/>
                    <a:gd name="connsiteX9" fmla="*/ 759776 w 1575068"/>
                    <a:gd name="connsiteY9" fmla="*/ 3957224 h 3980231"/>
                    <a:gd name="connsiteX10" fmla="*/ 340642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945031 w 1575068"/>
                    <a:gd name="connsiteY6" fmla="*/ 3980231 h 3980231"/>
                    <a:gd name="connsiteX7" fmla="*/ 945037 w 1575068"/>
                    <a:gd name="connsiteY7" fmla="*/ 2276872 h 3980231"/>
                    <a:gd name="connsiteX8" fmla="*/ 759776 w 1575068"/>
                    <a:gd name="connsiteY8" fmla="*/ 2289495 h 3980231"/>
                    <a:gd name="connsiteX9" fmla="*/ 759776 w 1575068"/>
                    <a:gd name="connsiteY9" fmla="*/ 3931969 h 3980231"/>
                    <a:gd name="connsiteX10" fmla="*/ 340642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945031 w 1575068"/>
                    <a:gd name="connsiteY6" fmla="*/ 3980231 h 3980231"/>
                    <a:gd name="connsiteX7" fmla="*/ 945037 w 1575068"/>
                    <a:gd name="connsiteY7" fmla="*/ 2276872 h 3980231"/>
                    <a:gd name="connsiteX8" fmla="*/ 759776 w 1575068"/>
                    <a:gd name="connsiteY8" fmla="*/ 2289495 h 3980231"/>
                    <a:gd name="connsiteX9" fmla="*/ 721888 w 1575068"/>
                    <a:gd name="connsiteY9" fmla="*/ 3931969 h 3980231"/>
                    <a:gd name="connsiteX10" fmla="*/ 340642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945031 w 1575068"/>
                    <a:gd name="connsiteY6" fmla="*/ 3980231 h 3980231"/>
                    <a:gd name="connsiteX7" fmla="*/ 945037 w 1575068"/>
                    <a:gd name="connsiteY7" fmla="*/ 2276872 h 3980231"/>
                    <a:gd name="connsiteX8" fmla="*/ 759776 w 1575068"/>
                    <a:gd name="connsiteY8" fmla="*/ 2289495 h 3980231"/>
                    <a:gd name="connsiteX9" fmla="*/ 721888 w 1575068"/>
                    <a:gd name="connsiteY9" fmla="*/ 3931969 h 3980231"/>
                    <a:gd name="connsiteX10" fmla="*/ 340642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3980229 h 3980231"/>
                    <a:gd name="connsiteX5" fmla="*/ 945031 w 1575068"/>
                    <a:gd name="connsiteY5" fmla="*/ 3980231 h 3980231"/>
                    <a:gd name="connsiteX6" fmla="*/ 945037 w 1575068"/>
                    <a:gd name="connsiteY6" fmla="*/ 2276872 h 3980231"/>
                    <a:gd name="connsiteX7" fmla="*/ 759776 w 1575068"/>
                    <a:gd name="connsiteY7" fmla="*/ 2289495 h 3980231"/>
                    <a:gd name="connsiteX8" fmla="*/ 721888 w 1575068"/>
                    <a:gd name="connsiteY8" fmla="*/ 3931969 h 3980231"/>
                    <a:gd name="connsiteX9" fmla="*/ 340642 w 1575068"/>
                    <a:gd name="connsiteY9" fmla="*/ 3944586 h 3980231"/>
                    <a:gd name="connsiteX10" fmla="*/ 340640 w 1575068"/>
                    <a:gd name="connsiteY10" fmla="*/ 2097957 h 3980231"/>
                    <a:gd name="connsiteX11" fmla="*/ 70 w 1575068"/>
                    <a:gd name="connsiteY11" fmla="*/ 2097957 h 3980231"/>
                    <a:gd name="connsiteX12" fmla="*/ 4465 w 1575068"/>
                    <a:gd name="connsiteY12" fmla="*/ 316006 h 3980231"/>
                    <a:gd name="connsiteX13" fmla="*/ 481836 w 1575068"/>
                    <a:gd name="connsiteY13"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3980229 h 3980231"/>
                    <a:gd name="connsiteX5" fmla="*/ 945031 w 1575068"/>
                    <a:gd name="connsiteY5" fmla="*/ 3980231 h 3980231"/>
                    <a:gd name="connsiteX6" fmla="*/ 945037 w 1575068"/>
                    <a:gd name="connsiteY6" fmla="*/ 2276872 h 3980231"/>
                    <a:gd name="connsiteX7" fmla="*/ 747148 w 1575068"/>
                    <a:gd name="connsiteY7" fmla="*/ 2289495 h 3980231"/>
                    <a:gd name="connsiteX8" fmla="*/ 721888 w 1575068"/>
                    <a:gd name="connsiteY8" fmla="*/ 3931969 h 3980231"/>
                    <a:gd name="connsiteX9" fmla="*/ 340642 w 1575068"/>
                    <a:gd name="connsiteY9" fmla="*/ 3944586 h 3980231"/>
                    <a:gd name="connsiteX10" fmla="*/ 340640 w 1575068"/>
                    <a:gd name="connsiteY10" fmla="*/ 2097957 h 3980231"/>
                    <a:gd name="connsiteX11" fmla="*/ 70 w 1575068"/>
                    <a:gd name="connsiteY11" fmla="*/ 2097957 h 3980231"/>
                    <a:gd name="connsiteX12" fmla="*/ 4465 w 1575068"/>
                    <a:gd name="connsiteY12" fmla="*/ 316006 h 3980231"/>
                    <a:gd name="connsiteX13" fmla="*/ 481836 w 1575068"/>
                    <a:gd name="connsiteY13"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3980229 h 3980231"/>
                    <a:gd name="connsiteX5" fmla="*/ 945031 w 1575068"/>
                    <a:gd name="connsiteY5" fmla="*/ 3980231 h 3980231"/>
                    <a:gd name="connsiteX6" fmla="*/ 932404 w 1575068"/>
                    <a:gd name="connsiteY6" fmla="*/ 2276872 h 3980231"/>
                    <a:gd name="connsiteX7" fmla="*/ 747148 w 1575068"/>
                    <a:gd name="connsiteY7" fmla="*/ 2289495 h 3980231"/>
                    <a:gd name="connsiteX8" fmla="*/ 721888 w 1575068"/>
                    <a:gd name="connsiteY8" fmla="*/ 3931969 h 3980231"/>
                    <a:gd name="connsiteX9" fmla="*/ 340642 w 1575068"/>
                    <a:gd name="connsiteY9" fmla="*/ 3944586 h 3980231"/>
                    <a:gd name="connsiteX10" fmla="*/ 340640 w 1575068"/>
                    <a:gd name="connsiteY10" fmla="*/ 2097957 h 3980231"/>
                    <a:gd name="connsiteX11" fmla="*/ 70 w 1575068"/>
                    <a:gd name="connsiteY11" fmla="*/ 2097957 h 3980231"/>
                    <a:gd name="connsiteX12" fmla="*/ 4465 w 1575068"/>
                    <a:gd name="connsiteY12" fmla="*/ 316006 h 3980231"/>
                    <a:gd name="connsiteX13" fmla="*/ 481836 w 1575068"/>
                    <a:gd name="connsiteY13"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3980229 h 3980231"/>
                    <a:gd name="connsiteX5" fmla="*/ 945031 w 1575068"/>
                    <a:gd name="connsiteY5" fmla="*/ 3929715 h 3980231"/>
                    <a:gd name="connsiteX6" fmla="*/ 932404 w 1575068"/>
                    <a:gd name="connsiteY6" fmla="*/ 2276872 h 3980231"/>
                    <a:gd name="connsiteX7" fmla="*/ 747148 w 1575068"/>
                    <a:gd name="connsiteY7" fmla="*/ 2289495 h 3980231"/>
                    <a:gd name="connsiteX8" fmla="*/ 721888 w 1575068"/>
                    <a:gd name="connsiteY8" fmla="*/ 3931969 h 3980231"/>
                    <a:gd name="connsiteX9" fmla="*/ 340642 w 1575068"/>
                    <a:gd name="connsiteY9" fmla="*/ 3944586 h 3980231"/>
                    <a:gd name="connsiteX10" fmla="*/ 340640 w 1575068"/>
                    <a:gd name="connsiteY10" fmla="*/ 2097957 h 3980231"/>
                    <a:gd name="connsiteX11" fmla="*/ 70 w 1575068"/>
                    <a:gd name="connsiteY11" fmla="*/ 2097957 h 3980231"/>
                    <a:gd name="connsiteX12" fmla="*/ 4465 w 1575068"/>
                    <a:gd name="connsiteY12" fmla="*/ 316006 h 3980231"/>
                    <a:gd name="connsiteX13" fmla="*/ 481836 w 1575068"/>
                    <a:gd name="connsiteY13" fmla="*/ 0 h 3980231"/>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45031 w 1575068"/>
                    <a:gd name="connsiteY5" fmla="*/ 3929715 h 3953385"/>
                    <a:gd name="connsiteX6" fmla="*/ 932404 w 1575068"/>
                    <a:gd name="connsiteY6" fmla="*/ 2276872 h 3953385"/>
                    <a:gd name="connsiteX7" fmla="*/ 747148 w 1575068"/>
                    <a:gd name="connsiteY7" fmla="*/ 2289495 h 3953385"/>
                    <a:gd name="connsiteX8" fmla="*/ 721888 w 1575068"/>
                    <a:gd name="connsiteY8" fmla="*/ 3931969 h 3953385"/>
                    <a:gd name="connsiteX9" fmla="*/ 340642 w 1575068"/>
                    <a:gd name="connsiteY9" fmla="*/ 3944586 h 3953385"/>
                    <a:gd name="connsiteX10" fmla="*/ 340640 w 1575068"/>
                    <a:gd name="connsiteY10" fmla="*/ 2097957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47148 w 1575068"/>
                    <a:gd name="connsiteY7" fmla="*/ 2289495 h 3953385"/>
                    <a:gd name="connsiteX8" fmla="*/ 721888 w 1575068"/>
                    <a:gd name="connsiteY8" fmla="*/ 3931969 h 3953385"/>
                    <a:gd name="connsiteX9" fmla="*/ 340642 w 1575068"/>
                    <a:gd name="connsiteY9" fmla="*/ 3944586 h 3953385"/>
                    <a:gd name="connsiteX10" fmla="*/ 340640 w 1575068"/>
                    <a:gd name="connsiteY10" fmla="*/ 2097957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47148 w 1575068"/>
                    <a:gd name="connsiteY7" fmla="*/ 2289495 h 3953385"/>
                    <a:gd name="connsiteX8" fmla="*/ 759776 w 1575068"/>
                    <a:gd name="connsiteY8" fmla="*/ 3931970 h 3953385"/>
                    <a:gd name="connsiteX9" fmla="*/ 340642 w 1575068"/>
                    <a:gd name="connsiteY9" fmla="*/ 3944586 h 3953385"/>
                    <a:gd name="connsiteX10" fmla="*/ 340640 w 1575068"/>
                    <a:gd name="connsiteY10" fmla="*/ 2097957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59776 w 1575068"/>
                    <a:gd name="connsiteY7" fmla="*/ 2276867 h 3953385"/>
                    <a:gd name="connsiteX8" fmla="*/ 759776 w 1575068"/>
                    <a:gd name="connsiteY8" fmla="*/ 3931970 h 3953385"/>
                    <a:gd name="connsiteX9" fmla="*/ 340642 w 1575068"/>
                    <a:gd name="connsiteY9" fmla="*/ 3944586 h 3953385"/>
                    <a:gd name="connsiteX10" fmla="*/ 340640 w 1575068"/>
                    <a:gd name="connsiteY10" fmla="*/ 2097957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59776 w 1575068"/>
                    <a:gd name="connsiteY7" fmla="*/ 2276867 h 3953385"/>
                    <a:gd name="connsiteX8" fmla="*/ 759776 w 1575068"/>
                    <a:gd name="connsiteY8" fmla="*/ 3931970 h 3953385"/>
                    <a:gd name="connsiteX9" fmla="*/ 340642 w 1575068"/>
                    <a:gd name="connsiteY9" fmla="*/ 3944586 h 3953385"/>
                    <a:gd name="connsiteX10" fmla="*/ 340640 w 1575068"/>
                    <a:gd name="connsiteY10" fmla="*/ 2097957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59776 w 1575068"/>
                    <a:gd name="connsiteY7" fmla="*/ 2276867 h 3953385"/>
                    <a:gd name="connsiteX8" fmla="*/ 759776 w 1575068"/>
                    <a:gd name="connsiteY8" fmla="*/ 3931970 h 3953385"/>
                    <a:gd name="connsiteX9" fmla="*/ 340642 w 1575068"/>
                    <a:gd name="connsiteY9" fmla="*/ 3944586 h 3953385"/>
                    <a:gd name="connsiteX10" fmla="*/ 340640 w 1575068"/>
                    <a:gd name="connsiteY10" fmla="*/ 2097957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59776 w 1575068"/>
                    <a:gd name="connsiteY7" fmla="*/ 2276867 h 3953385"/>
                    <a:gd name="connsiteX8" fmla="*/ 759776 w 1575068"/>
                    <a:gd name="connsiteY8" fmla="*/ 3931970 h 3953385"/>
                    <a:gd name="connsiteX9" fmla="*/ 340642 w 1575068"/>
                    <a:gd name="connsiteY9" fmla="*/ 3944586 h 3953385"/>
                    <a:gd name="connsiteX10" fmla="*/ 315382 w 1575068"/>
                    <a:gd name="connsiteY10" fmla="*/ 2097959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59776 w 1575068"/>
                    <a:gd name="connsiteY7" fmla="*/ 2276867 h 3953385"/>
                    <a:gd name="connsiteX8" fmla="*/ 759776 w 1575068"/>
                    <a:gd name="connsiteY8" fmla="*/ 3931970 h 3953385"/>
                    <a:gd name="connsiteX9" fmla="*/ 340642 w 1575068"/>
                    <a:gd name="connsiteY9" fmla="*/ 3944586 h 3953385"/>
                    <a:gd name="connsiteX10" fmla="*/ 328015 w 1575068"/>
                    <a:gd name="connsiteY10" fmla="*/ 2097959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59776 w 1575068"/>
                    <a:gd name="connsiteY7" fmla="*/ 2276867 h 3953385"/>
                    <a:gd name="connsiteX8" fmla="*/ 759776 w 1575068"/>
                    <a:gd name="connsiteY8" fmla="*/ 3931970 h 3953385"/>
                    <a:gd name="connsiteX9" fmla="*/ 340642 w 1575068"/>
                    <a:gd name="connsiteY9" fmla="*/ 3944586 h 3953385"/>
                    <a:gd name="connsiteX10" fmla="*/ 328015 w 1575068"/>
                    <a:gd name="connsiteY10" fmla="*/ 2097959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59776 w 1575068"/>
                    <a:gd name="connsiteY7" fmla="*/ 2276867 h 3953385"/>
                    <a:gd name="connsiteX8" fmla="*/ 759776 w 1575068"/>
                    <a:gd name="connsiteY8" fmla="*/ 3931970 h 3953385"/>
                    <a:gd name="connsiteX9" fmla="*/ 340642 w 1575068"/>
                    <a:gd name="connsiteY9" fmla="*/ 3944586 h 3953385"/>
                    <a:gd name="connsiteX10" fmla="*/ 328015 w 1575068"/>
                    <a:gd name="connsiteY10" fmla="*/ 2097959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59776 w 1575068"/>
                    <a:gd name="connsiteY7" fmla="*/ 2276867 h 3953385"/>
                    <a:gd name="connsiteX8" fmla="*/ 759776 w 1575068"/>
                    <a:gd name="connsiteY8" fmla="*/ 3931970 h 3953385"/>
                    <a:gd name="connsiteX9" fmla="*/ 340642 w 1575068"/>
                    <a:gd name="connsiteY9" fmla="*/ 3944586 h 3953385"/>
                    <a:gd name="connsiteX10" fmla="*/ 328015 w 1575068"/>
                    <a:gd name="connsiteY10" fmla="*/ 2097959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59776 w 1575068"/>
                    <a:gd name="connsiteY7" fmla="*/ 2276867 h 3953385"/>
                    <a:gd name="connsiteX8" fmla="*/ 759776 w 1575068"/>
                    <a:gd name="connsiteY8" fmla="*/ 3931970 h 3953385"/>
                    <a:gd name="connsiteX9" fmla="*/ 315387 w 1575068"/>
                    <a:gd name="connsiteY9" fmla="*/ 3944587 h 3953385"/>
                    <a:gd name="connsiteX10" fmla="*/ 328015 w 1575068"/>
                    <a:gd name="connsiteY10" fmla="*/ 2097959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59776 w 1575068"/>
                    <a:gd name="connsiteY7" fmla="*/ 2276867 h 3953385"/>
                    <a:gd name="connsiteX8" fmla="*/ 759776 w 1575068"/>
                    <a:gd name="connsiteY8" fmla="*/ 3931970 h 3953385"/>
                    <a:gd name="connsiteX9" fmla="*/ 315387 w 1575068"/>
                    <a:gd name="connsiteY9" fmla="*/ 3944587 h 3953385"/>
                    <a:gd name="connsiteX10" fmla="*/ 328015 w 1575068"/>
                    <a:gd name="connsiteY10" fmla="*/ 2097959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59776 w 1575068"/>
                    <a:gd name="connsiteY7" fmla="*/ 2276867 h 3953385"/>
                    <a:gd name="connsiteX8" fmla="*/ 734515 w 1575068"/>
                    <a:gd name="connsiteY8" fmla="*/ 3931970 h 3953385"/>
                    <a:gd name="connsiteX9" fmla="*/ 315387 w 1575068"/>
                    <a:gd name="connsiteY9" fmla="*/ 3944587 h 3953385"/>
                    <a:gd name="connsiteX10" fmla="*/ 328015 w 1575068"/>
                    <a:gd name="connsiteY10" fmla="*/ 2097959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44587"/>
                    <a:gd name="connsiteX1" fmla="*/ 1573881 w 1575068"/>
                    <a:gd name="connsiteY1" fmla="*/ 521517 h 3944587"/>
                    <a:gd name="connsiteX2" fmla="*/ 1575068 w 1575068"/>
                    <a:gd name="connsiteY2" fmla="*/ 2097957 h 3944587"/>
                    <a:gd name="connsiteX3" fmla="*/ 1319765 w 1575068"/>
                    <a:gd name="connsiteY3" fmla="*/ 2097957 h 3944587"/>
                    <a:gd name="connsiteX4" fmla="*/ 1319764 w 1575068"/>
                    <a:gd name="connsiteY4" fmla="*/ 3942343 h 3944587"/>
                    <a:gd name="connsiteX5" fmla="*/ 919771 w 1575068"/>
                    <a:gd name="connsiteY5" fmla="*/ 3929716 h 3944587"/>
                    <a:gd name="connsiteX6" fmla="*/ 932404 w 1575068"/>
                    <a:gd name="connsiteY6" fmla="*/ 2276872 h 3944587"/>
                    <a:gd name="connsiteX7" fmla="*/ 759776 w 1575068"/>
                    <a:gd name="connsiteY7" fmla="*/ 2276867 h 3944587"/>
                    <a:gd name="connsiteX8" fmla="*/ 734515 w 1575068"/>
                    <a:gd name="connsiteY8" fmla="*/ 3931970 h 3944587"/>
                    <a:gd name="connsiteX9" fmla="*/ 315387 w 1575068"/>
                    <a:gd name="connsiteY9" fmla="*/ 3944587 h 3944587"/>
                    <a:gd name="connsiteX10" fmla="*/ 328015 w 1575068"/>
                    <a:gd name="connsiteY10" fmla="*/ 2097959 h 3944587"/>
                    <a:gd name="connsiteX11" fmla="*/ 70 w 1575068"/>
                    <a:gd name="connsiteY11" fmla="*/ 2097957 h 3944587"/>
                    <a:gd name="connsiteX12" fmla="*/ 4465 w 1575068"/>
                    <a:gd name="connsiteY12" fmla="*/ 316006 h 3944587"/>
                    <a:gd name="connsiteX13" fmla="*/ 481836 w 1575068"/>
                    <a:gd name="connsiteY13" fmla="*/ 0 h 3944587"/>
                    <a:gd name="connsiteX0" fmla="*/ 481836 w 1575068"/>
                    <a:gd name="connsiteY0" fmla="*/ 0 h 3944587"/>
                    <a:gd name="connsiteX1" fmla="*/ 1573881 w 1575068"/>
                    <a:gd name="connsiteY1" fmla="*/ 521517 h 3944587"/>
                    <a:gd name="connsiteX2" fmla="*/ 1575068 w 1575068"/>
                    <a:gd name="connsiteY2" fmla="*/ 2097957 h 3944587"/>
                    <a:gd name="connsiteX3" fmla="*/ 1319765 w 1575068"/>
                    <a:gd name="connsiteY3" fmla="*/ 2097957 h 3944587"/>
                    <a:gd name="connsiteX4" fmla="*/ 1319764 w 1575068"/>
                    <a:gd name="connsiteY4" fmla="*/ 3942343 h 3944587"/>
                    <a:gd name="connsiteX5" fmla="*/ 919771 w 1575068"/>
                    <a:gd name="connsiteY5" fmla="*/ 3929716 h 3944587"/>
                    <a:gd name="connsiteX6" fmla="*/ 932404 w 1575068"/>
                    <a:gd name="connsiteY6" fmla="*/ 2276872 h 3944587"/>
                    <a:gd name="connsiteX7" fmla="*/ 759776 w 1575068"/>
                    <a:gd name="connsiteY7" fmla="*/ 2276867 h 3944587"/>
                    <a:gd name="connsiteX8" fmla="*/ 734515 w 1575068"/>
                    <a:gd name="connsiteY8" fmla="*/ 3931970 h 3944587"/>
                    <a:gd name="connsiteX9" fmla="*/ 315387 w 1575068"/>
                    <a:gd name="connsiteY9" fmla="*/ 3944587 h 3944587"/>
                    <a:gd name="connsiteX10" fmla="*/ 328015 w 1575068"/>
                    <a:gd name="connsiteY10" fmla="*/ 2097959 h 3944587"/>
                    <a:gd name="connsiteX11" fmla="*/ 70 w 1575068"/>
                    <a:gd name="connsiteY11" fmla="*/ 2097957 h 3944587"/>
                    <a:gd name="connsiteX12" fmla="*/ 4465 w 1575068"/>
                    <a:gd name="connsiteY12" fmla="*/ 316006 h 3944587"/>
                    <a:gd name="connsiteX13" fmla="*/ 481836 w 1575068"/>
                    <a:gd name="connsiteY13" fmla="*/ 0 h 3944587"/>
                    <a:gd name="connsiteX0" fmla="*/ 481836 w 1575068"/>
                    <a:gd name="connsiteY0" fmla="*/ 0 h 3944587"/>
                    <a:gd name="connsiteX1" fmla="*/ 1573881 w 1575068"/>
                    <a:gd name="connsiteY1" fmla="*/ 521517 h 3944587"/>
                    <a:gd name="connsiteX2" fmla="*/ 1575068 w 1575068"/>
                    <a:gd name="connsiteY2" fmla="*/ 2097957 h 3944587"/>
                    <a:gd name="connsiteX3" fmla="*/ 1319765 w 1575068"/>
                    <a:gd name="connsiteY3" fmla="*/ 2097957 h 3944587"/>
                    <a:gd name="connsiteX4" fmla="*/ 1319764 w 1575068"/>
                    <a:gd name="connsiteY4" fmla="*/ 3942343 h 3944587"/>
                    <a:gd name="connsiteX5" fmla="*/ 919771 w 1575068"/>
                    <a:gd name="connsiteY5" fmla="*/ 3929716 h 3944587"/>
                    <a:gd name="connsiteX6" fmla="*/ 932404 w 1575068"/>
                    <a:gd name="connsiteY6" fmla="*/ 2276872 h 3944587"/>
                    <a:gd name="connsiteX7" fmla="*/ 759776 w 1575068"/>
                    <a:gd name="connsiteY7" fmla="*/ 2276867 h 3944587"/>
                    <a:gd name="connsiteX8" fmla="*/ 734515 w 1575068"/>
                    <a:gd name="connsiteY8" fmla="*/ 3931970 h 3944587"/>
                    <a:gd name="connsiteX9" fmla="*/ 315387 w 1575068"/>
                    <a:gd name="connsiteY9" fmla="*/ 3944587 h 3944587"/>
                    <a:gd name="connsiteX10" fmla="*/ 328015 w 1575068"/>
                    <a:gd name="connsiteY10" fmla="*/ 2097959 h 3944587"/>
                    <a:gd name="connsiteX11" fmla="*/ 70 w 1575068"/>
                    <a:gd name="connsiteY11" fmla="*/ 2097957 h 3944587"/>
                    <a:gd name="connsiteX12" fmla="*/ 4465 w 1575068"/>
                    <a:gd name="connsiteY12" fmla="*/ 316006 h 3944587"/>
                    <a:gd name="connsiteX13" fmla="*/ 481836 w 1575068"/>
                    <a:gd name="connsiteY13" fmla="*/ 0 h 3944587"/>
                    <a:gd name="connsiteX0" fmla="*/ 481836 w 1575068"/>
                    <a:gd name="connsiteY0" fmla="*/ 0 h 3944587"/>
                    <a:gd name="connsiteX1" fmla="*/ 1573881 w 1575068"/>
                    <a:gd name="connsiteY1" fmla="*/ 521517 h 3944587"/>
                    <a:gd name="connsiteX2" fmla="*/ 1575068 w 1575068"/>
                    <a:gd name="connsiteY2" fmla="*/ 2097957 h 3944587"/>
                    <a:gd name="connsiteX3" fmla="*/ 1319765 w 1575068"/>
                    <a:gd name="connsiteY3" fmla="*/ 2097957 h 3944587"/>
                    <a:gd name="connsiteX4" fmla="*/ 1319764 w 1575068"/>
                    <a:gd name="connsiteY4" fmla="*/ 3942343 h 3944587"/>
                    <a:gd name="connsiteX5" fmla="*/ 919771 w 1575068"/>
                    <a:gd name="connsiteY5" fmla="*/ 3929716 h 3944587"/>
                    <a:gd name="connsiteX6" fmla="*/ 932404 w 1575068"/>
                    <a:gd name="connsiteY6" fmla="*/ 2276872 h 3944587"/>
                    <a:gd name="connsiteX7" fmla="*/ 759776 w 1575068"/>
                    <a:gd name="connsiteY7" fmla="*/ 2276867 h 3944587"/>
                    <a:gd name="connsiteX8" fmla="*/ 734515 w 1575068"/>
                    <a:gd name="connsiteY8" fmla="*/ 3931970 h 3944587"/>
                    <a:gd name="connsiteX9" fmla="*/ 340642 w 1575068"/>
                    <a:gd name="connsiteY9" fmla="*/ 3944587 h 3944587"/>
                    <a:gd name="connsiteX10" fmla="*/ 328015 w 1575068"/>
                    <a:gd name="connsiteY10" fmla="*/ 2097959 h 3944587"/>
                    <a:gd name="connsiteX11" fmla="*/ 70 w 1575068"/>
                    <a:gd name="connsiteY11" fmla="*/ 2097957 h 3944587"/>
                    <a:gd name="connsiteX12" fmla="*/ 4465 w 1575068"/>
                    <a:gd name="connsiteY12" fmla="*/ 316006 h 3944587"/>
                    <a:gd name="connsiteX13" fmla="*/ 481836 w 1575068"/>
                    <a:gd name="connsiteY13" fmla="*/ 0 h 3944587"/>
                    <a:gd name="connsiteX0" fmla="*/ 481836 w 1575068"/>
                    <a:gd name="connsiteY0" fmla="*/ 0 h 3942344"/>
                    <a:gd name="connsiteX1" fmla="*/ 1573881 w 1575068"/>
                    <a:gd name="connsiteY1" fmla="*/ 521517 h 3942344"/>
                    <a:gd name="connsiteX2" fmla="*/ 1575068 w 1575068"/>
                    <a:gd name="connsiteY2" fmla="*/ 2097957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32404 w 1575068"/>
                    <a:gd name="connsiteY6" fmla="*/ 2276872 h 3942344"/>
                    <a:gd name="connsiteX7" fmla="*/ 759776 w 1575068"/>
                    <a:gd name="connsiteY7" fmla="*/ 2276867 h 3942344"/>
                    <a:gd name="connsiteX8" fmla="*/ 734515 w 1575068"/>
                    <a:gd name="connsiteY8" fmla="*/ 3931970 h 3942344"/>
                    <a:gd name="connsiteX9" fmla="*/ 378530 w 1575068"/>
                    <a:gd name="connsiteY9" fmla="*/ 3931959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97957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32404 w 1575068"/>
                    <a:gd name="connsiteY6" fmla="*/ 2276872 h 3942344"/>
                    <a:gd name="connsiteX7" fmla="*/ 759776 w 1575068"/>
                    <a:gd name="connsiteY7" fmla="*/ 2276867 h 3942344"/>
                    <a:gd name="connsiteX8" fmla="*/ 734515 w 1575068"/>
                    <a:gd name="connsiteY8" fmla="*/ 3931970 h 3942344"/>
                    <a:gd name="connsiteX9" fmla="*/ 365903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97957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32404 w 1575068"/>
                    <a:gd name="connsiteY6" fmla="*/ 2276872 h 3942344"/>
                    <a:gd name="connsiteX7" fmla="*/ 759776 w 1575068"/>
                    <a:gd name="connsiteY7" fmla="*/ 2276867 h 3942344"/>
                    <a:gd name="connsiteX8" fmla="*/ 734515 w 1575068"/>
                    <a:gd name="connsiteY8" fmla="*/ 3931970 h 3942344"/>
                    <a:gd name="connsiteX9" fmla="*/ 340642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97957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32404 w 1575068"/>
                    <a:gd name="connsiteY6" fmla="*/ 2276872 h 3942344"/>
                    <a:gd name="connsiteX7" fmla="*/ 759776 w 1575068"/>
                    <a:gd name="connsiteY7" fmla="*/ 2276867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97957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32404 w 1575068"/>
                    <a:gd name="connsiteY6" fmla="*/ 2276872 h 3942344"/>
                    <a:gd name="connsiteX7" fmla="*/ 721888 w 1575068"/>
                    <a:gd name="connsiteY7" fmla="*/ 2264240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97957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32404 w 1575068"/>
                    <a:gd name="connsiteY6" fmla="*/ 2276872 h 3942344"/>
                    <a:gd name="connsiteX7" fmla="*/ 684005 w 1575068"/>
                    <a:gd name="connsiteY7" fmla="*/ 2264240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97957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32404 w 1575068"/>
                    <a:gd name="connsiteY6" fmla="*/ 2276872 h 3942344"/>
                    <a:gd name="connsiteX7" fmla="*/ 696632 w 1575068"/>
                    <a:gd name="connsiteY7" fmla="*/ 2251607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97957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32404 w 1575068"/>
                    <a:gd name="connsiteY6" fmla="*/ 2276872 h 3942344"/>
                    <a:gd name="connsiteX7" fmla="*/ 734520 w 1575068"/>
                    <a:gd name="connsiteY7" fmla="*/ 2251607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97957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32404 w 1575068"/>
                    <a:gd name="connsiteY6" fmla="*/ 2276872 h 3942344"/>
                    <a:gd name="connsiteX7" fmla="*/ 759776 w 1575068"/>
                    <a:gd name="connsiteY7" fmla="*/ 2251607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97957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19776 w 1575068"/>
                    <a:gd name="connsiteY6" fmla="*/ 2251613 h 3942344"/>
                    <a:gd name="connsiteX7" fmla="*/ 759776 w 1575068"/>
                    <a:gd name="connsiteY7" fmla="*/ 2251607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97957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19776 w 1575068"/>
                    <a:gd name="connsiteY6" fmla="*/ 2251613 h 3942344"/>
                    <a:gd name="connsiteX7" fmla="*/ 747148 w 1575068"/>
                    <a:gd name="connsiteY7" fmla="*/ 2251607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72699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19776 w 1575068"/>
                    <a:gd name="connsiteY6" fmla="*/ 2251613 h 3942344"/>
                    <a:gd name="connsiteX7" fmla="*/ 747148 w 1575068"/>
                    <a:gd name="connsiteY7" fmla="*/ 2251607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22184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19776 w 1575068"/>
                    <a:gd name="connsiteY6" fmla="*/ 2251613 h 3942344"/>
                    <a:gd name="connsiteX7" fmla="*/ 747148 w 1575068"/>
                    <a:gd name="connsiteY7" fmla="*/ 2251607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72699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19776 w 1575068"/>
                    <a:gd name="connsiteY6" fmla="*/ 2251613 h 3942344"/>
                    <a:gd name="connsiteX7" fmla="*/ 747148 w 1575068"/>
                    <a:gd name="connsiteY7" fmla="*/ 2251607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72699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19776 w 1575068"/>
                    <a:gd name="connsiteY6" fmla="*/ 2251613 h 3942344"/>
                    <a:gd name="connsiteX7" fmla="*/ 747148 w 1575068"/>
                    <a:gd name="connsiteY7" fmla="*/ 2251607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69 w 1575068"/>
                    <a:gd name="connsiteY11" fmla="*/ 2060066 h 3942344"/>
                    <a:gd name="connsiteX12" fmla="*/ 4465 w 1575068"/>
                    <a:gd name="connsiteY12" fmla="*/ 316006 h 3942344"/>
                    <a:gd name="connsiteX13" fmla="*/ 481836 w 1575068"/>
                    <a:gd name="connsiteY13" fmla="*/ 0 h 3942344"/>
                    <a:gd name="connsiteX0" fmla="*/ 481837 w 1575069"/>
                    <a:gd name="connsiteY0" fmla="*/ 0 h 3942343"/>
                    <a:gd name="connsiteX1" fmla="*/ 1573882 w 1575069"/>
                    <a:gd name="connsiteY1" fmla="*/ 521517 h 3942343"/>
                    <a:gd name="connsiteX2" fmla="*/ 1575069 w 1575069"/>
                    <a:gd name="connsiteY2" fmla="*/ 2072699 h 3942343"/>
                    <a:gd name="connsiteX3" fmla="*/ 1319766 w 1575069"/>
                    <a:gd name="connsiteY3" fmla="*/ 2097957 h 3942343"/>
                    <a:gd name="connsiteX4" fmla="*/ 1319765 w 1575069"/>
                    <a:gd name="connsiteY4" fmla="*/ 3942343 h 3942343"/>
                    <a:gd name="connsiteX5" fmla="*/ 919772 w 1575069"/>
                    <a:gd name="connsiteY5" fmla="*/ 3929716 h 3942343"/>
                    <a:gd name="connsiteX6" fmla="*/ 919777 w 1575069"/>
                    <a:gd name="connsiteY6" fmla="*/ 2251613 h 3942343"/>
                    <a:gd name="connsiteX7" fmla="*/ 747149 w 1575069"/>
                    <a:gd name="connsiteY7" fmla="*/ 2251607 h 3942343"/>
                    <a:gd name="connsiteX8" fmla="*/ 734516 w 1575069"/>
                    <a:gd name="connsiteY8" fmla="*/ 3931970 h 3942343"/>
                    <a:gd name="connsiteX9" fmla="*/ 328016 w 1575069"/>
                    <a:gd name="connsiteY9" fmla="*/ 3931960 h 3942343"/>
                    <a:gd name="connsiteX10" fmla="*/ 328016 w 1575069"/>
                    <a:gd name="connsiteY10" fmla="*/ 2097959 h 3942343"/>
                    <a:gd name="connsiteX11" fmla="*/ 70 w 1575069"/>
                    <a:gd name="connsiteY11" fmla="*/ 2060066 h 3942343"/>
                    <a:gd name="connsiteX12" fmla="*/ 4466 w 1575069"/>
                    <a:gd name="connsiteY12" fmla="*/ 316006 h 3942343"/>
                    <a:gd name="connsiteX13" fmla="*/ 481837 w 1575069"/>
                    <a:gd name="connsiteY13" fmla="*/ 0 h 3942343"/>
                    <a:gd name="connsiteX0" fmla="*/ 481837 w 1575069"/>
                    <a:gd name="connsiteY0" fmla="*/ 0 h 3942343"/>
                    <a:gd name="connsiteX1" fmla="*/ 1573882 w 1575069"/>
                    <a:gd name="connsiteY1" fmla="*/ 521517 h 3942343"/>
                    <a:gd name="connsiteX2" fmla="*/ 1575069 w 1575069"/>
                    <a:gd name="connsiteY2" fmla="*/ 2072699 h 3942343"/>
                    <a:gd name="connsiteX3" fmla="*/ 1319766 w 1575069"/>
                    <a:gd name="connsiteY3" fmla="*/ 2097957 h 3942343"/>
                    <a:gd name="connsiteX4" fmla="*/ 1319765 w 1575069"/>
                    <a:gd name="connsiteY4" fmla="*/ 3942343 h 3942343"/>
                    <a:gd name="connsiteX5" fmla="*/ 919772 w 1575069"/>
                    <a:gd name="connsiteY5" fmla="*/ 3929716 h 3942343"/>
                    <a:gd name="connsiteX6" fmla="*/ 919777 w 1575069"/>
                    <a:gd name="connsiteY6" fmla="*/ 2251613 h 3942343"/>
                    <a:gd name="connsiteX7" fmla="*/ 747149 w 1575069"/>
                    <a:gd name="connsiteY7" fmla="*/ 2251607 h 3942343"/>
                    <a:gd name="connsiteX8" fmla="*/ 734516 w 1575069"/>
                    <a:gd name="connsiteY8" fmla="*/ 3931970 h 3942343"/>
                    <a:gd name="connsiteX9" fmla="*/ 332774 w 1575069"/>
                    <a:gd name="connsiteY9" fmla="*/ 3931960 h 3942343"/>
                    <a:gd name="connsiteX10" fmla="*/ 328016 w 1575069"/>
                    <a:gd name="connsiteY10" fmla="*/ 2097959 h 3942343"/>
                    <a:gd name="connsiteX11" fmla="*/ 70 w 1575069"/>
                    <a:gd name="connsiteY11" fmla="*/ 2060066 h 3942343"/>
                    <a:gd name="connsiteX12" fmla="*/ 4466 w 1575069"/>
                    <a:gd name="connsiteY12" fmla="*/ 316006 h 3942343"/>
                    <a:gd name="connsiteX13" fmla="*/ 481837 w 1575069"/>
                    <a:gd name="connsiteY13" fmla="*/ 0 h 3942343"/>
                    <a:gd name="connsiteX0" fmla="*/ 481837 w 1575069"/>
                    <a:gd name="connsiteY0" fmla="*/ 0 h 3942343"/>
                    <a:gd name="connsiteX1" fmla="*/ 1573882 w 1575069"/>
                    <a:gd name="connsiteY1" fmla="*/ 521517 h 3942343"/>
                    <a:gd name="connsiteX2" fmla="*/ 1575069 w 1575069"/>
                    <a:gd name="connsiteY2" fmla="*/ 2072699 h 3942343"/>
                    <a:gd name="connsiteX3" fmla="*/ 1319766 w 1575069"/>
                    <a:gd name="connsiteY3" fmla="*/ 2097957 h 3942343"/>
                    <a:gd name="connsiteX4" fmla="*/ 1319765 w 1575069"/>
                    <a:gd name="connsiteY4" fmla="*/ 3942343 h 3942343"/>
                    <a:gd name="connsiteX5" fmla="*/ 919772 w 1575069"/>
                    <a:gd name="connsiteY5" fmla="*/ 3929716 h 3942343"/>
                    <a:gd name="connsiteX6" fmla="*/ 919777 w 1575069"/>
                    <a:gd name="connsiteY6" fmla="*/ 2251613 h 3942343"/>
                    <a:gd name="connsiteX7" fmla="*/ 747149 w 1575069"/>
                    <a:gd name="connsiteY7" fmla="*/ 2251607 h 3942343"/>
                    <a:gd name="connsiteX8" fmla="*/ 734516 w 1575069"/>
                    <a:gd name="connsiteY8" fmla="*/ 3931970 h 3942343"/>
                    <a:gd name="connsiteX9" fmla="*/ 356564 w 1575069"/>
                    <a:gd name="connsiteY9" fmla="*/ 3931960 h 3942343"/>
                    <a:gd name="connsiteX10" fmla="*/ 328016 w 1575069"/>
                    <a:gd name="connsiteY10" fmla="*/ 2097959 h 3942343"/>
                    <a:gd name="connsiteX11" fmla="*/ 70 w 1575069"/>
                    <a:gd name="connsiteY11" fmla="*/ 2060066 h 3942343"/>
                    <a:gd name="connsiteX12" fmla="*/ 4466 w 1575069"/>
                    <a:gd name="connsiteY12" fmla="*/ 316006 h 3942343"/>
                    <a:gd name="connsiteX13" fmla="*/ 481837 w 1575069"/>
                    <a:gd name="connsiteY13" fmla="*/ 0 h 3942343"/>
                    <a:gd name="connsiteX0" fmla="*/ 481837 w 1575069"/>
                    <a:gd name="connsiteY0" fmla="*/ 0 h 3942343"/>
                    <a:gd name="connsiteX1" fmla="*/ 1573882 w 1575069"/>
                    <a:gd name="connsiteY1" fmla="*/ 521517 h 3942343"/>
                    <a:gd name="connsiteX2" fmla="*/ 1575069 w 1575069"/>
                    <a:gd name="connsiteY2" fmla="*/ 2072699 h 3942343"/>
                    <a:gd name="connsiteX3" fmla="*/ 1319766 w 1575069"/>
                    <a:gd name="connsiteY3" fmla="*/ 2097957 h 3942343"/>
                    <a:gd name="connsiteX4" fmla="*/ 1319765 w 1575069"/>
                    <a:gd name="connsiteY4" fmla="*/ 3942343 h 3942343"/>
                    <a:gd name="connsiteX5" fmla="*/ 919772 w 1575069"/>
                    <a:gd name="connsiteY5" fmla="*/ 3929716 h 3942343"/>
                    <a:gd name="connsiteX6" fmla="*/ 919777 w 1575069"/>
                    <a:gd name="connsiteY6" fmla="*/ 2251613 h 3942343"/>
                    <a:gd name="connsiteX7" fmla="*/ 747149 w 1575069"/>
                    <a:gd name="connsiteY7" fmla="*/ 2251607 h 3942343"/>
                    <a:gd name="connsiteX8" fmla="*/ 734516 w 1575069"/>
                    <a:gd name="connsiteY8" fmla="*/ 3931970 h 3942343"/>
                    <a:gd name="connsiteX9" fmla="*/ 342290 w 1575069"/>
                    <a:gd name="connsiteY9" fmla="*/ 3927202 h 3942343"/>
                    <a:gd name="connsiteX10" fmla="*/ 328016 w 1575069"/>
                    <a:gd name="connsiteY10" fmla="*/ 2097959 h 3942343"/>
                    <a:gd name="connsiteX11" fmla="*/ 70 w 1575069"/>
                    <a:gd name="connsiteY11" fmla="*/ 2060066 h 3942343"/>
                    <a:gd name="connsiteX12" fmla="*/ 4466 w 1575069"/>
                    <a:gd name="connsiteY12" fmla="*/ 316006 h 3942343"/>
                    <a:gd name="connsiteX13" fmla="*/ 481837 w 1575069"/>
                    <a:gd name="connsiteY13" fmla="*/ 0 h 3942343"/>
                    <a:gd name="connsiteX0" fmla="*/ 481837 w 1575069"/>
                    <a:gd name="connsiteY0" fmla="*/ 0 h 3942343"/>
                    <a:gd name="connsiteX1" fmla="*/ 1573882 w 1575069"/>
                    <a:gd name="connsiteY1" fmla="*/ 521517 h 3942343"/>
                    <a:gd name="connsiteX2" fmla="*/ 1575069 w 1575069"/>
                    <a:gd name="connsiteY2" fmla="*/ 2072699 h 3942343"/>
                    <a:gd name="connsiteX3" fmla="*/ 1319766 w 1575069"/>
                    <a:gd name="connsiteY3" fmla="*/ 2097957 h 3942343"/>
                    <a:gd name="connsiteX4" fmla="*/ 1319765 w 1575069"/>
                    <a:gd name="connsiteY4" fmla="*/ 3942343 h 3942343"/>
                    <a:gd name="connsiteX5" fmla="*/ 919772 w 1575069"/>
                    <a:gd name="connsiteY5" fmla="*/ 3929716 h 3942343"/>
                    <a:gd name="connsiteX6" fmla="*/ 919777 w 1575069"/>
                    <a:gd name="connsiteY6" fmla="*/ 2251613 h 3942343"/>
                    <a:gd name="connsiteX7" fmla="*/ 747149 w 1575069"/>
                    <a:gd name="connsiteY7" fmla="*/ 2251607 h 3942343"/>
                    <a:gd name="connsiteX8" fmla="*/ 734516 w 1575069"/>
                    <a:gd name="connsiteY8" fmla="*/ 3931970 h 3942343"/>
                    <a:gd name="connsiteX9" fmla="*/ 337532 w 1575069"/>
                    <a:gd name="connsiteY9" fmla="*/ 3927202 h 3942343"/>
                    <a:gd name="connsiteX10" fmla="*/ 328016 w 1575069"/>
                    <a:gd name="connsiteY10" fmla="*/ 2097959 h 3942343"/>
                    <a:gd name="connsiteX11" fmla="*/ 70 w 1575069"/>
                    <a:gd name="connsiteY11" fmla="*/ 2060066 h 3942343"/>
                    <a:gd name="connsiteX12" fmla="*/ 4466 w 1575069"/>
                    <a:gd name="connsiteY12" fmla="*/ 316006 h 3942343"/>
                    <a:gd name="connsiteX13" fmla="*/ 481837 w 1575069"/>
                    <a:gd name="connsiteY13" fmla="*/ 0 h 3942343"/>
                    <a:gd name="connsiteX0" fmla="*/ 481837 w 1575069"/>
                    <a:gd name="connsiteY0" fmla="*/ 0 h 3942343"/>
                    <a:gd name="connsiteX1" fmla="*/ 1573882 w 1575069"/>
                    <a:gd name="connsiteY1" fmla="*/ 521517 h 3942343"/>
                    <a:gd name="connsiteX2" fmla="*/ 1575069 w 1575069"/>
                    <a:gd name="connsiteY2" fmla="*/ 2072699 h 3942343"/>
                    <a:gd name="connsiteX3" fmla="*/ 1319766 w 1575069"/>
                    <a:gd name="connsiteY3" fmla="*/ 2097957 h 3942343"/>
                    <a:gd name="connsiteX4" fmla="*/ 1319765 w 1575069"/>
                    <a:gd name="connsiteY4" fmla="*/ 3942343 h 3942343"/>
                    <a:gd name="connsiteX5" fmla="*/ 919772 w 1575069"/>
                    <a:gd name="connsiteY5" fmla="*/ 3929716 h 3942343"/>
                    <a:gd name="connsiteX6" fmla="*/ 919777 w 1575069"/>
                    <a:gd name="connsiteY6" fmla="*/ 2251613 h 3942343"/>
                    <a:gd name="connsiteX7" fmla="*/ 747149 w 1575069"/>
                    <a:gd name="connsiteY7" fmla="*/ 2251607 h 3942343"/>
                    <a:gd name="connsiteX8" fmla="*/ 734516 w 1575069"/>
                    <a:gd name="connsiteY8" fmla="*/ 3931970 h 3942343"/>
                    <a:gd name="connsiteX9" fmla="*/ 308983 w 1575069"/>
                    <a:gd name="connsiteY9" fmla="*/ 3922444 h 3942343"/>
                    <a:gd name="connsiteX10" fmla="*/ 328016 w 1575069"/>
                    <a:gd name="connsiteY10" fmla="*/ 2097959 h 3942343"/>
                    <a:gd name="connsiteX11" fmla="*/ 70 w 1575069"/>
                    <a:gd name="connsiteY11" fmla="*/ 2060066 h 3942343"/>
                    <a:gd name="connsiteX12" fmla="*/ 4466 w 1575069"/>
                    <a:gd name="connsiteY12" fmla="*/ 316006 h 3942343"/>
                    <a:gd name="connsiteX13" fmla="*/ 481837 w 1575069"/>
                    <a:gd name="connsiteY13" fmla="*/ 0 h 3942343"/>
                    <a:gd name="connsiteX0" fmla="*/ 481837 w 1575069"/>
                    <a:gd name="connsiteY0" fmla="*/ 0 h 3942343"/>
                    <a:gd name="connsiteX1" fmla="*/ 1573882 w 1575069"/>
                    <a:gd name="connsiteY1" fmla="*/ 521517 h 3942343"/>
                    <a:gd name="connsiteX2" fmla="*/ 1575069 w 1575069"/>
                    <a:gd name="connsiteY2" fmla="*/ 2072699 h 3942343"/>
                    <a:gd name="connsiteX3" fmla="*/ 1319766 w 1575069"/>
                    <a:gd name="connsiteY3" fmla="*/ 2097957 h 3942343"/>
                    <a:gd name="connsiteX4" fmla="*/ 1319765 w 1575069"/>
                    <a:gd name="connsiteY4" fmla="*/ 3942343 h 3942343"/>
                    <a:gd name="connsiteX5" fmla="*/ 919772 w 1575069"/>
                    <a:gd name="connsiteY5" fmla="*/ 3929716 h 3942343"/>
                    <a:gd name="connsiteX6" fmla="*/ 919777 w 1575069"/>
                    <a:gd name="connsiteY6" fmla="*/ 2251613 h 3942343"/>
                    <a:gd name="connsiteX7" fmla="*/ 747149 w 1575069"/>
                    <a:gd name="connsiteY7" fmla="*/ 2251607 h 3942343"/>
                    <a:gd name="connsiteX8" fmla="*/ 734516 w 1575069"/>
                    <a:gd name="connsiteY8" fmla="*/ 3931970 h 3942343"/>
                    <a:gd name="connsiteX9" fmla="*/ 313741 w 1575069"/>
                    <a:gd name="connsiteY9" fmla="*/ 3931960 h 3942343"/>
                    <a:gd name="connsiteX10" fmla="*/ 328016 w 1575069"/>
                    <a:gd name="connsiteY10" fmla="*/ 2097959 h 3942343"/>
                    <a:gd name="connsiteX11" fmla="*/ 70 w 1575069"/>
                    <a:gd name="connsiteY11" fmla="*/ 2060066 h 3942343"/>
                    <a:gd name="connsiteX12" fmla="*/ 4466 w 1575069"/>
                    <a:gd name="connsiteY12" fmla="*/ 316006 h 3942343"/>
                    <a:gd name="connsiteX13" fmla="*/ 481837 w 1575069"/>
                    <a:gd name="connsiteY13" fmla="*/ 0 h 3942343"/>
                    <a:gd name="connsiteX0" fmla="*/ 481837 w 1575069"/>
                    <a:gd name="connsiteY0" fmla="*/ 0 h 3942343"/>
                    <a:gd name="connsiteX1" fmla="*/ 1573882 w 1575069"/>
                    <a:gd name="connsiteY1" fmla="*/ 521517 h 3942343"/>
                    <a:gd name="connsiteX2" fmla="*/ 1575069 w 1575069"/>
                    <a:gd name="connsiteY2" fmla="*/ 2072699 h 3942343"/>
                    <a:gd name="connsiteX3" fmla="*/ 1319766 w 1575069"/>
                    <a:gd name="connsiteY3" fmla="*/ 2097957 h 3942343"/>
                    <a:gd name="connsiteX4" fmla="*/ 1319765 w 1575069"/>
                    <a:gd name="connsiteY4" fmla="*/ 3942343 h 3942343"/>
                    <a:gd name="connsiteX5" fmla="*/ 919772 w 1575069"/>
                    <a:gd name="connsiteY5" fmla="*/ 3929716 h 3942343"/>
                    <a:gd name="connsiteX6" fmla="*/ 919777 w 1575069"/>
                    <a:gd name="connsiteY6" fmla="*/ 2251613 h 3942343"/>
                    <a:gd name="connsiteX7" fmla="*/ 747149 w 1575069"/>
                    <a:gd name="connsiteY7" fmla="*/ 2251607 h 3942343"/>
                    <a:gd name="connsiteX8" fmla="*/ 734516 w 1575069"/>
                    <a:gd name="connsiteY8" fmla="*/ 3931970 h 3942343"/>
                    <a:gd name="connsiteX9" fmla="*/ 313741 w 1575069"/>
                    <a:gd name="connsiteY9" fmla="*/ 3931960 h 3942343"/>
                    <a:gd name="connsiteX10" fmla="*/ 328016 w 1575069"/>
                    <a:gd name="connsiteY10" fmla="*/ 2097959 h 3942343"/>
                    <a:gd name="connsiteX11" fmla="*/ 70 w 1575069"/>
                    <a:gd name="connsiteY11" fmla="*/ 2060066 h 3942343"/>
                    <a:gd name="connsiteX12" fmla="*/ 4466 w 1575069"/>
                    <a:gd name="connsiteY12" fmla="*/ 316006 h 3942343"/>
                    <a:gd name="connsiteX13" fmla="*/ 481837 w 1575069"/>
                    <a:gd name="connsiteY13" fmla="*/ 0 h 3942343"/>
                    <a:gd name="connsiteX0" fmla="*/ 481837 w 1575069"/>
                    <a:gd name="connsiteY0" fmla="*/ 0 h 3942343"/>
                    <a:gd name="connsiteX1" fmla="*/ 1573882 w 1575069"/>
                    <a:gd name="connsiteY1" fmla="*/ 521517 h 3942343"/>
                    <a:gd name="connsiteX2" fmla="*/ 1575069 w 1575069"/>
                    <a:gd name="connsiteY2" fmla="*/ 2072699 h 3942343"/>
                    <a:gd name="connsiteX3" fmla="*/ 1319766 w 1575069"/>
                    <a:gd name="connsiteY3" fmla="*/ 2097957 h 3942343"/>
                    <a:gd name="connsiteX4" fmla="*/ 1319765 w 1575069"/>
                    <a:gd name="connsiteY4" fmla="*/ 3942343 h 3942343"/>
                    <a:gd name="connsiteX5" fmla="*/ 919772 w 1575069"/>
                    <a:gd name="connsiteY5" fmla="*/ 3929716 h 3942343"/>
                    <a:gd name="connsiteX6" fmla="*/ 919777 w 1575069"/>
                    <a:gd name="connsiteY6" fmla="*/ 2251613 h 3942343"/>
                    <a:gd name="connsiteX7" fmla="*/ 728116 w 1575069"/>
                    <a:gd name="connsiteY7" fmla="*/ 2251608 h 3942343"/>
                    <a:gd name="connsiteX8" fmla="*/ 734516 w 1575069"/>
                    <a:gd name="connsiteY8" fmla="*/ 3931970 h 3942343"/>
                    <a:gd name="connsiteX9" fmla="*/ 313741 w 1575069"/>
                    <a:gd name="connsiteY9" fmla="*/ 3931960 h 3942343"/>
                    <a:gd name="connsiteX10" fmla="*/ 328016 w 1575069"/>
                    <a:gd name="connsiteY10" fmla="*/ 2097959 h 3942343"/>
                    <a:gd name="connsiteX11" fmla="*/ 70 w 1575069"/>
                    <a:gd name="connsiteY11" fmla="*/ 2060066 h 3942343"/>
                    <a:gd name="connsiteX12" fmla="*/ 4466 w 1575069"/>
                    <a:gd name="connsiteY12" fmla="*/ 316006 h 3942343"/>
                    <a:gd name="connsiteX13" fmla="*/ 481837 w 1575069"/>
                    <a:gd name="connsiteY13" fmla="*/ 0 h 3942343"/>
                    <a:gd name="connsiteX0" fmla="*/ 481837 w 1575069"/>
                    <a:gd name="connsiteY0" fmla="*/ 0 h 3942343"/>
                    <a:gd name="connsiteX1" fmla="*/ 1573882 w 1575069"/>
                    <a:gd name="connsiteY1" fmla="*/ 521517 h 3942343"/>
                    <a:gd name="connsiteX2" fmla="*/ 1575069 w 1575069"/>
                    <a:gd name="connsiteY2" fmla="*/ 2072699 h 3942343"/>
                    <a:gd name="connsiteX3" fmla="*/ 1319766 w 1575069"/>
                    <a:gd name="connsiteY3" fmla="*/ 2097957 h 3942343"/>
                    <a:gd name="connsiteX4" fmla="*/ 1319765 w 1575069"/>
                    <a:gd name="connsiteY4" fmla="*/ 3942343 h 3942343"/>
                    <a:gd name="connsiteX5" fmla="*/ 919772 w 1575069"/>
                    <a:gd name="connsiteY5" fmla="*/ 3929716 h 3942343"/>
                    <a:gd name="connsiteX6" fmla="*/ 919777 w 1575069"/>
                    <a:gd name="connsiteY6" fmla="*/ 2251613 h 3942343"/>
                    <a:gd name="connsiteX7" fmla="*/ 718600 w 1575069"/>
                    <a:gd name="connsiteY7" fmla="*/ 2251608 h 3942343"/>
                    <a:gd name="connsiteX8" fmla="*/ 734516 w 1575069"/>
                    <a:gd name="connsiteY8" fmla="*/ 3931970 h 3942343"/>
                    <a:gd name="connsiteX9" fmla="*/ 313741 w 1575069"/>
                    <a:gd name="connsiteY9" fmla="*/ 3931960 h 3942343"/>
                    <a:gd name="connsiteX10" fmla="*/ 328016 w 1575069"/>
                    <a:gd name="connsiteY10" fmla="*/ 2097959 h 3942343"/>
                    <a:gd name="connsiteX11" fmla="*/ 70 w 1575069"/>
                    <a:gd name="connsiteY11" fmla="*/ 2060066 h 3942343"/>
                    <a:gd name="connsiteX12" fmla="*/ 4466 w 1575069"/>
                    <a:gd name="connsiteY12" fmla="*/ 316006 h 3942343"/>
                    <a:gd name="connsiteX13" fmla="*/ 481837 w 1575069"/>
                    <a:gd name="connsiteY13" fmla="*/ 0 h 3942343"/>
                    <a:gd name="connsiteX0" fmla="*/ 481837 w 1575069"/>
                    <a:gd name="connsiteY0" fmla="*/ 0 h 3942343"/>
                    <a:gd name="connsiteX1" fmla="*/ 1573882 w 1575069"/>
                    <a:gd name="connsiteY1" fmla="*/ 521517 h 3942343"/>
                    <a:gd name="connsiteX2" fmla="*/ 1575069 w 1575069"/>
                    <a:gd name="connsiteY2" fmla="*/ 2072699 h 3942343"/>
                    <a:gd name="connsiteX3" fmla="*/ 1319766 w 1575069"/>
                    <a:gd name="connsiteY3" fmla="*/ 2097957 h 3942343"/>
                    <a:gd name="connsiteX4" fmla="*/ 1319765 w 1575069"/>
                    <a:gd name="connsiteY4" fmla="*/ 3942343 h 3942343"/>
                    <a:gd name="connsiteX5" fmla="*/ 919772 w 1575069"/>
                    <a:gd name="connsiteY5" fmla="*/ 3929716 h 3942343"/>
                    <a:gd name="connsiteX6" fmla="*/ 919777 w 1575069"/>
                    <a:gd name="connsiteY6" fmla="*/ 2251613 h 3942343"/>
                    <a:gd name="connsiteX7" fmla="*/ 732874 w 1575069"/>
                    <a:gd name="connsiteY7" fmla="*/ 2256366 h 3942343"/>
                    <a:gd name="connsiteX8" fmla="*/ 734516 w 1575069"/>
                    <a:gd name="connsiteY8" fmla="*/ 3931970 h 3942343"/>
                    <a:gd name="connsiteX9" fmla="*/ 313741 w 1575069"/>
                    <a:gd name="connsiteY9" fmla="*/ 3931960 h 3942343"/>
                    <a:gd name="connsiteX10" fmla="*/ 328016 w 1575069"/>
                    <a:gd name="connsiteY10" fmla="*/ 2097959 h 3942343"/>
                    <a:gd name="connsiteX11" fmla="*/ 70 w 1575069"/>
                    <a:gd name="connsiteY11" fmla="*/ 2060066 h 3942343"/>
                    <a:gd name="connsiteX12" fmla="*/ 4466 w 1575069"/>
                    <a:gd name="connsiteY12" fmla="*/ 316006 h 3942343"/>
                    <a:gd name="connsiteX13" fmla="*/ 481837 w 1575069"/>
                    <a:gd name="connsiteY13" fmla="*/ 0 h 3942343"/>
                    <a:gd name="connsiteX0" fmla="*/ 481837 w 1575069"/>
                    <a:gd name="connsiteY0" fmla="*/ 0 h 3931970"/>
                    <a:gd name="connsiteX1" fmla="*/ 1573882 w 1575069"/>
                    <a:gd name="connsiteY1" fmla="*/ 521517 h 3931970"/>
                    <a:gd name="connsiteX2" fmla="*/ 1575069 w 1575069"/>
                    <a:gd name="connsiteY2" fmla="*/ 2072699 h 3931970"/>
                    <a:gd name="connsiteX3" fmla="*/ 1319766 w 1575069"/>
                    <a:gd name="connsiteY3" fmla="*/ 2097957 h 3931970"/>
                    <a:gd name="connsiteX4" fmla="*/ 1315007 w 1575069"/>
                    <a:gd name="connsiteY4" fmla="*/ 3928069 h 3931970"/>
                    <a:gd name="connsiteX5" fmla="*/ 919772 w 1575069"/>
                    <a:gd name="connsiteY5" fmla="*/ 3929716 h 3931970"/>
                    <a:gd name="connsiteX6" fmla="*/ 919777 w 1575069"/>
                    <a:gd name="connsiteY6" fmla="*/ 2251613 h 3931970"/>
                    <a:gd name="connsiteX7" fmla="*/ 732874 w 1575069"/>
                    <a:gd name="connsiteY7" fmla="*/ 2256366 h 3931970"/>
                    <a:gd name="connsiteX8" fmla="*/ 734516 w 1575069"/>
                    <a:gd name="connsiteY8" fmla="*/ 3931970 h 3931970"/>
                    <a:gd name="connsiteX9" fmla="*/ 313741 w 1575069"/>
                    <a:gd name="connsiteY9" fmla="*/ 3931960 h 3931970"/>
                    <a:gd name="connsiteX10" fmla="*/ 328016 w 1575069"/>
                    <a:gd name="connsiteY10" fmla="*/ 2097959 h 3931970"/>
                    <a:gd name="connsiteX11" fmla="*/ 70 w 1575069"/>
                    <a:gd name="connsiteY11" fmla="*/ 2060066 h 3931970"/>
                    <a:gd name="connsiteX12" fmla="*/ 4466 w 1575069"/>
                    <a:gd name="connsiteY12" fmla="*/ 316006 h 3931970"/>
                    <a:gd name="connsiteX13" fmla="*/ 481837 w 1575069"/>
                    <a:gd name="connsiteY13" fmla="*/ 0 h 3931970"/>
                    <a:gd name="connsiteX0" fmla="*/ 481837 w 1575069"/>
                    <a:gd name="connsiteY0" fmla="*/ 0 h 3931970"/>
                    <a:gd name="connsiteX1" fmla="*/ 1573882 w 1575069"/>
                    <a:gd name="connsiteY1" fmla="*/ 521517 h 3931970"/>
                    <a:gd name="connsiteX2" fmla="*/ 1575069 w 1575069"/>
                    <a:gd name="connsiteY2" fmla="*/ 2072699 h 3931970"/>
                    <a:gd name="connsiteX3" fmla="*/ 1319766 w 1575069"/>
                    <a:gd name="connsiteY3" fmla="*/ 2097957 h 3931970"/>
                    <a:gd name="connsiteX4" fmla="*/ 1315007 w 1575069"/>
                    <a:gd name="connsiteY4" fmla="*/ 3928069 h 3931970"/>
                    <a:gd name="connsiteX5" fmla="*/ 919772 w 1575069"/>
                    <a:gd name="connsiteY5" fmla="*/ 3882135 h 3931970"/>
                    <a:gd name="connsiteX6" fmla="*/ 919777 w 1575069"/>
                    <a:gd name="connsiteY6" fmla="*/ 2251613 h 3931970"/>
                    <a:gd name="connsiteX7" fmla="*/ 732874 w 1575069"/>
                    <a:gd name="connsiteY7" fmla="*/ 2256366 h 3931970"/>
                    <a:gd name="connsiteX8" fmla="*/ 734516 w 1575069"/>
                    <a:gd name="connsiteY8" fmla="*/ 3931970 h 3931970"/>
                    <a:gd name="connsiteX9" fmla="*/ 313741 w 1575069"/>
                    <a:gd name="connsiteY9" fmla="*/ 3931960 h 3931970"/>
                    <a:gd name="connsiteX10" fmla="*/ 328016 w 1575069"/>
                    <a:gd name="connsiteY10" fmla="*/ 2097959 h 3931970"/>
                    <a:gd name="connsiteX11" fmla="*/ 70 w 1575069"/>
                    <a:gd name="connsiteY11" fmla="*/ 2060066 h 3931970"/>
                    <a:gd name="connsiteX12" fmla="*/ 4466 w 1575069"/>
                    <a:gd name="connsiteY12" fmla="*/ 316006 h 3931970"/>
                    <a:gd name="connsiteX13" fmla="*/ 481837 w 1575069"/>
                    <a:gd name="connsiteY13" fmla="*/ 0 h 3931970"/>
                    <a:gd name="connsiteX0" fmla="*/ 481837 w 1575069"/>
                    <a:gd name="connsiteY0" fmla="*/ 0 h 3931970"/>
                    <a:gd name="connsiteX1" fmla="*/ 1573882 w 1575069"/>
                    <a:gd name="connsiteY1" fmla="*/ 521517 h 3931970"/>
                    <a:gd name="connsiteX2" fmla="*/ 1575069 w 1575069"/>
                    <a:gd name="connsiteY2" fmla="*/ 2072699 h 3931970"/>
                    <a:gd name="connsiteX3" fmla="*/ 1319766 w 1575069"/>
                    <a:gd name="connsiteY3" fmla="*/ 2097957 h 3931970"/>
                    <a:gd name="connsiteX4" fmla="*/ 1310249 w 1575069"/>
                    <a:gd name="connsiteY4" fmla="*/ 3885246 h 3931970"/>
                    <a:gd name="connsiteX5" fmla="*/ 919772 w 1575069"/>
                    <a:gd name="connsiteY5" fmla="*/ 3882135 h 3931970"/>
                    <a:gd name="connsiteX6" fmla="*/ 919777 w 1575069"/>
                    <a:gd name="connsiteY6" fmla="*/ 2251613 h 3931970"/>
                    <a:gd name="connsiteX7" fmla="*/ 732874 w 1575069"/>
                    <a:gd name="connsiteY7" fmla="*/ 2256366 h 3931970"/>
                    <a:gd name="connsiteX8" fmla="*/ 734516 w 1575069"/>
                    <a:gd name="connsiteY8" fmla="*/ 3931970 h 3931970"/>
                    <a:gd name="connsiteX9" fmla="*/ 313741 w 1575069"/>
                    <a:gd name="connsiteY9" fmla="*/ 3931960 h 3931970"/>
                    <a:gd name="connsiteX10" fmla="*/ 328016 w 1575069"/>
                    <a:gd name="connsiteY10" fmla="*/ 2097959 h 3931970"/>
                    <a:gd name="connsiteX11" fmla="*/ 70 w 1575069"/>
                    <a:gd name="connsiteY11" fmla="*/ 2060066 h 3931970"/>
                    <a:gd name="connsiteX12" fmla="*/ 4466 w 1575069"/>
                    <a:gd name="connsiteY12" fmla="*/ 316006 h 3931970"/>
                    <a:gd name="connsiteX13" fmla="*/ 481837 w 1575069"/>
                    <a:gd name="connsiteY13" fmla="*/ 0 h 3931970"/>
                    <a:gd name="connsiteX0" fmla="*/ 481837 w 1575069"/>
                    <a:gd name="connsiteY0" fmla="*/ 0 h 3931970"/>
                    <a:gd name="connsiteX1" fmla="*/ 1573882 w 1575069"/>
                    <a:gd name="connsiteY1" fmla="*/ 521517 h 3931970"/>
                    <a:gd name="connsiteX2" fmla="*/ 1575069 w 1575069"/>
                    <a:gd name="connsiteY2" fmla="*/ 2072699 h 3931970"/>
                    <a:gd name="connsiteX3" fmla="*/ 1319766 w 1575069"/>
                    <a:gd name="connsiteY3" fmla="*/ 2097957 h 3931970"/>
                    <a:gd name="connsiteX4" fmla="*/ 1310249 w 1575069"/>
                    <a:gd name="connsiteY4" fmla="*/ 3885246 h 3931970"/>
                    <a:gd name="connsiteX5" fmla="*/ 919772 w 1575069"/>
                    <a:gd name="connsiteY5" fmla="*/ 3882135 h 3931970"/>
                    <a:gd name="connsiteX6" fmla="*/ 919777 w 1575069"/>
                    <a:gd name="connsiteY6" fmla="*/ 2251613 h 3931970"/>
                    <a:gd name="connsiteX7" fmla="*/ 732874 w 1575069"/>
                    <a:gd name="connsiteY7" fmla="*/ 2256366 h 3931970"/>
                    <a:gd name="connsiteX8" fmla="*/ 734516 w 1575069"/>
                    <a:gd name="connsiteY8" fmla="*/ 3931970 h 3931970"/>
                    <a:gd name="connsiteX9" fmla="*/ 313741 w 1575069"/>
                    <a:gd name="connsiteY9" fmla="*/ 3931960 h 3931970"/>
                    <a:gd name="connsiteX10" fmla="*/ 328016 w 1575069"/>
                    <a:gd name="connsiteY10" fmla="*/ 2097959 h 3931970"/>
                    <a:gd name="connsiteX11" fmla="*/ 70 w 1575069"/>
                    <a:gd name="connsiteY11" fmla="*/ 2060066 h 3931970"/>
                    <a:gd name="connsiteX12" fmla="*/ 4466 w 1575069"/>
                    <a:gd name="connsiteY12" fmla="*/ 316006 h 3931970"/>
                    <a:gd name="connsiteX13" fmla="*/ 481837 w 1575069"/>
                    <a:gd name="connsiteY13" fmla="*/ 0 h 3931970"/>
                    <a:gd name="connsiteX0" fmla="*/ 481837 w 1575069"/>
                    <a:gd name="connsiteY0" fmla="*/ 0 h 3931970"/>
                    <a:gd name="connsiteX1" fmla="*/ 1573882 w 1575069"/>
                    <a:gd name="connsiteY1" fmla="*/ 521517 h 3931970"/>
                    <a:gd name="connsiteX2" fmla="*/ 1575069 w 1575069"/>
                    <a:gd name="connsiteY2" fmla="*/ 2072699 h 3931970"/>
                    <a:gd name="connsiteX3" fmla="*/ 1319766 w 1575069"/>
                    <a:gd name="connsiteY3" fmla="*/ 2097957 h 3931970"/>
                    <a:gd name="connsiteX4" fmla="*/ 1315007 w 1575069"/>
                    <a:gd name="connsiteY4" fmla="*/ 3885246 h 3931970"/>
                    <a:gd name="connsiteX5" fmla="*/ 919772 w 1575069"/>
                    <a:gd name="connsiteY5" fmla="*/ 3882135 h 3931970"/>
                    <a:gd name="connsiteX6" fmla="*/ 919777 w 1575069"/>
                    <a:gd name="connsiteY6" fmla="*/ 2251613 h 3931970"/>
                    <a:gd name="connsiteX7" fmla="*/ 732874 w 1575069"/>
                    <a:gd name="connsiteY7" fmla="*/ 2256366 h 3931970"/>
                    <a:gd name="connsiteX8" fmla="*/ 734516 w 1575069"/>
                    <a:gd name="connsiteY8" fmla="*/ 3931970 h 3931970"/>
                    <a:gd name="connsiteX9" fmla="*/ 313741 w 1575069"/>
                    <a:gd name="connsiteY9" fmla="*/ 3931960 h 3931970"/>
                    <a:gd name="connsiteX10" fmla="*/ 328016 w 1575069"/>
                    <a:gd name="connsiteY10" fmla="*/ 2097959 h 3931970"/>
                    <a:gd name="connsiteX11" fmla="*/ 70 w 1575069"/>
                    <a:gd name="connsiteY11" fmla="*/ 2060066 h 3931970"/>
                    <a:gd name="connsiteX12" fmla="*/ 4466 w 1575069"/>
                    <a:gd name="connsiteY12" fmla="*/ 316006 h 3931970"/>
                    <a:gd name="connsiteX13" fmla="*/ 481837 w 1575069"/>
                    <a:gd name="connsiteY13" fmla="*/ 0 h 3931970"/>
                    <a:gd name="connsiteX0" fmla="*/ 481837 w 1575069"/>
                    <a:gd name="connsiteY0" fmla="*/ 0 h 4000521"/>
                    <a:gd name="connsiteX1" fmla="*/ 1573882 w 1575069"/>
                    <a:gd name="connsiteY1" fmla="*/ 521517 h 4000521"/>
                    <a:gd name="connsiteX2" fmla="*/ 1575069 w 1575069"/>
                    <a:gd name="connsiteY2" fmla="*/ 2072699 h 4000521"/>
                    <a:gd name="connsiteX3" fmla="*/ 1319766 w 1575069"/>
                    <a:gd name="connsiteY3" fmla="*/ 2097957 h 4000521"/>
                    <a:gd name="connsiteX4" fmla="*/ 1315007 w 1575069"/>
                    <a:gd name="connsiteY4" fmla="*/ 3885246 h 4000521"/>
                    <a:gd name="connsiteX5" fmla="*/ 919772 w 1575069"/>
                    <a:gd name="connsiteY5" fmla="*/ 3882135 h 4000521"/>
                    <a:gd name="connsiteX6" fmla="*/ 919777 w 1575069"/>
                    <a:gd name="connsiteY6" fmla="*/ 2251613 h 4000521"/>
                    <a:gd name="connsiteX7" fmla="*/ 732874 w 1575069"/>
                    <a:gd name="connsiteY7" fmla="*/ 2256366 h 4000521"/>
                    <a:gd name="connsiteX8" fmla="*/ 734516 w 1575069"/>
                    <a:gd name="connsiteY8" fmla="*/ 3931970 h 4000521"/>
                    <a:gd name="connsiteX9" fmla="*/ 313741 w 1575069"/>
                    <a:gd name="connsiteY9" fmla="*/ 3931960 h 4000521"/>
                    <a:gd name="connsiteX10" fmla="*/ 328016 w 1575069"/>
                    <a:gd name="connsiteY10" fmla="*/ 2097959 h 4000521"/>
                    <a:gd name="connsiteX11" fmla="*/ 70 w 1575069"/>
                    <a:gd name="connsiteY11" fmla="*/ 2060066 h 4000521"/>
                    <a:gd name="connsiteX12" fmla="*/ 4466 w 1575069"/>
                    <a:gd name="connsiteY12" fmla="*/ 316006 h 4000521"/>
                    <a:gd name="connsiteX13" fmla="*/ 481837 w 1575069"/>
                    <a:gd name="connsiteY13" fmla="*/ 0 h 4000521"/>
                    <a:gd name="connsiteX0" fmla="*/ 481837 w 1575069"/>
                    <a:gd name="connsiteY0" fmla="*/ 0 h 4051134"/>
                    <a:gd name="connsiteX1" fmla="*/ 1573882 w 1575069"/>
                    <a:gd name="connsiteY1" fmla="*/ 521517 h 4051134"/>
                    <a:gd name="connsiteX2" fmla="*/ 1575069 w 1575069"/>
                    <a:gd name="connsiteY2" fmla="*/ 2072699 h 4051134"/>
                    <a:gd name="connsiteX3" fmla="*/ 1319766 w 1575069"/>
                    <a:gd name="connsiteY3" fmla="*/ 2097957 h 4051134"/>
                    <a:gd name="connsiteX4" fmla="*/ 1315007 w 1575069"/>
                    <a:gd name="connsiteY4" fmla="*/ 3885246 h 4051134"/>
                    <a:gd name="connsiteX5" fmla="*/ 919772 w 1575069"/>
                    <a:gd name="connsiteY5" fmla="*/ 3882135 h 4051134"/>
                    <a:gd name="connsiteX6" fmla="*/ 919777 w 1575069"/>
                    <a:gd name="connsiteY6" fmla="*/ 2251613 h 4051134"/>
                    <a:gd name="connsiteX7" fmla="*/ 732874 w 1575069"/>
                    <a:gd name="connsiteY7" fmla="*/ 2256366 h 4051134"/>
                    <a:gd name="connsiteX8" fmla="*/ 734516 w 1575069"/>
                    <a:gd name="connsiteY8" fmla="*/ 3931970 h 4051134"/>
                    <a:gd name="connsiteX9" fmla="*/ 313741 w 1575069"/>
                    <a:gd name="connsiteY9" fmla="*/ 3931960 h 4051134"/>
                    <a:gd name="connsiteX10" fmla="*/ 328016 w 1575069"/>
                    <a:gd name="connsiteY10" fmla="*/ 2097959 h 4051134"/>
                    <a:gd name="connsiteX11" fmla="*/ 70 w 1575069"/>
                    <a:gd name="connsiteY11" fmla="*/ 2060066 h 4051134"/>
                    <a:gd name="connsiteX12" fmla="*/ 4466 w 1575069"/>
                    <a:gd name="connsiteY12" fmla="*/ 316006 h 4051134"/>
                    <a:gd name="connsiteX13" fmla="*/ 481837 w 1575069"/>
                    <a:gd name="connsiteY13" fmla="*/ 0 h 4051134"/>
                    <a:gd name="connsiteX0" fmla="*/ 481837 w 1575069"/>
                    <a:gd name="connsiteY0" fmla="*/ 0 h 4066772"/>
                    <a:gd name="connsiteX1" fmla="*/ 1573882 w 1575069"/>
                    <a:gd name="connsiteY1" fmla="*/ 521517 h 4066772"/>
                    <a:gd name="connsiteX2" fmla="*/ 1575069 w 1575069"/>
                    <a:gd name="connsiteY2" fmla="*/ 2072699 h 4066772"/>
                    <a:gd name="connsiteX3" fmla="*/ 1319766 w 1575069"/>
                    <a:gd name="connsiteY3" fmla="*/ 2097957 h 4066772"/>
                    <a:gd name="connsiteX4" fmla="*/ 1315007 w 1575069"/>
                    <a:gd name="connsiteY4" fmla="*/ 3885246 h 4066772"/>
                    <a:gd name="connsiteX5" fmla="*/ 919772 w 1575069"/>
                    <a:gd name="connsiteY5" fmla="*/ 3882135 h 4066772"/>
                    <a:gd name="connsiteX6" fmla="*/ 919777 w 1575069"/>
                    <a:gd name="connsiteY6" fmla="*/ 2251613 h 4066772"/>
                    <a:gd name="connsiteX7" fmla="*/ 732874 w 1575069"/>
                    <a:gd name="connsiteY7" fmla="*/ 2256366 h 4066772"/>
                    <a:gd name="connsiteX8" fmla="*/ 734516 w 1575069"/>
                    <a:gd name="connsiteY8" fmla="*/ 3931970 h 4066772"/>
                    <a:gd name="connsiteX9" fmla="*/ 313741 w 1575069"/>
                    <a:gd name="connsiteY9" fmla="*/ 3931960 h 4066772"/>
                    <a:gd name="connsiteX10" fmla="*/ 328016 w 1575069"/>
                    <a:gd name="connsiteY10" fmla="*/ 2097959 h 4066772"/>
                    <a:gd name="connsiteX11" fmla="*/ 70 w 1575069"/>
                    <a:gd name="connsiteY11" fmla="*/ 2060066 h 4066772"/>
                    <a:gd name="connsiteX12" fmla="*/ 4466 w 1575069"/>
                    <a:gd name="connsiteY12" fmla="*/ 316006 h 4066772"/>
                    <a:gd name="connsiteX13" fmla="*/ 481837 w 1575069"/>
                    <a:gd name="connsiteY13" fmla="*/ 0 h 4066772"/>
                    <a:gd name="connsiteX0" fmla="*/ 481837 w 1575069"/>
                    <a:gd name="connsiteY0" fmla="*/ 0 h 4068321"/>
                    <a:gd name="connsiteX1" fmla="*/ 1573882 w 1575069"/>
                    <a:gd name="connsiteY1" fmla="*/ 521517 h 4068321"/>
                    <a:gd name="connsiteX2" fmla="*/ 1575069 w 1575069"/>
                    <a:gd name="connsiteY2" fmla="*/ 2072699 h 4068321"/>
                    <a:gd name="connsiteX3" fmla="*/ 1319766 w 1575069"/>
                    <a:gd name="connsiteY3" fmla="*/ 2097957 h 4068321"/>
                    <a:gd name="connsiteX4" fmla="*/ 1315007 w 1575069"/>
                    <a:gd name="connsiteY4" fmla="*/ 3885246 h 4068321"/>
                    <a:gd name="connsiteX5" fmla="*/ 919772 w 1575069"/>
                    <a:gd name="connsiteY5" fmla="*/ 3882135 h 4068321"/>
                    <a:gd name="connsiteX6" fmla="*/ 919777 w 1575069"/>
                    <a:gd name="connsiteY6" fmla="*/ 2251613 h 4068321"/>
                    <a:gd name="connsiteX7" fmla="*/ 732874 w 1575069"/>
                    <a:gd name="connsiteY7" fmla="*/ 2256366 h 4068321"/>
                    <a:gd name="connsiteX8" fmla="*/ 734516 w 1575069"/>
                    <a:gd name="connsiteY8" fmla="*/ 3931970 h 4068321"/>
                    <a:gd name="connsiteX9" fmla="*/ 313741 w 1575069"/>
                    <a:gd name="connsiteY9" fmla="*/ 3931960 h 4068321"/>
                    <a:gd name="connsiteX10" fmla="*/ 328016 w 1575069"/>
                    <a:gd name="connsiteY10" fmla="*/ 2097959 h 4068321"/>
                    <a:gd name="connsiteX11" fmla="*/ 70 w 1575069"/>
                    <a:gd name="connsiteY11" fmla="*/ 2060066 h 4068321"/>
                    <a:gd name="connsiteX12" fmla="*/ 4466 w 1575069"/>
                    <a:gd name="connsiteY12" fmla="*/ 316006 h 4068321"/>
                    <a:gd name="connsiteX13" fmla="*/ 481837 w 1575069"/>
                    <a:gd name="connsiteY13" fmla="*/ 0 h 4068321"/>
                    <a:gd name="connsiteX0" fmla="*/ 481837 w 1575069"/>
                    <a:gd name="connsiteY0" fmla="*/ 0 h 3986938"/>
                    <a:gd name="connsiteX1" fmla="*/ 1573882 w 1575069"/>
                    <a:gd name="connsiteY1" fmla="*/ 521517 h 3986938"/>
                    <a:gd name="connsiteX2" fmla="*/ 1575069 w 1575069"/>
                    <a:gd name="connsiteY2" fmla="*/ 2072699 h 3986938"/>
                    <a:gd name="connsiteX3" fmla="*/ 1319766 w 1575069"/>
                    <a:gd name="connsiteY3" fmla="*/ 2097957 h 3986938"/>
                    <a:gd name="connsiteX4" fmla="*/ 1315007 w 1575069"/>
                    <a:gd name="connsiteY4" fmla="*/ 3885246 h 3986938"/>
                    <a:gd name="connsiteX5" fmla="*/ 919772 w 1575069"/>
                    <a:gd name="connsiteY5" fmla="*/ 3882135 h 3986938"/>
                    <a:gd name="connsiteX6" fmla="*/ 919777 w 1575069"/>
                    <a:gd name="connsiteY6" fmla="*/ 2251613 h 3986938"/>
                    <a:gd name="connsiteX7" fmla="*/ 732874 w 1575069"/>
                    <a:gd name="connsiteY7" fmla="*/ 2256366 h 3986938"/>
                    <a:gd name="connsiteX8" fmla="*/ 734516 w 1575069"/>
                    <a:gd name="connsiteY8" fmla="*/ 3931970 h 3986938"/>
                    <a:gd name="connsiteX9" fmla="*/ 313741 w 1575069"/>
                    <a:gd name="connsiteY9" fmla="*/ 3931960 h 3986938"/>
                    <a:gd name="connsiteX10" fmla="*/ 328016 w 1575069"/>
                    <a:gd name="connsiteY10" fmla="*/ 2097959 h 3986938"/>
                    <a:gd name="connsiteX11" fmla="*/ 70 w 1575069"/>
                    <a:gd name="connsiteY11" fmla="*/ 2060066 h 3986938"/>
                    <a:gd name="connsiteX12" fmla="*/ 4466 w 1575069"/>
                    <a:gd name="connsiteY12" fmla="*/ 316006 h 3986938"/>
                    <a:gd name="connsiteX13" fmla="*/ 481837 w 1575069"/>
                    <a:gd name="connsiteY13" fmla="*/ 0 h 3986938"/>
                    <a:gd name="connsiteX0" fmla="*/ 481837 w 1575069"/>
                    <a:gd name="connsiteY0" fmla="*/ 0 h 3991004"/>
                    <a:gd name="connsiteX1" fmla="*/ 1573882 w 1575069"/>
                    <a:gd name="connsiteY1" fmla="*/ 521517 h 3991004"/>
                    <a:gd name="connsiteX2" fmla="*/ 1575069 w 1575069"/>
                    <a:gd name="connsiteY2" fmla="*/ 2072699 h 3991004"/>
                    <a:gd name="connsiteX3" fmla="*/ 1319766 w 1575069"/>
                    <a:gd name="connsiteY3" fmla="*/ 2097957 h 3991004"/>
                    <a:gd name="connsiteX4" fmla="*/ 1315007 w 1575069"/>
                    <a:gd name="connsiteY4" fmla="*/ 3885246 h 3991004"/>
                    <a:gd name="connsiteX5" fmla="*/ 919772 w 1575069"/>
                    <a:gd name="connsiteY5" fmla="*/ 3882135 h 3991004"/>
                    <a:gd name="connsiteX6" fmla="*/ 919777 w 1575069"/>
                    <a:gd name="connsiteY6" fmla="*/ 2251613 h 3991004"/>
                    <a:gd name="connsiteX7" fmla="*/ 732874 w 1575069"/>
                    <a:gd name="connsiteY7" fmla="*/ 2256366 h 3991004"/>
                    <a:gd name="connsiteX8" fmla="*/ 734516 w 1575069"/>
                    <a:gd name="connsiteY8" fmla="*/ 3931970 h 3991004"/>
                    <a:gd name="connsiteX9" fmla="*/ 313741 w 1575069"/>
                    <a:gd name="connsiteY9" fmla="*/ 3931960 h 3991004"/>
                    <a:gd name="connsiteX10" fmla="*/ 328016 w 1575069"/>
                    <a:gd name="connsiteY10" fmla="*/ 2097959 h 3991004"/>
                    <a:gd name="connsiteX11" fmla="*/ 70 w 1575069"/>
                    <a:gd name="connsiteY11" fmla="*/ 2060066 h 3991004"/>
                    <a:gd name="connsiteX12" fmla="*/ 4466 w 1575069"/>
                    <a:gd name="connsiteY12" fmla="*/ 316006 h 3991004"/>
                    <a:gd name="connsiteX13" fmla="*/ 481837 w 1575069"/>
                    <a:gd name="connsiteY13" fmla="*/ 0 h 3991004"/>
                    <a:gd name="connsiteX0" fmla="*/ 481837 w 1575069"/>
                    <a:gd name="connsiteY0" fmla="*/ 0 h 3973071"/>
                    <a:gd name="connsiteX1" fmla="*/ 1573882 w 1575069"/>
                    <a:gd name="connsiteY1" fmla="*/ 521517 h 3973071"/>
                    <a:gd name="connsiteX2" fmla="*/ 1575069 w 1575069"/>
                    <a:gd name="connsiteY2" fmla="*/ 2072699 h 3973071"/>
                    <a:gd name="connsiteX3" fmla="*/ 1319766 w 1575069"/>
                    <a:gd name="connsiteY3" fmla="*/ 2097957 h 3973071"/>
                    <a:gd name="connsiteX4" fmla="*/ 1324523 w 1575069"/>
                    <a:gd name="connsiteY4" fmla="*/ 3828149 h 3973071"/>
                    <a:gd name="connsiteX5" fmla="*/ 919772 w 1575069"/>
                    <a:gd name="connsiteY5" fmla="*/ 3882135 h 3973071"/>
                    <a:gd name="connsiteX6" fmla="*/ 919777 w 1575069"/>
                    <a:gd name="connsiteY6" fmla="*/ 2251613 h 3973071"/>
                    <a:gd name="connsiteX7" fmla="*/ 732874 w 1575069"/>
                    <a:gd name="connsiteY7" fmla="*/ 2256366 h 3973071"/>
                    <a:gd name="connsiteX8" fmla="*/ 734516 w 1575069"/>
                    <a:gd name="connsiteY8" fmla="*/ 3931970 h 3973071"/>
                    <a:gd name="connsiteX9" fmla="*/ 313741 w 1575069"/>
                    <a:gd name="connsiteY9" fmla="*/ 3931960 h 3973071"/>
                    <a:gd name="connsiteX10" fmla="*/ 328016 w 1575069"/>
                    <a:gd name="connsiteY10" fmla="*/ 2097959 h 3973071"/>
                    <a:gd name="connsiteX11" fmla="*/ 70 w 1575069"/>
                    <a:gd name="connsiteY11" fmla="*/ 2060066 h 3973071"/>
                    <a:gd name="connsiteX12" fmla="*/ 4466 w 1575069"/>
                    <a:gd name="connsiteY12" fmla="*/ 316006 h 3973071"/>
                    <a:gd name="connsiteX13" fmla="*/ 481837 w 1575069"/>
                    <a:gd name="connsiteY13" fmla="*/ 0 h 3973071"/>
                    <a:gd name="connsiteX0" fmla="*/ 481837 w 1575069"/>
                    <a:gd name="connsiteY0" fmla="*/ 0 h 4015246"/>
                    <a:gd name="connsiteX1" fmla="*/ 1573882 w 1575069"/>
                    <a:gd name="connsiteY1" fmla="*/ 521517 h 4015246"/>
                    <a:gd name="connsiteX2" fmla="*/ 1575069 w 1575069"/>
                    <a:gd name="connsiteY2" fmla="*/ 2072699 h 4015246"/>
                    <a:gd name="connsiteX3" fmla="*/ 1319766 w 1575069"/>
                    <a:gd name="connsiteY3" fmla="*/ 2097957 h 4015246"/>
                    <a:gd name="connsiteX4" fmla="*/ 1324523 w 1575069"/>
                    <a:gd name="connsiteY4" fmla="*/ 3828149 h 4015246"/>
                    <a:gd name="connsiteX5" fmla="*/ 919772 w 1575069"/>
                    <a:gd name="connsiteY5" fmla="*/ 3882135 h 4015246"/>
                    <a:gd name="connsiteX6" fmla="*/ 919777 w 1575069"/>
                    <a:gd name="connsiteY6" fmla="*/ 2251613 h 4015246"/>
                    <a:gd name="connsiteX7" fmla="*/ 732874 w 1575069"/>
                    <a:gd name="connsiteY7" fmla="*/ 2256366 h 4015246"/>
                    <a:gd name="connsiteX8" fmla="*/ 734516 w 1575069"/>
                    <a:gd name="connsiteY8" fmla="*/ 3931970 h 4015246"/>
                    <a:gd name="connsiteX9" fmla="*/ 313741 w 1575069"/>
                    <a:gd name="connsiteY9" fmla="*/ 3931960 h 4015246"/>
                    <a:gd name="connsiteX10" fmla="*/ 328016 w 1575069"/>
                    <a:gd name="connsiteY10" fmla="*/ 2097959 h 4015246"/>
                    <a:gd name="connsiteX11" fmla="*/ 70 w 1575069"/>
                    <a:gd name="connsiteY11" fmla="*/ 2060066 h 4015246"/>
                    <a:gd name="connsiteX12" fmla="*/ 4466 w 1575069"/>
                    <a:gd name="connsiteY12" fmla="*/ 316006 h 4015246"/>
                    <a:gd name="connsiteX13" fmla="*/ 481837 w 1575069"/>
                    <a:gd name="connsiteY13" fmla="*/ 0 h 4015246"/>
                    <a:gd name="connsiteX0" fmla="*/ 481837 w 1575069"/>
                    <a:gd name="connsiteY0" fmla="*/ 0 h 3994911"/>
                    <a:gd name="connsiteX1" fmla="*/ 1573882 w 1575069"/>
                    <a:gd name="connsiteY1" fmla="*/ 521517 h 3994911"/>
                    <a:gd name="connsiteX2" fmla="*/ 1575069 w 1575069"/>
                    <a:gd name="connsiteY2" fmla="*/ 2072699 h 3994911"/>
                    <a:gd name="connsiteX3" fmla="*/ 1319766 w 1575069"/>
                    <a:gd name="connsiteY3" fmla="*/ 2097957 h 3994911"/>
                    <a:gd name="connsiteX4" fmla="*/ 1324523 w 1575069"/>
                    <a:gd name="connsiteY4" fmla="*/ 3828149 h 3994911"/>
                    <a:gd name="connsiteX5" fmla="*/ 919772 w 1575069"/>
                    <a:gd name="connsiteY5" fmla="*/ 3844070 h 3994911"/>
                    <a:gd name="connsiteX6" fmla="*/ 919777 w 1575069"/>
                    <a:gd name="connsiteY6" fmla="*/ 2251613 h 3994911"/>
                    <a:gd name="connsiteX7" fmla="*/ 732874 w 1575069"/>
                    <a:gd name="connsiteY7" fmla="*/ 2256366 h 3994911"/>
                    <a:gd name="connsiteX8" fmla="*/ 734516 w 1575069"/>
                    <a:gd name="connsiteY8" fmla="*/ 3931970 h 3994911"/>
                    <a:gd name="connsiteX9" fmla="*/ 313741 w 1575069"/>
                    <a:gd name="connsiteY9" fmla="*/ 3931960 h 3994911"/>
                    <a:gd name="connsiteX10" fmla="*/ 328016 w 1575069"/>
                    <a:gd name="connsiteY10" fmla="*/ 2097959 h 3994911"/>
                    <a:gd name="connsiteX11" fmla="*/ 70 w 1575069"/>
                    <a:gd name="connsiteY11" fmla="*/ 2060066 h 3994911"/>
                    <a:gd name="connsiteX12" fmla="*/ 4466 w 1575069"/>
                    <a:gd name="connsiteY12" fmla="*/ 316006 h 3994911"/>
                    <a:gd name="connsiteX13" fmla="*/ 481837 w 1575069"/>
                    <a:gd name="connsiteY13" fmla="*/ 0 h 3994911"/>
                    <a:gd name="connsiteX0" fmla="*/ 481837 w 1575069"/>
                    <a:gd name="connsiteY0" fmla="*/ 0 h 3998501"/>
                    <a:gd name="connsiteX1" fmla="*/ 1573882 w 1575069"/>
                    <a:gd name="connsiteY1" fmla="*/ 521517 h 3998501"/>
                    <a:gd name="connsiteX2" fmla="*/ 1575069 w 1575069"/>
                    <a:gd name="connsiteY2" fmla="*/ 2072699 h 3998501"/>
                    <a:gd name="connsiteX3" fmla="*/ 1319766 w 1575069"/>
                    <a:gd name="connsiteY3" fmla="*/ 2097957 h 3998501"/>
                    <a:gd name="connsiteX4" fmla="*/ 1324523 w 1575069"/>
                    <a:gd name="connsiteY4" fmla="*/ 3828149 h 3998501"/>
                    <a:gd name="connsiteX5" fmla="*/ 919772 w 1575069"/>
                    <a:gd name="connsiteY5" fmla="*/ 3844070 h 3998501"/>
                    <a:gd name="connsiteX6" fmla="*/ 919777 w 1575069"/>
                    <a:gd name="connsiteY6" fmla="*/ 2251613 h 3998501"/>
                    <a:gd name="connsiteX7" fmla="*/ 732874 w 1575069"/>
                    <a:gd name="connsiteY7" fmla="*/ 2256366 h 3998501"/>
                    <a:gd name="connsiteX8" fmla="*/ 734516 w 1575069"/>
                    <a:gd name="connsiteY8" fmla="*/ 3931970 h 3998501"/>
                    <a:gd name="connsiteX9" fmla="*/ 313741 w 1575069"/>
                    <a:gd name="connsiteY9" fmla="*/ 3931960 h 3998501"/>
                    <a:gd name="connsiteX10" fmla="*/ 328016 w 1575069"/>
                    <a:gd name="connsiteY10" fmla="*/ 2097959 h 3998501"/>
                    <a:gd name="connsiteX11" fmla="*/ 70 w 1575069"/>
                    <a:gd name="connsiteY11" fmla="*/ 2060066 h 3998501"/>
                    <a:gd name="connsiteX12" fmla="*/ 4466 w 1575069"/>
                    <a:gd name="connsiteY12" fmla="*/ 316006 h 3998501"/>
                    <a:gd name="connsiteX13" fmla="*/ 481837 w 1575069"/>
                    <a:gd name="connsiteY13" fmla="*/ 0 h 3998501"/>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6 w 1575069"/>
                    <a:gd name="connsiteY8" fmla="*/ 3931970 h 3998502"/>
                    <a:gd name="connsiteX9" fmla="*/ 313741 w 1575069"/>
                    <a:gd name="connsiteY9" fmla="*/ 3931960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20242 w 1575069"/>
                    <a:gd name="connsiteY8" fmla="*/ 3903421 h 3998502"/>
                    <a:gd name="connsiteX9" fmla="*/ 313741 w 1575069"/>
                    <a:gd name="connsiteY9" fmla="*/ 3931960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20242 w 1575069"/>
                    <a:gd name="connsiteY8" fmla="*/ 3931970 h 3998502"/>
                    <a:gd name="connsiteX9" fmla="*/ 313741 w 1575069"/>
                    <a:gd name="connsiteY9" fmla="*/ 3931960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53549 w 1575069"/>
                    <a:gd name="connsiteY8" fmla="*/ 3936728 h 3998502"/>
                    <a:gd name="connsiteX9" fmla="*/ 313741 w 1575069"/>
                    <a:gd name="connsiteY9" fmla="*/ 3931960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67823 w 1575069"/>
                    <a:gd name="connsiteY8" fmla="*/ 3936728 h 3998502"/>
                    <a:gd name="connsiteX9" fmla="*/ 313741 w 1575069"/>
                    <a:gd name="connsiteY9" fmla="*/ 3931960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58307 w 1575069"/>
                    <a:gd name="connsiteY8" fmla="*/ 3931970 h 3998502"/>
                    <a:gd name="connsiteX9" fmla="*/ 313741 w 1575069"/>
                    <a:gd name="connsiteY9" fmla="*/ 3931960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7 w 1575069"/>
                    <a:gd name="connsiteY8" fmla="*/ 3941486 h 3998502"/>
                    <a:gd name="connsiteX9" fmla="*/ 313741 w 1575069"/>
                    <a:gd name="connsiteY9" fmla="*/ 3931960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7 w 1575069"/>
                    <a:gd name="connsiteY8" fmla="*/ 3941486 h 3998502"/>
                    <a:gd name="connsiteX9" fmla="*/ 313741 w 1575069"/>
                    <a:gd name="connsiteY9" fmla="*/ 3931960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7 w 1575069"/>
                    <a:gd name="connsiteY8" fmla="*/ 3941486 h 3998502"/>
                    <a:gd name="connsiteX9" fmla="*/ 323258 w 1575069"/>
                    <a:gd name="connsiteY9" fmla="*/ 3931960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4040903"/>
                    <a:gd name="connsiteX1" fmla="*/ 1573882 w 1575069"/>
                    <a:gd name="connsiteY1" fmla="*/ 521517 h 4040903"/>
                    <a:gd name="connsiteX2" fmla="*/ 1575069 w 1575069"/>
                    <a:gd name="connsiteY2" fmla="*/ 2072699 h 4040903"/>
                    <a:gd name="connsiteX3" fmla="*/ 1319766 w 1575069"/>
                    <a:gd name="connsiteY3" fmla="*/ 2097957 h 4040903"/>
                    <a:gd name="connsiteX4" fmla="*/ 1324523 w 1575069"/>
                    <a:gd name="connsiteY4" fmla="*/ 3828149 h 4040903"/>
                    <a:gd name="connsiteX5" fmla="*/ 919772 w 1575069"/>
                    <a:gd name="connsiteY5" fmla="*/ 3844070 h 4040903"/>
                    <a:gd name="connsiteX6" fmla="*/ 919777 w 1575069"/>
                    <a:gd name="connsiteY6" fmla="*/ 2251613 h 4040903"/>
                    <a:gd name="connsiteX7" fmla="*/ 732874 w 1575069"/>
                    <a:gd name="connsiteY7" fmla="*/ 2256366 h 4040903"/>
                    <a:gd name="connsiteX8" fmla="*/ 734517 w 1575069"/>
                    <a:gd name="connsiteY8" fmla="*/ 3941486 h 4040903"/>
                    <a:gd name="connsiteX9" fmla="*/ 323258 w 1575069"/>
                    <a:gd name="connsiteY9" fmla="*/ 3931960 h 4040903"/>
                    <a:gd name="connsiteX10" fmla="*/ 328016 w 1575069"/>
                    <a:gd name="connsiteY10" fmla="*/ 2097959 h 4040903"/>
                    <a:gd name="connsiteX11" fmla="*/ 70 w 1575069"/>
                    <a:gd name="connsiteY11" fmla="*/ 2060066 h 4040903"/>
                    <a:gd name="connsiteX12" fmla="*/ 4466 w 1575069"/>
                    <a:gd name="connsiteY12" fmla="*/ 316006 h 4040903"/>
                    <a:gd name="connsiteX13" fmla="*/ 481837 w 1575069"/>
                    <a:gd name="connsiteY13" fmla="*/ 0 h 4040903"/>
                    <a:gd name="connsiteX0" fmla="*/ 481837 w 1575069"/>
                    <a:gd name="connsiteY0" fmla="*/ 0 h 4040903"/>
                    <a:gd name="connsiteX1" fmla="*/ 1573882 w 1575069"/>
                    <a:gd name="connsiteY1" fmla="*/ 521517 h 4040903"/>
                    <a:gd name="connsiteX2" fmla="*/ 1575069 w 1575069"/>
                    <a:gd name="connsiteY2" fmla="*/ 2072699 h 4040903"/>
                    <a:gd name="connsiteX3" fmla="*/ 1319766 w 1575069"/>
                    <a:gd name="connsiteY3" fmla="*/ 2097957 h 4040903"/>
                    <a:gd name="connsiteX4" fmla="*/ 1324523 w 1575069"/>
                    <a:gd name="connsiteY4" fmla="*/ 3828149 h 4040903"/>
                    <a:gd name="connsiteX5" fmla="*/ 919772 w 1575069"/>
                    <a:gd name="connsiteY5" fmla="*/ 3844070 h 4040903"/>
                    <a:gd name="connsiteX6" fmla="*/ 919777 w 1575069"/>
                    <a:gd name="connsiteY6" fmla="*/ 2251613 h 4040903"/>
                    <a:gd name="connsiteX7" fmla="*/ 732874 w 1575069"/>
                    <a:gd name="connsiteY7" fmla="*/ 2256366 h 4040903"/>
                    <a:gd name="connsiteX8" fmla="*/ 734517 w 1575069"/>
                    <a:gd name="connsiteY8" fmla="*/ 3941486 h 4040903"/>
                    <a:gd name="connsiteX9" fmla="*/ 323258 w 1575069"/>
                    <a:gd name="connsiteY9" fmla="*/ 3931960 h 4040903"/>
                    <a:gd name="connsiteX10" fmla="*/ 328016 w 1575069"/>
                    <a:gd name="connsiteY10" fmla="*/ 2097959 h 4040903"/>
                    <a:gd name="connsiteX11" fmla="*/ 70 w 1575069"/>
                    <a:gd name="connsiteY11" fmla="*/ 2060066 h 4040903"/>
                    <a:gd name="connsiteX12" fmla="*/ 4466 w 1575069"/>
                    <a:gd name="connsiteY12" fmla="*/ 316006 h 4040903"/>
                    <a:gd name="connsiteX13" fmla="*/ 481837 w 1575069"/>
                    <a:gd name="connsiteY13" fmla="*/ 0 h 4040903"/>
                    <a:gd name="connsiteX0" fmla="*/ 481837 w 1575069"/>
                    <a:gd name="connsiteY0" fmla="*/ 0 h 4120645"/>
                    <a:gd name="connsiteX1" fmla="*/ 1573882 w 1575069"/>
                    <a:gd name="connsiteY1" fmla="*/ 521517 h 4120645"/>
                    <a:gd name="connsiteX2" fmla="*/ 1575069 w 1575069"/>
                    <a:gd name="connsiteY2" fmla="*/ 2072699 h 4120645"/>
                    <a:gd name="connsiteX3" fmla="*/ 1319766 w 1575069"/>
                    <a:gd name="connsiteY3" fmla="*/ 2097957 h 4120645"/>
                    <a:gd name="connsiteX4" fmla="*/ 1324523 w 1575069"/>
                    <a:gd name="connsiteY4" fmla="*/ 3828149 h 4120645"/>
                    <a:gd name="connsiteX5" fmla="*/ 919772 w 1575069"/>
                    <a:gd name="connsiteY5" fmla="*/ 3844070 h 4120645"/>
                    <a:gd name="connsiteX6" fmla="*/ 919777 w 1575069"/>
                    <a:gd name="connsiteY6" fmla="*/ 2251613 h 4120645"/>
                    <a:gd name="connsiteX7" fmla="*/ 732874 w 1575069"/>
                    <a:gd name="connsiteY7" fmla="*/ 2256366 h 4120645"/>
                    <a:gd name="connsiteX8" fmla="*/ 734517 w 1575069"/>
                    <a:gd name="connsiteY8" fmla="*/ 3941486 h 4120645"/>
                    <a:gd name="connsiteX9" fmla="*/ 323258 w 1575069"/>
                    <a:gd name="connsiteY9" fmla="*/ 3931960 h 4120645"/>
                    <a:gd name="connsiteX10" fmla="*/ 328016 w 1575069"/>
                    <a:gd name="connsiteY10" fmla="*/ 2097959 h 4120645"/>
                    <a:gd name="connsiteX11" fmla="*/ 70 w 1575069"/>
                    <a:gd name="connsiteY11" fmla="*/ 2060066 h 4120645"/>
                    <a:gd name="connsiteX12" fmla="*/ 4466 w 1575069"/>
                    <a:gd name="connsiteY12" fmla="*/ 316006 h 4120645"/>
                    <a:gd name="connsiteX13" fmla="*/ 481837 w 1575069"/>
                    <a:gd name="connsiteY13" fmla="*/ 0 h 4120645"/>
                    <a:gd name="connsiteX0" fmla="*/ 481837 w 1575069"/>
                    <a:gd name="connsiteY0" fmla="*/ 0 h 4089344"/>
                    <a:gd name="connsiteX1" fmla="*/ 1573882 w 1575069"/>
                    <a:gd name="connsiteY1" fmla="*/ 521517 h 4089344"/>
                    <a:gd name="connsiteX2" fmla="*/ 1575069 w 1575069"/>
                    <a:gd name="connsiteY2" fmla="*/ 2072699 h 4089344"/>
                    <a:gd name="connsiteX3" fmla="*/ 1319766 w 1575069"/>
                    <a:gd name="connsiteY3" fmla="*/ 2097957 h 4089344"/>
                    <a:gd name="connsiteX4" fmla="*/ 1324523 w 1575069"/>
                    <a:gd name="connsiteY4" fmla="*/ 3828149 h 4089344"/>
                    <a:gd name="connsiteX5" fmla="*/ 919772 w 1575069"/>
                    <a:gd name="connsiteY5" fmla="*/ 3844070 h 4089344"/>
                    <a:gd name="connsiteX6" fmla="*/ 919777 w 1575069"/>
                    <a:gd name="connsiteY6" fmla="*/ 2251613 h 4089344"/>
                    <a:gd name="connsiteX7" fmla="*/ 732874 w 1575069"/>
                    <a:gd name="connsiteY7" fmla="*/ 2256366 h 4089344"/>
                    <a:gd name="connsiteX8" fmla="*/ 734517 w 1575069"/>
                    <a:gd name="connsiteY8" fmla="*/ 3874873 h 4089344"/>
                    <a:gd name="connsiteX9" fmla="*/ 323258 w 1575069"/>
                    <a:gd name="connsiteY9" fmla="*/ 3931960 h 4089344"/>
                    <a:gd name="connsiteX10" fmla="*/ 328016 w 1575069"/>
                    <a:gd name="connsiteY10" fmla="*/ 2097959 h 4089344"/>
                    <a:gd name="connsiteX11" fmla="*/ 70 w 1575069"/>
                    <a:gd name="connsiteY11" fmla="*/ 2060066 h 4089344"/>
                    <a:gd name="connsiteX12" fmla="*/ 4466 w 1575069"/>
                    <a:gd name="connsiteY12" fmla="*/ 316006 h 4089344"/>
                    <a:gd name="connsiteX13" fmla="*/ 481837 w 1575069"/>
                    <a:gd name="connsiteY13" fmla="*/ 0 h 4089344"/>
                    <a:gd name="connsiteX0" fmla="*/ 481837 w 1575069"/>
                    <a:gd name="connsiteY0" fmla="*/ 0 h 4065868"/>
                    <a:gd name="connsiteX1" fmla="*/ 1573882 w 1575069"/>
                    <a:gd name="connsiteY1" fmla="*/ 521517 h 4065868"/>
                    <a:gd name="connsiteX2" fmla="*/ 1575069 w 1575069"/>
                    <a:gd name="connsiteY2" fmla="*/ 2072699 h 4065868"/>
                    <a:gd name="connsiteX3" fmla="*/ 1319766 w 1575069"/>
                    <a:gd name="connsiteY3" fmla="*/ 2097957 h 4065868"/>
                    <a:gd name="connsiteX4" fmla="*/ 1324523 w 1575069"/>
                    <a:gd name="connsiteY4" fmla="*/ 3828149 h 4065868"/>
                    <a:gd name="connsiteX5" fmla="*/ 919772 w 1575069"/>
                    <a:gd name="connsiteY5" fmla="*/ 3844070 h 4065868"/>
                    <a:gd name="connsiteX6" fmla="*/ 919777 w 1575069"/>
                    <a:gd name="connsiteY6" fmla="*/ 2251613 h 4065868"/>
                    <a:gd name="connsiteX7" fmla="*/ 732874 w 1575069"/>
                    <a:gd name="connsiteY7" fmla="*/ 2256366 h 4065868"/>
                    <a:gd name="connsiteX8" fmla="*/ 734517 w 1575069"/>
                    <a:gd name="connsiteY8" fmla="*/ 3874873 h 4065868"/>
                    <a:gd name="connsiteX9" fmla="*/ 313741 w 1575069"/>
                    <a:gd name="connsiteY9" fmla="*/ 3889137 h 4065868"/>
                    <a:gd name="connsiteX10" fmla="*/ 328016 w 1575069"/>
                    <a:gd name="connsiteY10" fmla="*/ 2097959 h 4065868"/>
                    <a:gd name="connsiteX11" fmla="*/ 70 w 1575069"/>
                    <a:gd name="connsiteY11" fmla="*/ 2060066 h 4065868"/>
                    <a:gd name="connsiteX12" fmla="*/ 4466 w 1575069"/>
                    <a:gd name="connsiteY12" fmla="*/ 316006 h 4065868"/>
                    <a:gd name="connsiteX13" fmla="*/ 481837 w 1575069"/>
                    <a:gd name="connsiteY13" fmla="*/ 0 h 4065868"/>
                    <a:gd name="connsiteX0" fmla="*/ 481837 w 1575069"/>
                    <a:gd name="connsiteY0" fmla="*/ 0 h 4071365"/>
                    <a:gd name="connsiteX1" fmla="*/ 1573882 w 1575069"/>
                    <a:gd name="connsiteY1" fmla="*/ 521517 h 4071365"/>
                    <a:gd name="connsiteX2" fmla="*/ 1575069 w 1575069"/>
                    <a:gd name="connsiteY2" fmla="*/ 2072699 h 4071365"/>
                    <a:gd name="connsiteX3" fmla="*/ 1319766 w 1575069"/>
                    <a:gd name="connsiteY3" fmla="*/ 2097957 h 4071365"/>
                    <a:gd name="connsiteX4" fmla="*/ 1324523 w 1575069"/>
                    <a:gd name="connsiteY4" fmla="*/ 3828149 h 4071365"/>
                    <a:gd name="connsiteX5" fmla="*/ 919772 w 1575069"/>
                    <a:gd name="connsiteY5" fmla="*/ 3844070 h 4071365"/>
                    <a:gd name="connsiteX6" fmla="*/ 919777 w 1575069"/>
                    <a:gd name="connsiteY6" fmla="*/ 2251613 h 4071365"/>
                    <a:gd name="connsiteX7" fmla="*/ 732874 w 1575069"/>
                    <a:gd name="connsiteY7" fmla="*/ 2256366 h 4071365"/>
                    <a:gd name="connsiteX8" fmla="*/ 734517 w 1575069"/>
                    <a:gd name="connsiteY8" fmla="*/ 3874873 h 4071365"/>
                    <a:gd name="connsiteX9" fmla="*/ 313741 w 1575069"/>
                    <a:gd name="connsiteY9" fmla="*/ 3889137 h 4071365"/>
                    <a:gd name="connsiteX10" fmla="*/ 328016 w 1575069"/>
                    <a:gd name="connsiteY10" fmla="*/ 2097959 h 4071365"/>
                    <a:gd name="connsiteX11" fmla="*/ 70 w 1575069"/>
                    <a:gd name="connsiteY11" fmla="*/ 2060066 h 4071365"/>
                    <a:gd name="connsiteX12" fmla="*/ 4466 w 1575069"/>
                    <a:gd name="connsiteY12" fmla="*/ 316006 h 4071365"/>
                    <a:gd name="connsiteX13" fmla="*/ 481837 w 1575069"/>
                    <a:gd name="connsiteY13" fmla="*/ 0 h 4071365"/>
                    <a:gd name="connsiteX0" fmla="*/ 481837 w 1575069"/>
                    <a:gd name="connsiteY0" fmla="*/ 0 h 4025071"/>
                    <a:gd name="connsiteX1" fmla="*/ 1573882 w 1575069"/>
                    <a:gd name="connsiteY1" fmla="*/ 521517 h 4025071"/>
                    <a:gd name="connsiteX2" fmla="*/ 1575069 w 1575069"/>
                    <a:gd name="connsiteY2" fmla="*/ 2072699 h 4025071"/>
                    <a:gd name="connsiteX3" fmla="*/ 1319766 w 1575069"/>
                    <a:gd name="connsiteY3" fmla="*/ 2097957 h 4025071"/>
                    <a:gd name="connsiteX4" fmla="*/ 1324523 w 1575069"/>
                    <a:gd name="connsiteY4" fmla="*/ 3828149 h 4025071"/>
                    <a:gd name="connsiteX5" fmla="*/ 919772 w 1575069"/>
                    <a:gd name="connsiteY5" fmla="*/ 3844070 h 4025071"/>
                    <a:gd name="connsiteX6" fmla="*/ 919777 w 1575069"/>
                    <a:gd name="connsiteY6" fmla="*/ 2251613 h 4025071"/>
                    <a:gd name="connsiteX7" fmla="*/ 732874 w 1575069"/>
                    <a:gd name="connsiteY7" fmla="*/ 2256366 h 4025071"/>
                    <a:gd name="connsiteX8" fmla="*/ 734517 w 1575069"/>
                    <a:gd name="connsiteY8" fmla="*/ 3874873 h 4025071"/>
                    <a:gd name="connsiteX9" fmla="*/ 313741 w 1575069"/>
                    <a:gd name="connsiteY9" fmla="*/ 3889137 h 4025071"/>
                    <a:gd name="connsiteX10" fmla="*/ 328016 w 1575069"/>
                    <a:gd name="connsiteY10" fmla="*/ 2097959 h 4025071"/>
                    <a:gd name="connsiteX11" fmla="*/ 70 w 1575069"/>
                    <a:gd name="connsiteY11" fmla="*/ 2060066 h 4025071"/>
                    <a:gd name="connsiteX12" fmla="*/ 4466 w 1575069"/>
                    <a:gd name="connsiteY12" fmla="*/ 316006 h 4025071"/>
                    <a:gd name="connsiteX13" fmla="*/ 481837 w 1575069"/>
                    <a:gd name="connsiteY13" fmla="*/ 0 h 4025071"/>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7 w 1575069"/>
                    <a:gd name="connsiteY8" fmla="*/ 3874873 h 3998502"/>
                    <a:gd name="connsiteX9" fmla="*/ 313741 w 1575069"/>
                    <a:gd name="connsiteY9" fmla="*/ 3889137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7 w 1575069"/>
                    <a:gd name="connsiteY8" fmla="*/ 3874873 h 3998502"/>
                    <a:gd name="connsiteX9" fmla="*/ 313741 w 1575069"/>
                    <a:gd name="connsiteY9" fmla="*/ 3889137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7 w 1575069"/>
                    <a:gd name="connsiteY8" fmla="*/ 3874873 h 3998502"/>
                    <a:gd name="connsiteX9" fmla="*/ 313741 w 1575069"/>
                    <a:gd name="connsiteY9" fmla="*/ 3889137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7 w 1575069"/>
                    <a:gd name="connsiteY8" fmla="*/ 3874873 h 3998502"/>
                    <a:gd name="connsiteX9" fmla="*/ 313741 w 1575069"/>
                    <a:gd name="connsiteY9" fmla="*/ 3889137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4000270"/>
                    <a:gd name="connsiteX1" fmla="*/ 1573882 w 1575069"/>
                    <a:gd name="connsiteY1" fmla="*/ 521517 h 4000270"/>
                    <a:gd name="connsiteX2" fmla="*/ 1575069 w 1575069"/>
                    <a:gd name="connsiteY2" fmla="*/ 2072699 h 4000270"/>
                    <a:gd name="connsiteX3" fmla="*/ 1319766 w 1575069"/>
                    <a:gd name="connsiteY3" fmla="*/ 2097957 h 4000270"/>
                    <a:gd name="connsiteX4" fmla="*/ 1324523 w 1575069"/>
                    <a:gd name="connsiteY4" fmla="*/ 3828149 h 4000270"/>
                    <a:gd name="connsiteX5" fmla="*/ 919772 w 1575069"/>
                    <a:gd name="connsiteY5" fmla="*/ 3844070 h 4000270"/>
                    <a:gd name="connsiteX6" fmla="*/ 919777 w 1575069"/>
                    <a:gd name="connsiteY6" fmla="*/ 2251613 h 4000270"/>
                    <a:gd name="connsiteX7" fmla="*/ 732874 w 1575069"/>
                    <a:gd name="connsiteY7" fmla="*/ 2256366 h 4000270"/>
                    <a:gd name="connsiteX8" fmla="*/ 734517 w 1575069"/>
                    <a:gd name="connsiteY8" fmla="*/ 3874873 h 4000270"/>
                    <a:gd name="connsiteX9" fmla="*/ 313741 w 1575069"/>
                    <a:gd name="connsiteY9" fmla="*/ 3889137 h 4000270"/>
                    <a:gd name="connsiteX10" fmla="*/ 328016 w 1575069"/>
                    <a:gd name="connsiteY10" fmla="*/ 2097959 h 4000270"/>
                    <a:gd name="connsiteX11" fmla="*/ 70 w 1575069"/>
                    <a:gd name="connsiteY11" fmla="*/ 2060066 h 4000270"/>
                    <a:gd name="connsiteX12" fmla="*/ 4466 w 1575069"/>
                    <a:gd name="connsiteY12" fmla="*/ 316006 h 4000270"/>
                    <a:gd name="connsiteX13" fmla="*/ 481837 w 1575069"/>
                    <a:gd name="connsiteY13" fmla="*/ 0 h 4000270"/>
                    <a:gd name="connsiteX0" fmla="*/ 481837 w 1575069"/>
                    <a:gd name="connsiteY0" fmla="*/ 0 h 4017622"/>
                    <a:gd name="connsiteX1" fmla="*/ 1573882 w 1575069"/>
                    <a:gd name="connsiteY1" fmla="*/ 521517 h 4017622"/>
                    <a:gd name="connsiteX2" fmla="*/ 1575069 w 1575069"/>
                    <a:gd name="connsiteY2" fmla="*/ 2072699 h 4017622"/>
                    <a:gd name="connsiteX3" fmla="*/ 1319766 w 1575069"/>
                    <a:gd name="connsiteY3" fmla="*/ 2097957 h 4017622"/>
                    <a:gd name="connsiteX4" fmla="*/ 1324523 w 1575069"/>
                    <a:gd name="connsiteY4" fmla="*/ 3828149 h 4017622"/>
                    <a:gd name="connsiteX5" fmla="*/ 919772 w 1575069"/>
                    <a:gd name="connsiteY5" fmla="*/ 3844070 h 4017622"/>
                    <a:gd name="connsiteX6" fmla="*/ 919777 w 1575069"/>
                    <a:gd name="connsiteY6" fmla="*/ 2251613 h 4017622"/>
                    <a:gd name="connsiteX7" fmla="*/ 732874 w 1575069"/>
                    <a:gd name="connsiteY7" fmla="*/ 2256366 h 4017622"/>
                    <a:gd name="connsiteX8" fmla="*/ 734517 w 1575069"/>
                    <a:gd name="connsiteY8" fmla="*/ 3874873 h 4017622"/>
                    <a:gd name="connsiteX9" fmla="*/ 313741 w 1575069"/>
                    <a:gd name="connsiteY9" fmla="*/ 3889137 h 4017622"/>
                    <a:gd name="connsiteX10" fmla="*/ 328016 w 1575069"/>
                    <a:gd name="connsiteY10" fmla="*/ 2097959 h 4017622"/>
                    <a:gd name="connsiteX11" fmla="*/ 70 w 1575069"/>
                    <a:gd name="connsiteY11" fmla="*/ 2060066 h 4017622"/>
                    <a:gd name="connsiteX12" fmla="*/ 4466 w 1575069"/>
                    <a:gd name="connsiteY12" fmla="*/ 316006 h 4017622"/>
                    <a:gd name="connsiteX13" fmla="*/ 481837 w 1575069"/>
                    <a:gd name="connsiteY13" fmla="*/ 0 h 4017622"/>
                    <a:gd name="connsiteX0" fmla="*/ 481837 w 1575069"/>
                    <a:gd name="connsiteY0" fmla="*/ 0 h 4005568"/>
                    <a:gd name="connsiteX1" fmla="*/ 1573882 w 1575069"/>
                    <a:gd name="connsiteY1" fmla="*/ 521517 h 4005568"/>
                    <a:gd name="connsiteX2" fmla="*/ 1575069 w 1575069"/>
                    <a:gd name="connsiteY2" fmla="*/ 2072699 h 4005568"/>
                    <a:gd name="connsiteX3" fmla="*/ 1319766 w 1575069"/>
                    <a:gd name="connsiteY3" fmla="*/ 2097957 h 4005568"/>
                    <a:gd name="connsiteX4" fmla="*/ 1324523 w 1575069"/>
                    <a:gd name="connsiteY4" fmla="*/ 3828149 h 4005568"/>
                    <a:gd name="connsiteX5" fmla="*/ 919772 w 1575069"/>
                    <a:gd name="connsiteY5" fmla="*/ 3844070 h 4005568"/>
                    <a:gd name="connsiteX6" fmla="*/ 919777 w 1575069"/>
                    <a:gd name="connsiteY6" fmla="*/ 2251613 h 4005568"/>
                    <a:gd name="connsiteX7" fmla="*/ 732874 w 1575069"/>
                    <a:gd name="connsiteY7" fmla="*/ 2256366 h 4005568"/>
                    <a:gd name="connsiteX8" fmla="*/ 734517 w 1575069"/>
                    <a:gd name="connsiteY8" fmla="*/ 3874873 h 4005568"/>
                    <a:gd name="connsiteX9" fmla="*/ 313741 w 1575069"/>
                    <a:gd name="connsiteY9" fmla="*/ 3889137 h 4005568"/>
                    <a:gd name="connsiteX10" fmla="*/ 328016 w 1575069"/>
                    <a:gd name="connsiteY10" fmla="*/ 2097959 h 4005568"/>
                    <a:gd name="connsiteX11" fmla="*/ 70 w 1575069"/>
                    <a:gd name="connsiteY11" fmla="*/ 2060066 h 4005568"/>
                    <a:gd name="connsiteX12" fmla="*/ 4466 w 1575069"/>
                    <a:gd name="connsiteY12" fmla="*/ 316006 h 4005568"/>
                    <a:gd name="connsiteX13" fmla="*/ 481837 w 1575069"/>
                    <a:gd name="connsiteY13" fmla="*/ 0 h 4005568"/>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7 w 1575069"/>
                    <a:gd name="connsiteY8" fmla="*/ 3874873 h 3998502"/>
                    <a:gd name="connsiteX9" fmla="*/ 313741 w 1575069"/>
                    <a:gd name="connsiteY9" fmla="*/ 3889137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7 w 1575069"/>
                    <a:gd name="connsiteY8" fmla="*/ 3874873 h 3998502"/>
                    <a:gd name="connsiteX9" fmla="*/ 313741 w 1575069"/>
                    <a:gd name="connsiteY9" fmla="*/ 3889137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7 w 1575069"/>
                    <a:gd name="connsiteY8" fmla="*/ 3874873 h 3998502"/>
                    <a:gd name="connsiteX9" fmla="*/ 313741 w 1575069"/>
                    <a:gd name="connsiteY9" fmla="*/ 3889137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7 w 1575069"/>
                    <a:gd name="connsiteY8" fmla="*/ 3874873 h 3998502"/>
                    <a:gd name="connsiteX9" fmla="*/ 313741 w 1575069"/>
                    <a:gd name="connsiteY9" fmla="*/ 3889137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4001570"/>
                    <a:gd name="connsiteX1" fmla="*/ 1573882 w 1575069"/>
                    <a:gd name="connsiteY1" fmla="*/ 521517 h 4001570"/>
                    <a:gd name="connsiteX2" fmla="*/ 1575069 w 1575069"/>
                    <a:gd name="connsiteY2" fmla="*/ 2072699 h 4001570"/>
                    <a:gd name="connsiteX3" fmla="*/ 1319766 w 1575069"/>
                    <a:gd name="connsiteY3" fmla="*/ 2097957 h 4001570"/>
                    <a:gd name="connsiteX4" fmla="*/ 1324523 w 1575069"/>
                    <a:gd name="connsiteY4" fmla="*/ 3828149 h 4001570"/>
                    <a:gd name="connsiteX5" fmla="*/ 919772 w 1575069"/>
                    <a:gd name="connsiteY5" fmla="*/ 3844070 h 4001570"/>
                    <a:gd name="connsiteX6" fmla="*/ 919777 w 1575069"/>
                    <a:gd name="connsiteY6" fmla="*/ 2251613 h 4001570"/>
                    <a:gd name="connsiteX7" fmla="*/ 732874 w 1575069"/>
                    <a:gd name="connsiteY7" fmla="*/ 2256366 h 4001570"/>
                    <a:gd name="connsiteX8" fmla="*/ 734517 w 1575069"/>
                    <a:gd name="connsiteY8" fmla="*/ 3874873 h 4001570"/>
                    <a:gd name="connsiteX9" fmla="*/ 313741 w 1575069"/>
                    <a:gd name="connsiteY9" fmla="*/ 3889137 h 4001570"/>
                    <a:gd name="connsiteX10" fmla="*/ 328016 w 1575069"/>
                    <a:gd name="connsiteY10" fmla="*/ 2097959 h 4001570"/>
                    <a:gd name="connsiteX11" fmla="*/ 70 w 1575069"/>
                    <a:gd name="connsiteY11" fmla="*/ 2060066 h 4001570"/>
                    <a:gd name="connsiteX12" fmla="*/ 4466 w 1575069"/>
                    <a:gd name="connsiteY12" fmla="*/ 316006 h 4001570"/>
                    <a:gd name="connsiteX13" fmla="*/ 481837 w 1575069"/>
                    <a:gd name="connsiteY13" fmla="*/ 0 h 4001570"/>
                    <a:gd name="connsiteX0" fmla="*/ 481837 w 1575069"/>
                    <a:gd name="connsiteY0" fmla="*/ 1465 h 4003036"/>
                    <a:gd name="connsiteX1" fmla="*/ 1573882 w 1575069"/>
                    <a:gd name="connsiteY1" fmla="*/ 522982 h 4003036"/>
                    <a:gd name="connsiteX2" fmla="*/ 1575069 w 1575069"/>
                    <a:gd name="connsiteY2" fmla="*/ 2074164 h 4003036"/>
                    <a:gd name="connsiteX3" fmla="*/ 1319766 w 1575069"/>
                    <a:gd name="connsiteY3" fmla="*/ 2099422 h 4003036"/>
                    <a:gd name="connsiteX4" fmla="*/ 1324523 w 1575069"/>
                    <a:gd name="connsiteY4" fmla="*/ 3829614 h 4003036"/>
                    <a:gd name="connsiteX5" fmla="*/ 919772 w 1575069"/>
                    <a:gd name="connsiteY5" fmla="*/ 3845535 h 4003036"/>
                    <a:gd name="connsiteX6" fmla="*/ 919777 w 1575069"/>
                    <a:gd name="connsiteY6" fmla="*/ 2253078 h 4003036"/>
                    <a:gd name="connsiteX7" fmla="*/ 732874 w 1575069"/>
                    <a:gd name="connsiteY7" fmla="*/ 2257831 h 4003036"/>
                    <a:gd name="connsiteX8" fmla="*/ 734517 w 1575069"/>
                    <a:gd name="connsiteY8" fmla="*/ 3876338 h 4003036"/>
                    <a:gd name="connsiteX9" fmla="*/ 313741 w 1575069"/>
                    <a:gd name="connsiteY9" fmla="*/ 3890602 h 4003036"/>
                    <a:gd name="connsiteX10" fmla="*/ 328016 w 1575069"/>
                    <a:gd name="connsiteY10" fmla="*/ 2099424 h 4003036"/>
                    <a:gd name="connsiteX11" fmla="*/ 70 w 1575069"/>
                    <a:gd name="connsiteY11" fmla="*/ 2061531 h 4003036"/>
                    <a:gd name="connsiteX12" fmla="*/ 4466 w 1575069"/>
                    <a:gd name="connsiteY12" fmla="*/ 317471 h 4003036"/>
                    <a:gd name="connsiteX13" fmla="*/ 481837 w 1575069"/>
                    <a:gd name="connsiteY13" fmla="*/ 1465 h 4003036"/>
                    <a:gd name="connsiteX0" fmla="*/ 486887 w 1580119"/>
                    <a:gd name="connsiteY0" fmla="*/ 1309 h 4002880"/>
                    <a:gd name="connsiteX1" fmla="*/ 1578932 w 1580119"/>
                    <a:gd name="connsiteY1" fmla="*/ 522826 h 4002880"/>
                    <a:gd name="connsiteX2" fmla="*/ 1580119 w 1580119"/>
                    <a:gd name="connsiteY2" fmla="*/ 2074008 h 4002880"/>
                    <a:gd name="connsiteX3" fmla="*/ 1324816 w 1580119"/>
                    <a:gd name="connsiteY3" fmla="*/ 2099266 h 4002880"/>
                    <a:gd name="connsiteX4" fmla="*/ 1329573 w 1580119"/>
                    <a:gd name="connsiteY4" fmla="*/ 3829458 h 4002880"/>
                    <a:gd name="connsiteX5" fmla="*/ 924822 w 1580119"/>
                    <a:gd name="connsiteY5" fmla="*/ 3845379 h 4002880"/>
                    <a:gd name="connsiteX6" fmla="*/ 924827 w 1580119"/>
                    <a:gd name="connsiteY6" fmla="*/ 2252922 h 4002880"/>
                    <a:gd name="connsiteX7" fmla="*/ 737924 w 1580119"/>
                    <a:gd name="connsiteY7" fmla="*/ 2257675 h 4002880"/>
                    <a:gd name="connsiteX8" fmla="*/ 739567 w 1580119"/>
                    <a:gd name="connsiteY8" fmla="*/ 3876182 h 4002880"/>
                    <a:gd name="connsiteX9" fmla="*/ 318791 w 1580119"/>
                    <a:gd name="connsiteY9" fmla="*/ 3890446 h 4002880"/>
                    <a:gd name="connsiteX10" fmla="*/ 333066 w 1580119"/>
                    <a:gd name="connsiteY10" fmla="*/ 2099268 h 4002880"/>
                    <a:gd name="connsiteX11" fmla="*/ 5120 w 1580119"/>
                    <a:gd name="connsiteY11" fmla="*/ 2061375 h 4002880"/>
                    <a:gd name="connsiteX12" fmla="*/ 0 w 1580119"/>
                    <a:gd name="connsiteY12" fmla="*/ 326832 h 4002880"/>
                    <a:gd name="connsiteX13" fmla="*/ 486887 w 1580119"/>
                    <a:gd name="connsiteY13" fmla="*/ 1309 h 4002880"/>
                    <a:gd name="connsiteX0" fmla="*/ 488038 w 1581270"/>
                    <a:gd name="connsiteY0" fmla="*/ 1243 h 4002814"/>
                    <a:gd name="connsiteX1" fmla="*/ 1580083 w 1581270"/>
                    <a:gd name="connsiteY1" fmla="*/ 522760 h 4002814"/>
                    <a:gd name="connsiteX2" fmla="*/ 1581270 w 1581270"/>
                    <a:gd name="connsiteY2" fmla="*/ 2073942 h 4002814"/>
                    <a:gd name="connsiteX3" fmla="*/ 1325967 w 1581270"/>
                    <a:gd name="connsiteY3" fmla="*/ 2099200 h 4002814"/>
                    <a:gd name="connsiteX4" fmla="*/ 1330724 w 1581270"/>
                    <a:gd name="connsiteY4" fmla="*/ 3829392 h 4002814"/>
                    <a:gd name="connsiteX5" fmla="*/ 925973 w 1581270"/>
                    <a:gd name="connsiteY5" fmla="*/ 3845313 h 4002814"/>
                    <a:gd name="connsiteX6" fmla="*/ 925978 w 1581270"/>
                    <a:gd name="connsiteY6" fmla="*/ 2252856 h 4002814"/>
                    <a:gd name="connsiteX7" fmla="*/ 739075 w 1581270"/>
                    <a:gd name="connsiteY7" fmla="*/ 2257609 h 4002814"/>
                    <a:gd name="connsiteX8" fmla="*/ 740718 w 1581270"/>
                    <a:gd name="connsiteY8" fmla="*/ 3876116 h 4002814"/>
                    <a:gd name="connsiteX9" fmla="*/ 319942 w 1581270"/>
                    <a:gd name="connsiteY9" fmla="*/ 3890380 h 4002814"/>
                    <a:gd name="connsiteX10" fmla="*/ 334217 w 1581270"/>
                    <a:gd name="connsiteY10" fmla="*/ 2099202 h 4002814"/>
                    <a:gd name="connsiteX11" fmla="*/ 6271 w 1581270"/>
                    <a:gd name="connsiteY11" fmla="*/ 2061309 h 4002814"/>
                    <a:gd name="connsiteX12" fmla="*/ 1151 w 1581270"/>
                    <a:gd name="connsiteY12" fmla="*/ 326766 h 4002814"/>
                    <a:gd name="connsiteX13" fmla="*/ 488038 w 1581270"/>
                    <a:gd name="connsiteY13" fmla="*/ 1243 h 4002814"/>
                    <a:gd name="connsiteX0" fmla="*/ 486887 w 1580119"/>
                    <a:gd name="connsiteY0" fmla="*/ 1243 h 4002814"/>
                    <a:gd name="connsiteX1" fmla="*/ 1578932 w 1580119"/>
                    <a:gd name="connsiteY1" fmla="*/ 522760 h 4002814"/>
                    <a:gd name="connsiteX2" fmla="*/ 1580119 w 1580119"/>
                    <a:gd name="connsiteY2" fmla="*/ 2073942 h 4002814"/>
                    <a:gd name="connsiteX3" fmla="*/ 1324816 w 1580119"/>
                    <a:gd name="connsiteY3" fmla="*/ 2099200 h 4002814"/>
                    <a:gd name="connsiteX4" fmla="*/ 1329573 w 1580119"/>
                    <a:gd name="connsiteY4" fmla="*/ 3829392 h 4002814"/>
                    <a:gd name="connsiteX5" fmla="*/ 924822 w 1580119"/>
                    <a:gd name="connsiteY5" fmla="*/ 3845313 h 4002814"/>
                    <a:gd name="connsiteX6" fmla="*/ 924827 w 1580119"/>
                    <a:gd name="connsiteY6" fmla="*/ 2252856 h 4002814"/>
                    <a:gd name="connsiteX7" fmla="*/ 737924 w 1580119"/>
                    <a:gd name="connsiteY7" fmla="*/ 2257609 h 4002814"/>
                    <a:gd name="connsiteX8" fmla="*/ 739567 w 1580119"/>
                    <a:gd name="connsiteY8" fmla="*/ 3876116 h 4002814"/>
                    <a:gd name="connsiteX9" fmla="*/ 318791 w 1580119"/>
                    <a:gd name="connsiteY9" fmla="*/ 3890380 h 4002814"/>
                    <a:gd name="connsiteX10" fmla="*/ 333066 w 1580119"/>
                    <a:gd name="connsiteY10" fmla="*/ 2099202 h 4002814"/>
                    <a:gd name="connsiteX11" fmla="*/ 5120 w 1580119"/>
                    <a:gd name="connsiteY11" fmla="*/ 2061309 h 4002814"/>
                    <a:gd name="connsiteX12" fmla="*/ 0 w 1580119"/>
                    <a:gd name="connsiteY12" fmla="*/ 326766 h 4002814"/>
                    <a:gd name="connsiteX13" fmla="*/ 486887 w 1580119"/>
                    <a:gd name="connsiteY13" fmla="*/ 1243 h 4002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80119" h="4002814">
                      <a:moveTo>
                        <a:pt x="486887" y="1243"/>
                      </a:moveTo>
                      <a:cubicBezTo>
                        <a:pt x="1000117" y="50549"/>
                        <a:pt x="1576691" y="110384"/>
                        <a:pt x="1578932" y="522760"/>
                      </a:cubicBezTo>
                      <a:cubicBezTo>
                        <a:pt x="1580921" y="1053991"/>
                        <a:pt x="1578130" y="1542711"/>
                        <a:pt x="1580119" y="2073942"/>
                      </a:cubicBezTo>
                      <a:lnTo>
                        <a:pt x="1324816" y="2099200"/>
                      </a:lnTo>
                      <a:cubicBezTo>
                        <a:pt x="1324816" y="2713995"/>
                        <a:pt x="1329573" y="3214598"/>
                        <a:pt x="1329573" y="3829392"/>
                      </a:cubicBezTo>
                      <a:cubicBezTo>
                        <a:pt x="1331055" y="4056744"/>
                        <a:pt x="923341" y="4050949"/>
                        <a:pt x="924822" y="3845313"/>
                      </a:cubicBezTo>
                      <a:cubicBezTo>
                        <a:pt x="924824" y="3277527"/>
                        <a:pt x="924825" y="2820642"/>
                        <a:pt x="924827" y="2252856"/>
                      </a:cubicBezTo>
                      <a:lnTo>
                        <a:pt x="737924" y="2257609"/>
                      </a:lnTo>
                      <a:cubicBezTo>
                        <a:pt x="733715" y="2821937"/>
                        <a:pt x="747072" y="3117594"/>
                        <a:pt x="739567" y="3876116"/>
                      </a:cubicBezTo>
                      <a:cubicBezTo>
                        <a:pt x="745224" y="4053749"/>
                        <a:pt x="317891" y="4031542"/>
                        <a:pt x="318791" y="3890380"/>
                      </a:cubicBezTo>
                      <a:cubicBezTo>
                        <a:pt x="324710" y="3300552"/>
                        <a:pt x="335107" y="2754268"/>
                        <a:pt x="333066" y="2099202"/>
                      </a:cubicBezTo>
                      <a:lnTo>
                        <a:pt x="5120" y="2061309"/>
                      </a:lnTo>
                      <a:cubicBezTo>
                        <a:pt x="4344" y="1467325"/>
                        <a:pt x="776" y="920750"/>
                        <a:pt x="0" y="326766"/>
                      </a:cubicBezTo>
                      <a:cubicBezTo>
                        <a:pt x="3997" y="59876"/>
                        <a:pt x="218641" y="-10624"/>
                        <a:pt x="486887" y="1243"/>
                      </a:cubicBez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38" name="Rectangle 84"/>
                <p:cNvSpPr/>
                <p:nvPr/>
              </p:nvSpPr>
              <p:spPr>
                <a:xfrm>
                  <a:off x="4806317" y="4993705"/>
                  <a:ext cx="601910" cy="1481810"/>
                </a:xfrm>
                <a:custGeom>
                  <a:avLst/>
                  <a:gdLst>
                    <a:gd name="connsiteX0" fmla="*/ 0 w 751693"/>
                    <a:gd name="connsiteY0" fmla="*/ 0 h 1846648"/>
                    <a:gd name="connsiteX1" fmla="*/ 751693 w 751693"/>
                    <a:gd name="connsiteY1" fmla="*/ 0 h 1846648"/>
                    <a:gd name="connsiteX2" fmla="*/ 751693 w 751693"/>
                    <a:gd name="connsiteY2" fmla="*/ 1846648 h 1846648"/>
                    <a:gd name="connsiteX3" fmla="*/ 0 w 751693"/>
                    <a:gd name="connsiteY3" fmla="*/ 1846648 h 1846648"/>
                    <a:gd name="connsiteX4" fmla="*/ 0 w 751693"/>
                    <a:gd name="connsiteY4" fmla="*/ 0 h 1846648"/>
                    <a:gd name="connsiteX0" fmla="*/ 0 w 751693"/>
                    <a:gd name="connsiteY0" fmla="*/ 3908 h 1850556"/>
                    <a:gd name="connsiteX1" fmla="*/ 414581 w 751693"/>
                    <a:gd name="connsiteY1" fmla="*/ 0 h 1850556"/>
                    <a:gd name="connsiteX2" fmla="*/ 751693 w 751693"/>
                    <a:gd name="connsiteY2" fmla="*/ 3908 h 1850556"/>
                    <a:gd name="connsiteX3" fmla="*/ 751693 w 751693"/>
                    <a:gd name="connsiteY3" fmla="*/ 1850556 h 1850556"/>
                    <a:gd name="connsiteX4" fmla="*/ 0 w 751693"/>
                    <a:gd name="connsiteY4" fmla="*/ 1850556 h 1850556"/>
                    <a:gd name="connsiteX5" fmla="*/ 0 w 751693"/>
                    <a:gd name="connsiteY5" fmla="*/ 3908 h 1850556"/>
                    <a:gd name="connsiteX0" fmla="*/ 0 w 751693"/>
                    <a:gd name="connsiteY0" fmla="*/ 7815 h 1854463"/>
                    <a:gd name="connsiteX1" fmla="*/ 414581 w 751693"/>
                    <a:gd name="connsiteY1" fmla="*/ 3907 h 1854463"/>
                    <a:gd name="connsiteX2" fmla="*/ 598242 w 751693"/>
                    <a:gd name="connsiteY2" fmla="*/ 0 h 1854463"/>
                    <a:gd name="connsiteX3" fmla="*/ 751693 w 751693"/>
                    <a:gd name="connsiteY3" fmla="*/ 7815 h 1854463"/>
                    <a:gd name="connsiteX4" fmla="*/ 751693 w 751693"/>
                    <a:gd name="connsiteY4" fmla="*/ 1854463 h 1854463"/>
                    <a:gd name="connsiteX5" fmla="*/ 0 w 751693"/>
                    <a:gd name="connsiteY5" fmla="*/ 1854463 h 1854463"/>
                    <a:gd name="connsiteX6" fmla="*/ 0 w 751693"/>
                    <a:gd name="connsiteY6" fmla="*/ 7815 h 1854463"/>
                    <a:gd name="connsiteX0" fmla="*/ 0 w 751693"/>
                    <a:gd name="connsiteY0" fmla="*/ 3908 h 1850556"/>
                    <a:gd name="connsiteX1" fmla="*/ 414581 w 751693"/>
                    <a:gd name="connsiteY1" fmla="*/ 0 h 1850556"/>
                    <a:gd name="connsiteX2" fmla="*/ 434119 w 751693"/>
                    <a:gd name="connsiteY2" fmla="*/ 85970 h 1850556"/>
                    <a:gd name="connsiteX3" fmla="*/ 751693 w 751693"/>
                    <a:gd name="connsiteY3" fmla="*/ 3908 h 1850556"/>
                    <a:gd name="connsiteX4" fmla="*/ 751693 w 751693"/>
                    <a:gd name="connsiteY4" fmla="*/ 1850556 h 1850556"/>
                    <a:gd name="connsiteX5" fmla="*/ 0 w 751693"/>
                    <a:gd name="connsiteY5" fmla="*/ 1850556 h 1850556"/>
                    <a:gd name="connsiteX6" fmla="*/ 0 w 751693"/>
                    <a:gd name="connsiteY6" fmla="*/ 3908 h 1850556"/>
                    <a:gd name="connsiteX0" fmla="*/ 0 w 751693"/>
                    <a:gd name="connsiteY0" fmla="*/ 3908 h 1850556"/>
                    <a:gd name="connsiteX1" fmla="*/ 414581 w 751693"/>
                    <a:gd name="connsiteY1" fmla="*/ 0 h 1850556"/>
                    <a:gd name="connsiteX2" fmla="*/ 419605 w 751693"/>
                    <a:gd name="connsiteY2" fmla="*/ 85970 h 1850556"/>
                    <a:gd name="connsiteX3" fmla="*/ 751693 w 751693"/>
                    <a:gd name="connsiteY3" fmla="*/ 3908 h 1850556"/>
                    <a:gd name="connsiteX4" fmla="*/ 751693 w 751693"/>
                    <a:gd name="connsiteY4" fmla="*/ 1850556 h 1850556"/>
                    <a:gd name="connsiteX5" fmla="*/ 0 w 751693"/>
                    <a:gd name="connsiteY5" fmla="*/ 1850556 h 1850556"/>
                    <a:gd name="connsiteX6" fmla="*/ 0 w 751693"/>
                    <a:gd name="connsiteY6" fmla="*/ 3908 h 1850556"/>
                    <a:gd name="connsiteX0" fmla="*/ 0 w 751693"/>
                    <a:gd name="connsiteY0" fmla="*/ 3908 h 1850556"/>
                    <a:gd name="connsiteX1" fmla="*/ 414581 w 751693"/>
                    <a:gd name="connsiteY1" fmla="*/ 0 h 1850556"/>
                    <a:gd name="connsiteX2" fmla="*/ 419605 w 751693"/>
                    <a:gd name="connsiteY2" fmla="*/ 85970 h 1850556"/>
                    <a:gd name="connsiteX3" fmla="*/ 749274 w 751693"/>
                    <a:gd name="connsiteY3" fmla="*/ 127279 h 1850556"/>
                    <a:gd name="connsiteX4" fmla="*/ 751693 w 751693"/>
                    <a:gd name="connsiteY4" fmla="*/ 1850556 h 1850556"/>
                    <a:gd name="connsiteX5" fmla="*/ 0 w 751693"/>
                    <a:gd name="connsiteY5" fmla="*/ 1850556 h 1850556"/>
                    <a:gd name="connsiteX6" fmla="*/ 0 w 751693"/>
                    <a:gd name="connsiteY6" fmla="*/ 3908 h 1850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1693" h="1850556">
                      <a:moveTo>
                        <a:pt x="0" y="3908"/>
                      </a:moveTo>
                      <a:lnTo>
                        <a:pt x="414581" y="0"/>
                      </a:lnTo>
                      <a:lnTo>
                        <a:pt x="419605" y="85970"/>
                      </a:lnTo>
                      <a:lnTo>
                        <a:pt x="749274" y="127279"/>
                      </a:lnTo>
                      <a:cubicBezTo>
                        <a:pt x="750080" y="701705"/>
                        <a:pt x="750887" y="1276130"/>
                        <a:pt x="751693" y="1850556"/>
                      </a:cubicBezTo>
                      <a:lnTo>
                        <a:pt x="0" y="1850556"/>
                      </a:lnTo>
                      <a:lnTo>
                        <a:pt x="0" y="3908"/>
                      </a:ln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39" name="Rectangle 84"/>
                <p:cNvSpPr/>
                <p:nvPr/>
              </p:nvSpPr>
              <p:spPr>
                <a:xfrm>
                  <a:off x="4345992" y="4498451"/>
                  <a:ext cx="357444" cy="1981497"/>
                </a:xfrm>
                <a:custGeom>
                  <a:avLst/>
                  <a:gdLst>
                    <a:gd name="connsiteX0" fmla="*/ 0 w 751693"/>
                    <a:gd name="connsiteY0" fmla="*/ 0 h 1846648"/>
                    <a:gd name="connsiteX1" fmla="*/ 751693 w 751693"/>
                    <a:gd name="connsiteY1" fmla="*/ 0 h 1846648"/>
                    <a:gd name="connsiteX2" fmla="*/ 751693 w 751693"/>
                    <a:gd name="connsiteY2" fmla="*/ 1846648 h 1846648"/>
                    <a:gd name="connsiteX3" fmla="*/ 0 w 751693"/>
                    <a:gd name="connsiteY3" fmla="*/ 1846648 h 1846648"/>
                    <a:gd name="connsiteX4" fmla="*/ 0 w 751693"/>
                    <a:gd name="connsiteY4" fmla="*/ 0 h 1846648"/>
                    <a:gd name="connsiteX0" fmla="*/ 0 w 751693"/>
                    <a:gd name="connsiteY0" fmla="*/ 3908 h 1850556"/>
                    <a:gd name="connsiteX1" fmla="*/ 414581 w 751693"/>
                    <a:gd name="connsiteY1" fmla="*/ 0 h 1850556"/>
                    <a:gd name="connsiteX2" fmla="*/ 751693 w 751693"/>
                    <a:gd name="connsiteY2" fmla="*/ 3908 h 1850556"/>
                    <a:gd name="connsiteX3" fmla="*/ 751693 w 751693"/>
                    <a:gd name="connsiteY3" fmla="*/ 1850556 h 1850556"/>
                    <a:gd name="connsiteX4" fmla="*/ 0 w 751693"/>
                    <a:gd name="connsiteY4" fmla="*/ 1850556 h 1850556"/>
                    <a:gd name="connsiteX5" fmla="*/ 0 w 751693"/>
                    <a:gd name="connsiteY5" fmla="*/ 3908 h 1850556"/>
                    <a:gd name="connsiteX0" fmla="*/ 0 w 751693"/>
                    <a:gd name="connsiteY0" fmla="*/ 7815 h 1854463"/>
                    <a:gd name="connsiteX1" fmla="*/ 414581 w 751693"/>
                    <a:gd name="connsiteY1" fmla="*/ 3907 h 1854463"/>
                    <a:gd name="connsiteX2" fmla="*/ 598242 w 751693"/>
                    <a:gd name="connsiteY2" fmla="*/ 0 h 1854463"/>
                    <a:gd name="connsiteX3" fmla="*/ 751693 w 751693"/>
                    <a:gd name="connsiteY3" fmla="*/ 7815 h 1854463"/>
                    <a:gd name="connsiteX4" fmla="*/ 751693 w 751693"/>
                    <a:gd name="connsiteY4" fmla="*/ 1854463 h 1854463"/>
                    <a:gd name="connsiteX5" fmla="*/ 0 w 751693"/>
                    <a:gd name="connsiteY5" fmla="*/ 1854463 h 1854463"/>
                    <a:gd name="connsiteX6" fmla="*/ 0 w 751693"/>
                    <a:gd name="connsiteY6" fmla="*/ 7815 h 1854463"/>
                    <a:gd name="connsiteX0" fmla="*/ 0 w 751693"/>
                    <a:gd name="connsiteY0" fmla="*/ 3908 h 1850556"/>
                    <a:gd name="connsiteX1" fmla="*/ 414581 w 751693"/>
                    <a:gd name="connsiteY1" fmla="*/ 0 h 1850556"/>
                    <a:gd name="connsiteX2" fmla="*/ 434119 w 751693"/>
                    <a:gd name="connsiteY2" fmla="*/ 85970 h 1850556"/>
                    <a:gd name="connsiteX3" fmla="*/ 751693 w 751693"/>
                    <a:gd name="connsiteY3" fmla="*/ 3908 h 1850556"/>
                    <a:gd name="connsiteX4" fmla="*/ 751693 w 751693"/>
                    <a:gd name="connsiteY4" fmla="*/ 1850556 h 1850556"/>
                    <a:gd name="connsiteX5" fmla="*/ 0 w 751693"/>
                    <a:gd name="connsiteY5" fmla="*/ 1850556 h 1850556"/>
                    <a:gd name="connsiteX6" fmla="*/ 0 w 751693"/>
                    <a:gd name="connsiteY6" fmla="*/ 3908 h 1850556"/>
                    <a:gd name="connsiteX0" fmla="*/ 0 w 751693"/>
                    <a:gd name="connsiteY0" fmla="*/ 3908 h 1850556"/>
                    <a:gd name="connsiteX1" fmla="*/ 414581 w 751693"/>
                    <a:gd name="connsiteY1" fmla="*/ 0 h 1850556"/>
                    <a:gd name="connsiteX2" fmla="*/ 419605 w 751693"/>
                    <a:gd name="connsiteY2" fmla="*/ 85970 h 1850556"/>
                    <a:gd name="connsiteX3" fmla="*/ 751693 w 751693"/>
                    <a:gd name="connsiteY3" fmla="*/ 3908 h 1850556"/>
                    <a:gd name="connsiteX4" fmla="*/ 751693 w 751693"/>
                    <a:gd name="connsiteY4" fmla="*/ 1850556 h 1850556"/>
                    <a:gd name="connsiteX5" fmla="*/ 0 w 751693"/>
                    <a:gd name="connsiteY5" fmla="*/ 1850556 h 1850556"/>
                    <a:gd name="connsiteX6" fmla="*/ 0 w 751693"/>
                    <a:gd name="connsiteY6" fmla="*/ 3908 h 1850556"/>
                    <a:gd name="connsiteX0" fmla="*/ 0 w 751693"/>
                    <a:gd name="connsiteY0" fmla="*/ 3908 h 1850556"/>
                    <a:gd name="connsiteX1" fmla="*/ 414581 w 751693"/>
                    <a:gd name="connsiteY1" fmla="*/ 0 h 1850556"/>
                    <a:gd name="connsiteX2" fmla="*/ 419605 w 751693"/>
                    <a:gd name="connsiteY2" fmla="*/ 85970 h 1850556"/>
                    <a:gd name="connsiteX3" fmla="*/ 749274 w 751693"/>
                    <a:gd name="connsiteY3" fmla="*/ 127279 h 1850556"/>
                    <a:gd name="connsiteX4" fmla="*/ 751693 w 751693"/>
                    <a:gd name="connsiteY4" fmla="*/ 1850556 h 1850556"/>
                    <a:gd name="connsiteX5" fmla="*/ 0 w 751693"/>
                    <a:gd name="connsiteY5" fmla="*/ 1850556 h 1850556"/>
                    <a:gd name="connsiteX6" fmla="*/ 0 w 751693"/>
                    <a:gd name="connsiteY6" fmla="*/ 3908 h 1850556"/>
                    <a:gd name="connsiteX0" fmla="*/ 0 w 751693"/>
                    <a:gd name="connsiteY0" fmla="*/ 3908 h 1851547"/>
                    <a:gd name="connsiteX1" fmla="*/ 414581 w 751693"/>
                    <a:gd name="connsiteY1" fmla="*/ 0 h 1851547"/>
                    <a:gd name="connsiteX2" fmla="*/ 419605 w 751693"/>
                    <a:gd name="connsiteY2" fmla="*/ 85970 h 1851547"/>
                    <a:gd name="connsiteX3" fmla="*/ 749274 w 751693"/>
                    <a:gd name="connsiteY3" fmla="*/ 127279 h 1851547"/>
                    <a:gd name="connsiteX4" fmla="*/ 751693 w 751693"/>
                    <a:gd name="connsiteY4" fmla="*/ 1850556 h 1851547"/>
                    <a:gd name="connsiteX5" fmla="*/ 434626 w 751693"/>
                    <a:gd name="connsiteY5" fmla="*/ 1851547 h 1851547"/>
                    <a:gd name="connsiteX6" fmla="*/ 0 w 751693"/>
                    <a:gd name="connsiteY6" fmla="*/ 1850556 h 1851547"/>
                    <a:gd name="connsiteX7" fmla="*/ 0 w 751693"/>
                    <a:gd name="connsiteY7" fmla="*/ 3908 h 1851547"/>
                    <a:gd name="connsiteX0" fmla="*/ 2445 w 754138"/>
                    <a:gd name="connsiteY0" fmla="*/ 3908 h 1851547"/>
                    <a:gd name="connsiteX1" fmla="*/ 417026 w 754138"/>
                    <a:gd name="connsiteY1" fmla="*/ 0 h 1851547"/>
                    <a:gd name="connsiteX2" fmla="*/ 422050 w 754138"/>
                    <a:gd name="connsiteY2" fmla="*/ 85970 h 1851547"/>
                    <a:gd name="connsiteX3" fmla="*/ 751719 w 754138"/>
                    <a:gd name="connsiteY3" fmla="*/ 127279 h 1851547"/>
                    <a:gd name="connsiteX4" fmla="*/ 754138 w 754138"/>
                    <a:gd name="connsiteY4" fmla="*/ 1850556 h 1851547"/>
                    <a:gd name="connsiteX5" fmla="*/ 437071 w 754138"/>
                    <a:gd name="connsiteY5" fmla="*/ 1851547 h 1851547"/>
                    <a:gd name="connsiteX6" fmla="*/ 2445 w 754138"/>
                    <a:gd name="connsiteY6" fmla="*/ 1850556 h 1851547"/>
                    <a:gd name="connsiteX7" fmla="*/ 0 w 754138"/>
                    <a:gd name="connsiteY7" fmla="*/ 1502372 h 1851547"/>
                    <a:gd name="connsiteX8" fmla="*/ 2445 w 754138"/>
                    <a:gd name="connsiteY8" fmla="*/ 3908 h 1851547"/>
                    <a:gd name="connsiteX0" fmla="*/ 2445 w 754138"/>
                    <a:gd name="connsiteY0" fmla="*/ 3908 h 1851547"/>
                    <a:gd name="connsiteX1" fmla="*/ 417026 w 754138"/>
                    <a:gd name="connsiteY1" fmla="*/ 0 h 1851547"/>
                    <a:gd name="connsiteX2" fmla="*/ 422050 w 754138"/>
                    <a:gd name="connsiteY2" fmla="*/ 85970 h 1851547"/>
                    <a:gd name="connsiteX3" fmla="*/ 751719 w 754138"/>
                    <a:gd name="connsiteY3" fmla="*/ 127279 h 1851547"/>
                    <a:gd name="connsiteX4" fmla="*/ 754138 w 754138"/>
                    <a:gd name="connsiteY4" fmla="*/ 1850556 h 1851547"/>
                    <a:gd name="connsiteX5" fmla="*/ 437071 w 754138"/>
                    <a:gd name="connsiteY5" fmla="*/ 1851547 h 1851547"/>
                    <a:gd name="connsiteX6" fmla="*/ 0 w 754138"/>
                    <a:gd name="connsiteY6" fmla="*/ 1502372 h 1851547"/>
                    <a:gd name="connsiteX7" fmla="*/ 2445 w 754138"/>
                    <a:gd name="connsiteY7" fmla="*/ 3908 h 1851547"/>
                    <a:gd name="connsiteX0" fmla="*/ 2445 w 754138"/>
                    <a:gd name="connsiteY0" fmla="*/ 0 h 1847639"/>
                    <a:gd name="connsiteX1" fmla="*/ 422050 w 754138"/>
                    <a:gd name="connsiteY1" fmla="*/ 82062 h 1847639"/>
                    <a:gd name="connsiteX2" fmla="*/ 751719 w 754138"/>
                    <a:gd name="connsiteY2" fmla="*/ 123371 h 1847639"/>
                    <a:gd name="connsiteX3" fmla="*/ 754138 w 754138"/>
                    <a:gd name="connsiteY3" fmla="*/ 1846648 h 1847639"/>
                    <a:gd name="connsiteX4" fmla="*/ 437071 w 754138"/>
                    <a:gd name="connsiteY4" fmla="*/ 1847639 h 1847639"/>
                    <a:gd name="connsiteX5" fmla="*/ 0 w 754138"/>
                    <a:gd name="connsiteY5" fmla="*/ 1498464 h 1847639"/>
                    <a:gd name="connsiteX6" fmla="*/ 2445 w 754138"/>
                    <a:gd name="connsiteY6" fmla="*/ 0 h 1847639"/>
                    <a:gd name="connsiteX0" fmla="*/ 2445 w 754138"/>
                    <a:gd name="connsiteY0" fmla="*/ 0 h 1847639"/>
                    <a:gd name="connsiteX1" fmla="*/ 751719 w 754138"/>
                    <a:gd name="connsiteY1" fmla="*/ 123371 h 1847639"/>
                    <a:gd name="connsiteX2" fmla="*/ 754138 w 754138"/>
                    <a:gd name="connsiteY2" fmla="*/ 1846648 h 1847639"/>
                    <a:gd name="connsiteX3" fmla="*/ 437071 w 754138"/>
                    <a:gd name="connsiteY3" fmla="*/ 1847639 h 1847639"/>
                    <a:gd name="connsiteX4" fmla="*/ 0 w 754138"/>
                    <a:gd name="connsiteY4" fmla="*/ 1498464 h 1847639"/>
                    <a:gd name="connsiteX5" fmla="*/ 2445 w 754138"/>
                    <a:gd name="connsiteY5" fmla="*/ 0 h 1847639"/>
                    <a:gd name="connsiteX0" fmla="*/ 2445 w 754138"/>
                    <a:gd name="connsiteY0" fmla="*/ 0 h 1846648"/>
                    <a:gd name="connsiteX1" fmla="*/ 751719 w 754138"/>
                    <a:gd name="connsiteY1" fmla="*/ 123371 h 1846648"/>
                    <a:gd name="connsiteX2" fmla="*/ 754138 w 754138"/>
                    <a:gd name="connsiteY2" fmla="*/ 1846648 h 1846648"/>
                    <a:gd name="connsiteX3" fmla="*/ 0 w 754138"/>
                    <a:gd name="connsiteY3" fmla="*/ 1498464 h 1846648"/>
                    <a:gd name="connsiteX4" fmla="*/ 2445 w 754138"/>
                    <a:gd name="connsiteY4" fmla="*/ 0 h 1846648"/>
                    <a:gd name="connsiteX0" fmla="*/ 2445 w 805589"/>
                    <a:gd name="connsiteY0" fmla="*/ 0 h 1846648"/>
                    <a:gd name="connsiteX1" fmla="*/ 751719 w 805589"/>
                    <a:gd name="connsiteY1" fmla="*/ 123371 h 1846648"/>
                    <a:gd name="connsiteX2" fmla="*/ 739989 w 805589"/>
                    <a:gd name="connsiteY2" fmla="*/ 330240 h 1846648"/>
                    <a:gd name="connsiteX3" fmla="*/ 754138 w 805589"/>
                    <a:gd name="connsiteY3" fmla="*/ 1846648 h 1846648"/>
                    <a:gd name="connsiteX4" fmla="*/ 0 w 805589"/>
                    <a:gd name="connsiteY4" fmla="*/ 1498464 h 1846648"/>
                    <a:gd name="connsiteX5" fmla="*/ 2445 w 805589"/>
                    <a:gd name="connsiteY5" fmla="*/ 0 h 1846648"/>
                    <a:gd name="connsiteX0" fmla="*/ 2445 w 805589"/>
                    <a:gd name="connsiteY0" fmla="*/ 0 h 1846648"/>
                    <a:gd name="connsiteX1" fmla="*/ 739989 w 805589"/>
                    <a:gd name="connsiteY1" fmla="*/ 330240 h 1846648"/>
                    <a:gd name="connsiteX2" fmla="*/ 754138 w 805589"/>
                    <a:gd name="connsiteY2" fmla="*/ 1846648 h 1846648"/>
                    <a:gd name="connsiteX3" fmla="*/ 0 w 805589"/>
                    <a:gd name="connsiteY3" fmla="*/ 1498464 h 1846648"/>
                    <a:gd name="connsiteX4" fmla="*/ 2445 w 805589"/>
                    <a:gd name="connsiteY4" fmla="*/ 0 h 1846648"/>
                    <a:gd name="connsiteX0" fmla="*/ 2445 w 755420"/>
                    <a:gd name="connsiteY0" fmla="*/ 0 h 1846648"/>
                    <a:gd name="connsiteX1" fmla="*/ 739989 w 755420"/>
                    <a:gd name="connsiteY1" fmla="*/ 330240 h 1846648"/>
                    <a:gd name="connsiteX2" fmla="*/ 754138 w 755420"/>
                    <a:gd name="connsiteY2" fmla="*/ 1846648 h 1846648"/>
                    <a:gd name="connsiteX3" fmla="*/ 0 w 755420"/>
                    <a:gd name="connsiteY3" fmla="*/ 1498464 h 1846648"/>
                    <a:gd name="connsiteX4" fmla="*/ 2445 w 755420"/>
                    <a:gd name="connsiteY4" fmla="*/ 0 h 1846648"/>
                    <a:gd name="connsiteX0" fmla="*/ 2445 w 757778"/>
                    <a:gd name="connsiteY0" fmla="*/ 0 h 1846648"/>
                    <a:gd name="connsiteX1" fmla="*/ 739989 w 757778"/>
                    <a:gd name="connsiteY1" fmla="*/ 330240 h 1846648"/>
                    <a:gd name="connsiteX2" fmla="*/ 754138 w 757778"/>
                    <a:gd name="connsiteY2" fmla="*/ 1846648 h 1846648"/>
                    <a:gd name="connsiteX3" fmla="*/ 0 w 757778"/>
                    <a:gd name="connsiteY3" fmla="*/ 1498464 h 1846648"/>
                    <a:gd name="connsiteX4" fmla="*/ 2445 w 757778"/>
                    <a:gd name="connsiteY4" fmla="*/ 0 h 1846648"/>
                    <a:gd name="connsiteX0" fmla="*/ 2445 w 756141"/>
                    <a:gd name="connsiteY0" fmla="*/ 0 h 1846648"/>
                    <a:gd name="connsiteX1" fmla="*/ 739989 w 756141"/>
                    <a:gd name="connsiteY1" fmla="*/ 330240 h 1846648"/>
                    <a:gd name="connsiteX2" fmla="*/ 754138 w 756141"/>
                    <a:gd name="connsiteY2" fmla="*/ 1846648 h 1846648"/>
                    <a:gd name="connsiteX3" fmla="*/ 0 w 756141"/>
                    <a:gd name="connsiteY3" fmla="*/ 1498464 h 1846648"/>
                    <a:gd name="connsiteX4" fmla="*/ 2445 w 756141"/>
                    <a:gd name="connsiteY4" fmla="*/ 0 h 1846648"/>
                    <a:gd name="connsiteX0" fmla="*/ 11772 w 756141"/>
                    <a:gd name="connsiteY0" fmla="*/ 0 h 1854906"/>
                    <a:gd name="connsiteX1" fmla="*/ 739989 w 756141"/>
                    <a:gd name="connsiteY1" fmla="*/ 338498 h 1854906"/>
                    <a:gd name="connsiteX2" fmla="*/ 754138 w 756141"/>
                    <a:gd name="connsiteY2" fmla="*/ 1854906 h 1854906"/>
                    <a:gd name="connsiteX3" fmla="*/ 0 w 756141"/>
                    <a:gd name="connsiteY3" fmla="*/ 1506722 h 1854906"/>
                    <a:gd name="connsiteX4" fmla="*/ 11772 w 756141"/>
                    <a:gd name="connsiteY4" fmla="*/ 0 h 1854906"/>
                    <a:gd name="connsiteX0" fmla="*/ 11772 w 758168"/>
                    <a:gd name="connsiteY0" fmla="*/ 0 h 1854906"/>
                    <a:gd name="connsiteX1" fmla="*/ 749316 w 758168"/>
                    <a:gd name="connsiteY1" fmla="*/ 336433 h 1854906"/>
                    <a:gd name="connsiteX2" fmla="*/ 754138 w 758168"/>
                    <a:gd name="connsiteY2" fmla="*/ 1854906 h 1854906"/>
                    <a:gd name="connsiteX3" fmla="*/ 0 w 758168"/>
                    <a:gd name="connsiteY3" fmla="*/ 1506722 h 1854906"/>
                    <a:gd name="connsiteX4" fmla="*/ 11772 w 758168"/>
                    <a:gd name="connsiteY4" fmla="*/ 0 h 1854906"/>
                    <a:gd name="connsiteX0" fmla="*/ 11772 w 758166"/>
                    <a:gd name="connsiteY0" fmla="*/ 0 h 1854906"/>
                    <a:gd name="connsiteX1" fmla="*/ 749316 w 758166"/>
                    <a:gd name="connsiteY1" fmla="*/ 336433 h 1854906"/>
                    <a:gd name="connsiteX2" fmla="*/ 754138 w 758166"/>
                    <a:gd name="connsiteY2" fmla="*/ 1854906 h 1854906"/>
                    <a:gd name="connsiteX3" fmla="*/ 0 w 758166"/>
                    <a:gd name="connsiteY3" fmla="*/ 1506722 h 1854906"/>
                    <a:gd name="connsiteX4" fmla="*/ 11772 w 758166"/>
                    <a:gd name="connsiteY4" fmla="*/ 0 h 1854906"/>
                    <a:gd name="connsiteX0" fmla="*/ 11772 w 755775"/>
                    <a:gd name="connsiteY0" fmla="*/ 0 h 1854906"/>
                    <a:gd name="connsiteX1" fmla="*/ 749316 w 755775"/>
                    <a:gd name="connsiteY1" fmla="*/ 336433 h 1854906"/>
                    <a:gd name="connsiteX2" fmla="*/ 754138 w 755775"/>
                    <a:gd name="connsiteY2" fmla="*/ 1854906 h 1854906"/>
                    <a:gd name="connsiteX3" fmla="*/ 0 w 755775"/>
                    <a:gd name="connsiteY3" fmla="*/ 1506722 h 1854906"/>
                    <a:gd name="connsiteX4" fmla="*/ 11772 w 755775"/>
                    <a:gd name="connsiteY4" fmla="*/ 0 h 1854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775" h="1854906">
                      <a:moveTo>
                        <a:pt x="11772" y="0"/>
                      </a:moveTo>
                      <a:lnTo>
                        <a:pt x="749316" y="336433"/>
                      </a:lnTo>
                      <a:cubicBezTo>
                        <a:pt x="745466" y="666755"/>
                        <a:pt x="760630" y="1569676"/>
                        <a:pt x="754138" y="1854906"/>
                      </a:cubicBezTo>
                      <a:lnTo>
                        <a:pt x="0" y="1506722"/>
                      </a:lnTo>
                      <a:lnTo>
                        <a:pt x="11772" y="0"/>
                      </a:ln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40" name="Oval 339"/>
                <p:cNvSpPr/>
                <p:nvPr/>
              </p:nvSpPr>
              <p:spPr>
                <a:xfrm>
                  <a:off x="2266033" y="2082524"/>
                  <a:ext cx="501339" cy="511719"/>
                </a:xfrm>
                <a:prstGeom prst="ellipse">
                  <a:avLst/>
                </a:pr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41" name="Oval 340"/>
                <p:cNvSpPr/>
                <p:nvPr/>
              </p:nvSpPr>
              <p:spPr>
                <a:xfrm>
                  <a:off x="3233324" y="2080728"/>
                  <a:ext cx="501339" cy="511719"/>
                </a:xfrm>
                <a:prstGeom prst="ellipse">
                  <a:avLst/>
                </a:pr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42" name="Oval 341"/>
                <p:cNvSpPr/>
                <p:nvPr/>
              </p:nvSpPr>
              <p:spPr>
                <a:xfrm>
                  <a:off x="4200607" y="2079870"/>
                  <a:ext cx="501339" cy="511719"/>
                </a:xfrm>
                <a:prstGeom prst="ellipse">
                  <a:avLst/>
                </a:pr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43" name="Oval 129"/>
                <p:cNvSpPr/>
                <p:nvPr/>
              </p:nvSpPr>
              <p:spPr>
                <a:xfrm>
                  <a:off x="5371395" y="2460285"/>
                  <a:ext cx="983815" cy="837547"/>
                </a:xfrm>
                <a:custGeom>
                  <a:avLst/>
                  <a:gdLst>
                    <a:gd name="connsiteX0" fmla="*/ 0 w 1221888"/>
                    <a:gd name="connsiteY0" fmla="*/ 641655 h 1283310"/>
                    <a:gd name="connsiteX1" fmla="*/ 610944 w 1221888"/>
                    <a:gd name="connsiteY1" fmla="*/ 0 h 1283310"/>
                    <a:gd name="connsiteX2" fmla="*/ 1221888 w 1221888"/>
                    <a:gd name="connsiteY2" fmla="*/ 641655 h 1283310"/>
                    <a:gd name="connsiteX3" fmla="*/ 610944 w 1221888"/>
                    <a:gd name="connsiteY3" fmla="*/ 1283310 h 1283310"/>
                    <a:gd name="connsiteX4" fmla="*/ 0 w 1221888"/>
                    <a:gd name="connsiteY4" fmla="*/ 641655 h 1283310"/>
                    <a:gd name="connsiteX0" fmla="*/ 37755 w 1259643"/>
                    <a:gd name="connsiteY0" fmla="*/ 641655 h 1290871"/>
                    <a:gd name="connsiteX1" fmla="*/ 648699 w 1259643"/>
                    <a:gd name="connsiteY1" fmla="*/ 0 h 1290871"/>
                    <a:gd name="connsiteX2" fmla="*/ 1259643 w 1259643"/>
                    <a:gd name="connsiteY2" fmla="*/ 641655 h 1290871"/>
                    <a:gd name="connsiteX3" fmla="*/ 648699 w 1259643"/>
                    <a:gd name="connsiteY3" fmla="*/ 1283310 h 1290871"/>
                    <a:gd name="connsiteX4" fmla="*/ 128964 w 1259643"/>
                    <a:gd name="connsiteY4" fmla="*/ 971739 h 1290871"/>
                    <a:gd name="connsiteX5" fmla="*/ 37755 w 1259643"/>
                    <a:gd name="connsiteY5" fmla="*/ 641655 h 1290871"/>
                    <a:gd name="connsiteX0" fmla="*/ 37755 w 1277100"/>
                    <a:gd name="connsiteY0" fmla="*/ 641655 h 1283908"/>
                    <a:gd name="connsiteX1" fmla="*/ 648699 w 1277100"/>
                    <a:gd name="connsiteY1" fmla="*/ 0 h 1283908"/>
                    <a:gd name="connsiteX2" fmla="*/ 1259643 w 1277100"/>
                    <a:gd name="connsiteY2" fmla="*/ 641655 h 1283908"/>
                    <a:gd name="connsiteX3" fmla="*/ 1070259 w 1277100"/>
                    <a:gd name="connsiteY3" fmla="*/ 1038974 h 1283908"/>
                    <a:gd name="connsiteX4" fmla="*/ 648699 w 1277100"/>
                    <a:gd name="connsiteY4" fmla="*/ 1283310 h 1283908"/>
                    <a:gd name="connsiteX5" fmla="*/ 128964 w 1277100"/>
                    <a:gd name="connsiteY5" fmla="*/ 971739 h 1283908"/>
                    <a:gd name="connsiteX6" fmla="*/ 37755 w 1277100"/>
                    <a:gd name="connsiteY6" fmla="*/ 641655 h 1283908"/>
                    <a:gd name="connsiteX0" fmla="*/ 37755 w 1278846"/>
                    <a:gd name="connsiteY0" fmla="*/ 641655 h 1284056"/>
                    <a:gd name="connsiteX1" fmla="*/ 648699 w 1278846"/>
                    <a:gd name="connsiteY1" fmla="*/ 0 h 1284056"/>
                    <a:gd name="connsiteX2" fmla="*/ 1259643 w 1278846"/>
                    <a:gd name="connsiteY2" fmla="*/ 641655 h 1284056"/>
                    <a:gd name="connsiteX3" fmla="*/ 1090430 w 1278846"/>
                    <a:gd name="connsiteY3" fmla="*/ 1045697 h 1284056"/>
                    <a:gd name="connsiteX4" fmla="*/ 648699 w 1278846"/>
                    <a:gd name="connsiteY4" fmla="*/ 1283310 h 1284056"/>
                    <a:gd name="connsiteX5" fmla="*/ 128964 w 1278846"/>
                    <a:gd name="connsiteY5" fmla="*/ 971739 h 1284056"/>
                    <a:gd name="connsiteX6" fmla="*/ 37755 w 1278846"/>
                    <a:gd name="connsiteY6" fmla="*/ 641655 h 1284056"/>
                    <a:gd name="connsiteX0" fmla="*/ 2634 w 1243725"/>
                    <a:gd name="connsiteY0" fmla="*/ 641655 h 1284056"/>
                    <a:gd name="connsiteX1" fmla="*/ 613578 w 1243725"/>
                    <a:gd name="connsiteY1" fmla="*/ 0 h 1284056"/>
                    <a:gd name="connsiteX2" fmla="*/ 1224522 w 1243725"/>
                    <a:gd name="connsiteY2" fmla="*/ 641655 h 1284056"/>
                    <a:gd name="connsiteX3" fmla="*/ 1055309 w 1243725"/>
                    <a:gd name="connsiteY3" fmla="*/ 1045697 h 1284056"/>
                    <a:gd name="connsiteX4" fmla="*/ 613578 w 1243725"/>
                    <a:gd name="connsiteY4" fmla="*/ 1283310 h 1284056"/>
                    <a:gd name="connsiteX5" fmla="*/ 93843 w 1243725"/>
                    <a:gd name="connsiteY5" fmla="*/ 971739 h 1284056"/>
                    <a:gd name="connsiteX6" fmla="*/ 2634 w 1243725"/>
                    <a:gd name="connsiteY6" fmla="*/ 641655 h 1284056"/>
                    <a:gd name="connsiteX0" fmla="*/ 11803 w 1252894"/>
                    <a:gd name="connsiteY0" fmla="*/ 641655 h 1284056"/>
                    <a:gd name="connsiteX1" fmla="*/ 622747 w 1252894"/>
                    <a:gd name="connsiteY1" fmla="*/ 0 h 1284056"/>
                    <a:gd name="connsiteX2" fmla="*/ 1233691 w 1252894"/>
                    <a:gd name="connsiteY2" fmla="*/ 641655 h 1284056"/>
                    <a:gd name="connsiteX3" fmla="*/ 1064478 w 1252894"/>
                    <a:gd name="connsiteY3" fmla="*/ 1045697 h 1284056"/>
                    <a:gd name="connsiteX4" fmla="*/ 622747 w 1252894"/>
                    <a:gd name="connsiteY4" fmla="*/ 1283310 h 1284056"/>
                    <a:gd name="connsiteX5" fmla="*/ 103012 w 1252894"/>
                    <a:gd name="connsiteY5" fmla="*/ 971739 h 1284056"/>
                    <a:gd name="connsiteX6" fmla="*/ 11803 w 1252894"/>
                    <a:gd name="connsiteY6" fmla="*/ 641655 h 1284056"/>
                    <a:gd name="connsiteX0" fmla="*/ 2634 w 1243725"/>
                    <a:gd name="connsiteY0" fmla="*/ 641655 h 1284056"/>
                    <a:gd name="connsiteX1" fmla="*/ 613578 w 1243725"/>
                    <a:gd name="connsiteY1" fmla="*/ 0 h 1284056"/>
                    <a:gd name="connsiteX2" fmla="*/ 1224522 w 1243725"/>
                    <a:gd name="connsiteY2" fmla="*/ 641655 h 1284056"/>
                    <a:gd name="connsiteX3" fmla="*/ 1055309 w 1243725"/>
                    <a:gd name="connsiteY3" fmla="*/ 1045697 h 1284056"/>
                    <a:gd name="connsiteX4" fmla="*/ 613578 w 1243725"/>
                    <a:gd name="connsiteY4" fmla="*/ 1283310 h 1284056"/>
                    <a:gd name="connsiteX5" fmla="*/ 93843 w 1243725"/>
                    <a:gd name="connsiteY5" fmla="*/ 971739 h 1284056"/>
                    <a:gd name="connsiteX6" fmla="*/ 2634 w 1243725"/>
                    <a:gd name="connsiteY6" fmla="*/ 641655 h 1284056"/>
                    <a:gd name="connsiteX0" fmla="*/ 1770 w 1242861"/>
                    <a:gd name="connsiteY0" fmla="*/ 641655 h 1284056"/>
                    <a:gd name="connsiteX1" fmla="*/ 612714 w 1242861"/>
                    <a:gd name="connsiteY1" fmla="*/ 0 h 1284056"/>
                    <a:gd name="connsiteX2" fmla="*/ 1223658 w 1242861"/>
                    <a:gd name="connsiteY2" fmla="*/ 641655 h 1284056"/>
                    <a:gd name="connsiteX3" fmla="*/ 1054445 w 1242861"/>
                    <a:gd name="connsiteY3" fmla="*/ 1045697 h 1284056"/>
                    <a:gd name="connsiteX4" fmla="*/ 612714 w 1242861"/>
                    <a:gd name="connsiteY4" fmla="*/ 1283310 h 1284056"/>
                    <a:gd name="connsiteX5" fmla="*/ 92979 w 1242861"/>
                    <a:gd name="connsiteY5" fmla="*/ 971739 h 1284056"/>
                    <a:gd name="connsiteX6" fmla="*/ 1770 w 1242861"/>
                    <a:gd name="connsiteY6" fmla="*/ 641655 h 1284056"/>
                    <a:gd name="connsiteX0" fmla="*/ 7307 w 1248398"/>
                    <a:gd name="connsiteY0" fmla="*/ 641655 h 1284056"/>
                    <a:gd name="connsiteX1" fmla="*/ 618251 w 1248398"/>
                    <a:gd name="connsiteY1" fmla="*/ 0 h 1284056"/>
                    <a:gd name="connsiteX2" fmla="*/ 1229195 w 1248398"/>
                    <a:gd name="connsiteY2" fmla="*/ 641655 h 1284056"/>
                    <a:gd name="connsiteX3" fmla="*/ 1059982 w 1248398"/>
                    <a:gd name="connsiteY3" fmla="*/ 1045697 h 1284056"/>
                    <a:gd name="connsiteX4" fmla="*/ 618251 w 1248398"/>
                    <a:gd name="connsiteY4" fmla="*/ 1283310 h 1284056"/>
                    <a:gd name="connsiteX5" fmla="*/ 98516 w 1248398"/>
                    <a:gd name="connsiteY5" fmla="*/ 971739 h 1284056"/>
                    <a:gd name="connsiteX6" fmla="*/ 7307 w 1248398"/>
                    <a:gd name="connsiteY6" fmla="*/ 641655 h 1284056"/>
                    <a:gd name="connsiteX0" fmla="*/ 7307 w 1248398"/>
                    <a:gd name="connsiteY0" fmla="*/ 641655 h 1284056"/>
                    <a:gd name="connsiteX1" fmla="*/ 618251 w 1248398"/>
                    <a:gd name="connsiteY1" fmla="*/ 0 h 1284056"/>
                    <a:gd name="connsiteX2" fmla="*/ 1229195 w 1248398"/>
                    <a:gd name="connsiteY2" fmla="*/ 641655 h 1284056"/>
                    <a:gd name="connsiteX3" fmla="*/ 1059982 w 1248398"/>
                    <a:gd name="connsiteY3" fmla="*/ 1045697 h 1284056"/>
                    <a:gd name="connsiteX4" fmla="*/ 618251 w 1248398"/>
                    <a:gd name="connsiteY4" fmla="*/ 1283310 h 1284056"/>
                    <a:gd name="connsiteX5" fmla="*/ 98516 w 1248398"/>
                    <a:gd name="connsiteY5" fmla="*/ 971739 h 1284056"/>
                    <a:gd name="connsiteX6" fmla="*/ 7307 w 1248398"/>
                    <a:gd name="connsiteY6" fmla="*/ 641655 h 1284056"/>
                    <a:gd name="connsiteX0" fmla="*/ 7307 w 1233298"/>
                    <a:gd name="connsiteY0" fmla="*/ 641655 h 1284056"/>
                    <a:gd name="connsiteX1" fmla="*/ 618251 w 1233298"/>
                    <a:gd name="connsiteY1" fmla="*/ 0 h 1284056"/>
                    <a:gd name="connsiteX2" fmla="*/ 1229195 w 1233298"/>
                    <a:gd name="connsiteY2" fmla="*/ 641655 h 1284056"/>
                    <a:gd name="connsiteX3" fmla="*/ 1059982 w 1233298"/>
                    <a:gd name="connsiteY3" fmla="*/ 1045697 h 1284056"/>
                    <a:gd name="connsiteX4" fmla="*/ 618251 w 1233298"/>
                    <a:gd name="connsiteY4" fmla="*/ 1283310 h 1284056"/>
                    <a:gd name="connsiteX5" fmla="*/ 98516 w 1233298"/>
                    <a:gd name="connsiteY5" fmla="*/ 971739 h 1284056"/>
                    <a:gd name="connsiteX6" fmla="*/ 7307 w 1233298"/>
                    <a:gd name="connsiteY6" fmla="*/ 641655 h 1284056"/>
                    <a:gd name="connsiteX0" fmla="*/ 7307 w 1231271"/>
                    <a:gd name="connsiteY0" fmla="*/ 641655 h 1284056"/>
                    <a:gd name="connsiteX1" fmla="*/ 618251 w 1231271"/>
                    <a:gd name="connsiteY1" fmla="*/ 0 h 1284056"/>
                    <a:gd name="connsiteX2" fmla="*/ 1229195 w 1231271"/>
                    <a:gd name="connsiteY2" fmla="*/ 641655 h 1284056"/>
                    <a:gd name="connsiteX3" fmla="*/ 1059982 w 1231271"/>
                    <a:gd name="connsiteY3" fmla="*/ 1045697 h 1284056"/>
                    <a:gd name="connsiteX4" fmla="*/ 618251 w 1231271"/>
                    <a:gd name="connsiteY4" fmla="*/ 1283310 h 1284056"/>
                    <a:gd name="connsiteX5" fmla="*/ 98516 w 1231271"/>
                    <a:gd name="connsiteY5" fmla="*/ 971739 h 1284056"/>
                    <a:gd name="connsiteX6" fmla="*/ 7307 w 1231271"/>
                    <a:gd name="connsiteY6" fmla="*/ 641655 h 1284056"/>
                    <a:gd name="connsiteX0" fmla="*/ 5472 w 1222860"/>
                    <a:gd name="connsiteY0" fmla="*/ 641776 h 1284177"/>
                    <a:gd name="connsiteX1" fmla="*/ 616416 w 1222860"/>
                    <a:gd name="connsiteY1" fmla="*/ 121 h 1284177"/>
                    <a:gd name="connsiteX2" fmla="*/ 1220637 w 1222860"/>
                    <a:gd name="connsiteY2" fmla="*/ 601435 h 1284177"/>
                    <a:gd name="connsiteX3" fmla="*/ 1058147 w 1222860"/>
                    <a:gd name="connsiteY3" fmla="*/ 1045818 h 1284177"/>
                    <a:gd name="connsiteX4" fmla="*/ 616416 w 1222860"/>
                    <a:gd name="connsiteY4" fmla="*/ 1283431 h 1284177"/>
                    <a:gd name="connsiteX5" fmla="*/ 96681 w 1222860"/>
                    <a:gd name="connsiteY5" fmla="*/ 971860 h 1284177"/>
                    <a:gd name="connsiteX6" fmla="*/ 5472 w 1222860"/>
                    <a:gd name="connsiteY6" fmla="*/ 641776 h 1284177"/>
                    <a:gd name="connsiteX0" fmla="*/ 5472 w 1222860"/>
                    <a:gd name="connsiteY0" fmla="*/ 641836 h 1284237"/>
                    <a:gd name="connsiteX1" fmla="*/ 616416 w 1222860"/>
                    <a:gd name="connsiteY1" fmla="*/ 181 h 1284237"/>
                    <a:gd name="connsiteX2" fmla="*/ 1220637 w 1222860"/>
                    <a:gd name="connsiteY2" fmla="*/ 601495 h 1284237"/>
                    <a:gd name="connsiteX3" fmla="*/ 1058147 w 1222860"/>
                    <a:gd name="connsiteY3" fmla="*/ 1045878 h 1284237"/>
                    <a:gd name="connsiteX4" fmla="*/ 616416 w 1222860"/>
                    <a:gd name="connsiteY4" fmla="*/ 1283491 h 1284237"/>
                    <a:gd name="connsiteX5" fmla="*/ 96681 w 1222860"/>
                    <a:gd name="connsiteY5" fmla="*/ 971920 h 1284237"/>
                    <a:gd name="connsiteX6" fmla="*/ 5472 w 1222860"/>
                    <a:gd name="connsiteY6" fmla="*/ 641836 h 1284237"/>
                    <a:gd name="connsiteX0" fmla="*/ 5472 w 1222860"/>
                    <a:gd name="connsiteY0" fmla="*/ 641907 h 1284308"/>
                    <a:gd name="connsiteX1" fmla="*/ 616416 w 1222860"/>
                    <a:gd name="connsiteY1" fmla="*/ 252 h 1284308"/>
                    <a:gd name="connsiteX2" fmla="*/ 1220637 w 1222860"/>
                    <a:gd name="connsiteY2" fmla="*/ 601566 h 1284308"/>
                    <a:gd name="connsiteX3" fmla="*/ 1058147 w 1222860"/>
                    <a:gd name="connsiteY3" fmla="*/ 1045949 h 1284308"/>
                    <a:gd name="connsiteX4" fmla="*/ 616416 w 1222860"/>
                    <a:gd name="connsiteY4" fmla="*/ 1283562 h 1284308"/>
                    <a:gd name="connsiteX5" fmla="*/ 96681 w 1222860"/>
                    <a:gd name="connsiteY5" fmla="*/ 971991 h 1284308"/>
                    <a:gd name="connsiteX6" fmla="*/ 5472 w 1222860"/>
                    <a:gd name="connsiteY6" fmla="*/ 641907 h 1284308"/>
                    <a:gd name="connsiteX0" fmla="*/ 37755 w 1255143"/>
                    <a:gd name="connsiteY0" fmla="*/ 641907 h 1284308"/>
                    <a:gd name="connsiteX1" fmla="*/ 648699 w 1255143"/>
                    <a:gd name="connsiteY1" fmla="*/ 252 h 1284308"/>
                    <a:gd name="connsiteX2" fmla="*/ 1252920 w 1255143"/>
                    <a:gd name="connsiteY2" fmla="*/ 601566 h 1284308"/>
                    <a:gd name="connsiteX3" fmla="*/ 1090430 w 1255143"/>
                    <a:gd name="connsiteY3" fmla="*/ 1045949 h 1284308"/>
                    <a:gd name="connsiteX4" fmla="*/ 648699 w 1255143"/>
                    <a:gd name="connsiteY4" fmla="*/ 1283562 h 1284308"/>
                    <a:gd name="connsiteX5" fmla="*/ 128964 w 1255143"/>
                    <a:gd name="connsiteY5" fmla="*/ 971991 h 1284308"/>
                    <a:gd name="connsiteX6" fmla="*/ 37755 w 1255143"/>
                    <a:gd name="connsiteY6" fmla="*/ 641907 h 1284308"/>
                    <a:gd name="connsiteX0" fmla="*/ 37755 w 1255143"/>
                    <a:gd name="connsiteY0" fmla="*/ 594593 h 1284059"/>
                    <a:gd name="connsiteX1" fmla="*/ 648699 w 1255143"/>
                    <a:gd name="connsiteY1" fmla="*/ 3 h 1284059"/>
                    <a:gd name="connsiteX2" fmla="*/ 1252920 w 1255143"/>
                    <a:gd name="connsiteY2" fmla="*/ 601317 h 1284059"/>
                    <a:gd name="connsiteX3" fmla="*/ 1090430 w 1255143"/>
                    <a:gd name="connsiteY3" fmla="*/ 1045700 h 1284059"/>
                    <a:gd name="connsiteX4" fmla="*/ 648699 w 1255143"/>
                    <a:gd name="connsiteY4" fmla="*/ 1283313 h 1284059"/>
                    <a:gd name="connsiteX5" fmla="*/ 128964 w 1255143"/>
                    <a:gd name="connsiteY5" fmla="*/ 971742 h 1284059"/>
                    <a:gd name="connsiteX6" fmla="*/ 37755 w 1255143"/>
                    <a:gd name="connsiteY6" fmla="*/ 594593 h 1284059"/>
                    <a:gd name="connsiteX0" fmla="*/ 3492 w 1220880"/>
                    <a:gd name="connsiteY0" fmla="*/ 594594 h 1284060"/>
                    <a:gd name="connsiteX1" fmla="*/ 614436 w 1220880"/>
                    <a:gd name="connsiteY1" fmla="*/ 4 h 1284060"/>
                    <a:gd name="connsiteX2" fmla="*/ 1218657 w 1220880"/>
                    <a:gd name="connsiteY2" fmla="*/ 601318 h 1284060"/>
                    <a:gd name="connsiteX3" fmla="*/ 1056167 w 1220880"/>
                    <a:gd name="connsiteY3" fmla="*/ 1045701 h 1284060"/>
                    <a:gd name="connsiteX4" fmla="*/ 614436 w 1220880"/>
                    <a:gd name="connsiteY4" fmla="*/ 1283314 h 1284060"/>
                    <a:gd name="connsiteX5" fmla="*/ 94701 w 1220880"/>
                    <a:gd name="connsiteY5" fmla="*/ 971743 h 1284060"/>
                    <a:gd name="connsiteX6" fmla="*/ 3492 w 1220880"/>
                    <a:gd name="connsiteY6" fmla="*/ 594594 h 1284060"/>
                    <a:gd name="connsiteX0" fmla="*/ 1895 w 1219283"/>
                    <a:gd name="connsiteY0" fmla="*/ 594594 h 1284060"/>
                    <a:gd name="connsiteX1" fmla="*/ 612839 w 1219283"/>
                    <a:gd name="connsiteY1" fmla="*/ 4 h 1284060"/>
                    <a:gd name="connsiteX2" fmla="*/ 1217060 w 1219283"/>
                    <a:gd name="connsiteY2" fmla="*/ 601318 h 1284060"/>
                    <a:gd name="connsiteX3" fmla="*/ 1054570 w 1219283"/>
                    <a:gd name="connsiteY3" fmla="*/ 1045701 h 1284060"/>
                    <a:gd name="connsiteX4" fmla="*/ 612839 w 1219283"/>
                    <a:gd name="connsiteY4" fmla="*/ 1283314 h 1284060"/>
                    <a:gd name="connsiteX5" fmla="*/ 93104 w 1219283"/>
                    <a:gd name="connsiteY5" fmla="*/ 971743 h 1284060"/>
                    <a:gd name="connsiteX6" fmla="*/ 1895 w 1219283"/>
                    <a:gd name="connsiteY6" fmla="*/ 594594 h 1284060"/>
                    <a:gd name="connsiteX0" fmla="*/ 2134 w 1219522"/>
                    <a:gd name="connsiteY0" fmla="*/ 594594 h 1284060"/>
                    <a:gd name="connsiteX1" fmla="*/ 613078 w 1219522"/>
                    <a:gd name="connsiteY1" fmla="*/ 4 h 1284060"/>
                    <a:gd name="connsiteX2" fmla="*/ 1217299 w 1219522"/>
                    <a:gd name="connsiteY2" fmla="*/ 601318 h 1284060"/>
                    <a:gd name="connsiteX3" fmla="*/ 1054809 w 1219522"/>
                    <a:gd name="connsiteY3" fmla="*/ 1045701 h 1284060"/>
                    <a:gd name="connsiteX4" fmla="*/ 613078 w 1219522"/>
                    <a:gd name="connsiteY4" fmla="*/ 1283314 h 1284060"/>
                    <a:gd name="connsiteX5" fmla="*/ 93343 w 1219522"/>
                    <a:gd name="connsiteY5" fmla="*/ 971743 h 1284060"/>
                    <a:gd name="connsiteX6" fmla="*/ 2134 w 1219522"/>
                    <a:gd name="connsiteY6" fmla="*/ 594594 h 1284060"/>
                    <a:gd name="connsiteX0" fmla="*/ 1922 w 1219310"/>
                    <a:gd name="connsiteY0" fmla="*/ 594594 h 1284060"/>
                    <a:gd name="connsiteX1" fmla="*/ 612866 w 1219310"/>
                    <a:gd name="connsiteY1" fmla="*/ 4 h 1284060"/>
                    <a:gd name="connsiteX2" fmla="*/ 1217087 w 1219310"/>
                    <a:gd name="connsiteY2" fmla="*/ 601318 h 1284060"/>
                    <a:gd name="connsiteX3" fmla="*/ 1054597 w 1219310"/>
                    <a:gd name="connsiteY3" fmla="*/ 1045701 h 1284060"/>
                    <a:gd name="connsiteX4" fmla="*/ 612866 w 1219310"/>
                    <a:gd name="connsiteY4" fmla="*/ 1283314 h 1284060"/>
                    <a:gd name="connsiteX5" fmla="*/ 93131 w 1219310"/>
                    <a:gd name="connsiteY5" fmla="*/ 971743 h 1284060"/>
                    <a:gd name="connsiteX6" fmla="*/ 1922 w 1219310"/>
                    <a:gd name="connsiteY6" fmla="*/ 594594 h 1284060"/>
                    <a:gd name="connsiteX0" fmla="*/ 47 w 1217435"/>
                    <a:gd name="connsiteY0" fmla="*/ 594595 h 1284061"/>
                    <a:gd name="connsiteX1" fmla="*/ 610991 w 1217435"/>
                    <a:gd name="connsiteY1" fmla="*/ 5 h 1284061"/>
                    <a:gd name="connsiteX2" fmla="*/ 1215212 w 1217435"/>
                    <a:gd name="connsiteY2" fmla="*/ 601319 h 1284061"/>
                    <a:gd name="connsiteX3" fmla="*/ 1052722 w 1217435"/>
                    <a:gd name="connsiteY3" fmla="*/ 1045702 h 1284061"/>
                    <a:gd name="connsiteX4" fmla="*/ 610991 w 1217435"/>
                    <a:gd name="connsiteY4" fmla="*/ 1283315 h 1284061"/>
                    <a:gd name="connsiteX5" fmla="*/ 91256 w 1217435"/>
                    <a:gd name="connsiteY5" fmla="*/ 971744 h 1284061"/>
                    <a:gd name="connsiteX6" fmla="*/ 47 w 1217435"/>
                    <a:gd name="connsiteY6" fmla="*/ 594595 h 1284061"/>
                    <a:gd name="connsiteX0" fmla="*/ 101 w 1217489"/>
                    <a:gd name="connsiteY0" fmla="*/ 594593 h 1284059"/>
                    <a:gd name="connsiteX1" fmla="*/ 611045 w 1217489"/>
                    <a:gd name="connsiteY1" fmla="*/ 3 h 1284059"/>
                    <a:gd name="connsiteX2" fmla="*/ 1215266 w 1217489"/>
                    <a:gd name="connsiteY2" fmla="*/ 601317 h 1284059"/>
                    <a:gd name="connsiteX3" fmla="*/ 1052776 w 1217489"/>
                    <a:gd name="connsiteY3" fmla="*/ 1045700 h 1284059"/>
                    <a:gd name="connsiteX4" fmla="*/ 611045 w 1217489"/>
                    <a:gd name="connsiteY4" fmla="*/ 1283313 h 1284059"/>
                    <a:gd name="connsiteX5" fmla="*/ 91310 w 1217489"/>
                    <a:gd name="connsiteY5" fmla="*/ 971742 h 1284059"/>
                    <a:gd name="connsiteX6" fmla="*/ 101 w 1217489"/>
                    <a:gd name="connsiteY6" fmla="*/ 594593 h 1284059"/>
                    <a:gd name="connsiteX0" fmla="*/ 751 w 1218139"/>
                    <a:gd name="connsiteY0" fmla="*/ 594595 h 1284061"/>
                    <a:gd name="connsiteX1" fmla="*/ 611695 w 1218139"/>
                    <a:gd name="connsiteY1" fmla="*/ 5 h 1284061"/>
                    <a:gd name="connsiteX2" fmla="*/ 1215916 w 1218139"/>
                    <a:gd name="connsiteY2" fmla="*/ 601319 h 1284061"/>
                    <a:gd name="connsiteX3" fmla="*/ 1053426 w 1218139"/>
                    <a:gd name="connsiteY3" fmla="*/ 1045702 h 1284061"/>
                    <a:gd name="connsiteX4" fmla="*/ 611695 w 1218139"/>
                    <a:gd name="connsiteY4" fmla="*/ 1283315 h 1284061"/>
                    <a:gd name="connsiteX5" fmla="*/ 91960 w 1218139"/>
                    <a:gd name="connsiteY5" fmla="*/ 971744 h 1284061"/>
                    <a:gd name="connsiteX6" fmla="*/ 751 w 1218139"/>
                    <a:gd name="connsiteY6" fmla="*/ 594595 h 1284061"/>
                    <a:gd name="connsiteX0" fmla="*/ 12444 w 1235517"/>
                    <a:gd name="connsiteY0" fmla="*/ 594595 h 1071193"/>
                    <a:gd name="connsiteX1" fmla="*/ 623388 w 1235517"/>
                    <a:gd name="connsiteY1" fmla="*/ 5 h 1071193"/>
                    <a:gd name="connsiteX2" fmla="*/ 1227609 w 1235517"/>
                    <a:gd name="connsiteY2" fmla="*/ 601319 h 1071193"/>
                    <a:gd name="connsiteX3" fmla="*/ 1065119 w 1235517"/>
                    <a:gd name="connsiteY3" fmla="*/ 1045702 h 1071193"/>
                    <a:gd name="connsiteX4" fmla="*/ 103653 w 1235517"/>
                    <a:gd name="connsiteY4" fmla="*/ 971744 h 1071193"/>
                    <a:gd name="connsiteX5" fmla="*/ 12444 w 1235517"/>
                    <a:gd name="connsiteY5" fmla="*/ 594595 h 1071193"/>
                    <a:gd name="connsiteX0" fmla="*/ 42688 w 1265761"/>
                    <a:gd name="connsiteY0" fmla="*/ 594593 h 1072620"/>
                    <a:gd name="connsiteX1" fmla="*/ 653632 w 1265761"/>
                    <a:gd name="connsiteY1" fmla="*/ 3 h 1072620"/>
                    <a:gd name="connsiteX2" fmla="*/ 1257853 w 1265761"/>
                    <a:gd name="connsiteY2" fmla="*/ 601317 h 1072620"/>
                    <a:gd name="connsiteX3" fmla="*/ 1095363 w 1265761"/>
                    <a:gd name="connsiteY3" fmla="*/ 1045700 h 1072620"/>
                    <a:gd name="connsiteX4" fmla="*/ 167515 w 1265761"/>
                    <a:gd name="connsiteY4" fmla="*/ 978466 h 1072620"/>
                    <a:gd name="connsiteX5" fmla="*/ 42688 w 1265761"/>
                    <a:gd name="connsiteY5" fmla="*/ 594593 h 1072620"/>
                    <a:gd name="connsiteX0" fmla="*/ 15847 w 1238920"/>
                    <a:gd name="connsiteY0" fmla="*/ 594597 h 1072624"/>
                    <a:gd name="connsiteX1" fmla="*/ 626791 w 1238920"/>
                    <a:gd name="connsiteY1" fmla="*/ 7 h 1072624"/>
                    <a:gd name="connsiteX2" fmla="*/ 1231012 w 1238920"/>
                    <a:gd name="connsiteY2" fmla="*/ 601321 h 1072624"/>
                    <a:gd name="connsiteX3" fmla="*/ 1068522 w 1238920"/>
                    <a:gd name="connsiteY3" fmla="*/ 1045704 h 1072624"/>
                    <a:gd name="connsiteX4" fmla="*/ 140674 w 1238920"/>
                    <a:gd name="connsiteY4" fmla="*/ 978470 h 1072624"/>
                    <a:gd name="connsiteX5" fmla="*/ 15847 w 1238920"/>
                    <a:gd name="connsiteY5" fmla="*/ 594597 h 1072624"/>
                    <a:gd name="connsiteX0" fmla="*/ 0 w 1223073"/>
                    <a:gd name="connsiteY0" fmla="*/ 594597 h 1072624"/>
                    <a:gd name="connsiteX1" fmla="*/ 610944 w 1223073"/>
                    <a:gd name="connsiteY1" fmla="*/ 7 h 1072624"/>
                    <a:gd name="connsiteX2" fmla="*/ 1215165 w 1223073"/>
                    <a:gd name="connsiteY2" fmla="*/ 601321 h 1072624"/>
                    <a:gd name="connsiteX3" fmla="*/ 1052675 w 1223073"/>
                    <a:gd name="connsiteY3" fmla="*/ 1045704 h 1072624"/>
                    <a:gd name="connsiteX4" fmla="*/ 124827 w 1223073"/>
                    <a:gd name="connsiteY4" fmla="*/ 978470 h 1072624"/>
                    <a:gd name="connsiteX5" fmla="*/ 0 w 1223073"/>
                    <a:gd name="connsiteY5" fmla="*/ 594597 h 1072624"/>
                    <a:gd name="connsiteX0" fmla="*/ 0 w 1223073"/>
                    <a:gd name="connsiteY0" fmla="*/ 594597 h 1072624"/>
                    <a:gd name="connsiteX1" fmla="*/ 610944 w 1223073"/>
                    <a:gd name="connsiteY1" fmla="*/ 7 h 1072624"/>
                    <a:gd name="connsiteX2" fmla="*/ 1215165 w 1223073"/>
                    <a:gd name="connsiteY2" fmla="*/ 601321 h 1072624"/>
                    <a:gd name="connsiteX3" fmla="*/ 1052675 w 1223073"/>
                    <a:gd name="connsiteY3" fmla="*/ 1045704 h 1072624"/>
                    <a:gd name="connsiteX4" fmla="*/ 124827 w 1223073"/>
                    <a:gd name="connsiteY4" fmla="*/ 978470 h 1072624"/>
                    <a:gd name="connsiteX5" fmla="*/ 0 w 1223073"/>
                    <a:gd name="connsiteY5" fmla="*/ 594597 h 1072624"/>
                    <a:gd name="connsiteX0" fmla="*/ 7310 w 1230383"/>
                    <a:gd name="connsiteY0" fmla="*/ 594597 h 1072624"/>
                    <a:gd name="connsiteX1" fmla="*/ 618254 w 1230383"/>
                    <a:gd name="connsiteY1" fmla="*/ 7 h 1072624"/>
                    <a:gd name="connsiteX2" fmla="*/ 1222475 w 1230383"/>
                    <a:gd name="connsiteY2" fmla="*/ 601321 h 1072624"/>
                    <a:gd name="connsiteX3" fmla="*/ 1059985 w 1230383"/>
                    <a:gd name="connsiteY3" fmla="*/ 1045704 h 1072624"/>
                    <a:gd name="connsiteX4" fmla="*/ 132137 w 1230383"/>
                    <a:gd name="connsiteY4" fmla="*/ 978470 h 1072624"/>
                    <a:gd name="connsiteX5" fmla="*/ 7310 w 1230383"/>
                    <a:gd name="connsiteY5" fmla="*/ 594597 h 1072624"/>
                    <a:gd name="connsiteX0" fmla="*/ 7310 w 1230383"/>
                    <a:gd name="connsiteY0" fmla="*/ 594597 h 1053542"/>
                    <a:gd name="connsiteX1" fmla="*/ 618254 w 1230383"/>
                    <a:gd name="connsiteY1" fmla="*/ 7 h 1053542"/>
                    <a:gd name="connsiteX2" fmla="*/ 1222475 w 1230383"/>
                    <a:gd name="connsiteY2" fmla="*/ 601321 h 1053542"/>
                    <a:gd name="connsiteX3" fmla="*/ 1059985 w 1230383"/>
                    <a:gd name="connsiteY3" fmla="*/ 1045704 h 1053542"/>
                    <a:gd name="connsiteX4" fmla="*/ 132137 w 1230383"/>
                    <a:gd name="connsiteY4" fmla="*/ 978470 h 1053542"/>
                    <a:gd name="connsiteX5" fmla="*/ 7310 w 1230383"/>
                    <a:gd name="connsiteY5" fmla="*/ 594597 h 1053542"/>
                    <a:gd name="connsiteX0" fmla="*/ 7310 w 1230383"/>
                    <a:gd name="connsiteY0" fmla="*/ 594597 h 1045873"/>
                    <a:gd name="connsiteX1" fmla="*/ 618254 w 1230383"/>
                    <a:gd name="connsiteY1" fmla="*/ 7 h 1045873"/>
                    <a:gd name="connsiteX2" fmla="*/ 1222475 w 1230383"/>
                    <a:gd name="connsiteY2" fmla="*/ 601321 h 1045873"/>
                    <a:gd name="connsiteX3" fmla="*/ 1059985 w 1230383"/>
                    <a:gd name="connsiteY3" fmla="*/ 1045704 h 1045873"/>
                    <a:gd name="connsiteX4" fmla="*/ 132137 w 1230383"/>
                    <a:gd name="connsiteY4" fmla="*/ 978470 h 1045873"/>
                    <a:gd name="connsiteX5" fmla="*/ 7310 w 1230383"/>
                    <a:gd name="connsiteY5" fmla="*/ 594597 h 1045873"/>
                    <a:gd name="connsiteX0" fmla="*/ 7310 w 1224812"/>
                    <a:gd name="connsiteY0" fmla="*/ 594597 h 1045873"/>
                    <a:gd name="connsiteX1" fmla="*/ 618254 w 1224812"/>
                    <a:gd name="connsiteY1" fmla="*/ 7 h 1045873"/>
                    <a:gd name="connsiteX2" fmla="*/ 1222475 w 1224812"/>
                    <a:gd name="connsiteY2" fmla="*/ 601321 h 1045873"/>
                    <a:gd name="connsiteX3" fmla="*/ 1059985 w 1224812"/>
                    <a:gd name="connsiteY3" fmla="*/ 1045704 h 1045873"/>
                    <a:gd name="connsiteX4" fmla="*/ 132137 w 1224812"/>
                    <a:gd name="connsiteY4" fmla="*/ 978470 h 1045873"/>
                    <a:gd name="connsiteX5" fmla="*/ 7310 w 1224812"/>
                    <a:gd name="connsiteY5" fmla="*/ 594597 h 1045873"/>
                    <a:gd name="connsiteX0" fmla="*/ 7310 w 1237956"/>
                    <a:gd name="connsiteY0" fmla="*/ 594597 h 1045873"/>
                    <a:gd name="connsiteX1" fmla="*/ 618254 w 1237956"/>
                    <a:gd name="connsiteY1" fmla="*/ 7 h 1045873"/>
                    <a:gd name="connsiteX2" fmla="*/ 1235922 w 1237956"/>
                    <a:gd name="connsiteY2" fmla="*/ 601321 h 1045873"/>
                    <a:gd name="connsiteX3" fmla="*/ 1059985 w 1237956"/>
                    <a:gd name="connsiteY3" fmla="*/ 1045704 h 1045873"/>
                    <a:gd name="connsiteX4" fmla="*/ 132137 w 1237956"/>
                    <a:gd name="connsiteY4" fmla="*/ 978470 h 1045873"/>
                    <a:gd name="connsiteX5" fmla="*/ 7310 w 1237956"/>
                    <a:gd name="connsiteY5" fmla="*/ 594597 h 1045873"/>
                    <a:gd name="connsiteX0" fmla="*/ 7310 w 1235922"/>
                    <a:gd name="connsiteY0" fmla="*/ 594597 h 1045873"/>
                    <a:gd name="connsiteX1" fmla="*/ 618254 w 1235922"/>
                    <a:gd name="connsiteY1" fmla="*/ 7 h 1045873"/>
                    <a:gd name="connsiteX2" fmla="*/ 1235922 w 1235922"/>
                    <a:gd name="connsiteY2" fmla="*/ 601321 h 1045873"/>
                    <a:gd name="connsiteX3" fmla="*/ 1059985 w 1235922"/>
                    <a:gd name="connsiteY3" fmla="*/ 1045704 h 1045873"/>
                    <a:gd name="connsiteX4" fmla="*/ 132137 w 1235922"/>
                    <a:gd name="connsiteY4" fmla="*/ 978470 h 1045873"/>
                    <a:gd name="connsiteX5" fmla="*/ 7310 w 1235922"/>
                    <a:gd name="connsiteY5" fmla="*/ 594597 h 1045873"/>
                    <a:gd name="connsiteX0" fmla="*/ 7310 w 1235922"/>
                    <a:gd name="connsiteY0" fmla="*/ 594597 h 1045873"/>
                    <a:gd name="connsiteX1" fmla="*/ 618254 w 1235922"/>
                    <a:gd name="connsiteY1" fmla="*/ 7 h 1045873"/>
                    <a:gd name="connsiteX2" fmla="*/ 1235922 w 1235922"/>
                    <a:gd name="connsiteY2" fmla="*/ 601321 h 1045873"/>
                    <a:gd name="connsiteX3" fmla="*/ 1059985 w 1235922"/>
                    <a:gd name="connsiteY3" fmla="*/ 1045704 h 1045873"/>
                    <a:gd name="connsiteX4" fmla="*/ 132137 w 1235922"/>
                    <a:gd name="connsiteY4" fmla="*/ 978470 h 1045873"/>
                    <a:gd name="connsiteX5" fmla="*/ 7310 w 1235922"/>
                    <a:gd name="connsiteY5" fmla="*/ 594597 h 1045873"/>
                    <a:gd name="connsiteX0" fmla="*/ 9707 w 1238319"/>
                    <a:gd name="connsiteY0" fmla="*/ 594597 h 1045870"/>
                    <a:gd name="connsiteX1" fmla="*/ 620651 w 1238319"/>
                    <a:gd name="connsiteY1" fmla="*/ 7 h 1045870"/>
                    <a:gd name="connsiteX2" fmla="*/ 1238319 w 1238319"/>
                    <a:gd name="connsiteY2" fmla="*/ 601321 h 1045870"/>
                    <a:gd name="connsiteX3" fmla="*/ 1062382 w 1238319"/>
                    <a:gd name="connsiteY3" fmla="*/ 1045704 h 1045870"/>
                    <a:gd name="connsiteX4" fmla="*/ 119294 w 1238319"/>
                    <a:gd name="connsiteY4" fmla="*/ 974660 h 1045870"/>
                    <a:gd name="connsiteX5" fmla="*/ 9707 w 1238319"/>
                    <a:gd name="connsiteY5" fmla="*/ 594597 h 1045870"/>
                    <a:gd name="connsiteX0" fmla="*/ 9707 w 1238319"/>
                    <a:gd name="connsiteY0" fmla="*/ 594597 h 1045888"/>
                    <a:gd name="connsiteX1" fmla="*/ 620651 w 1238319"/>
                    <a:gd name="connsiteY1" fmla="*/ 7 h 1045888"/>
                    <a:gd name="connsiteX2" fmla="*/ 1238319 w 1238319"/>
                    <a:gd name="connsiteY2" fmla="*/ 601321 h 1045888"/>
                    <a:gd name="connsiteX3" fmla="*/ 1062382 w 1238319"/>
                    <a:gd name="connsiteY3" fmla="*/ 1045704 h 1045888"/>
                    <a:gd name="connsiteX4" fmla="*/ 119294 w 1238319"/>
                    <a:gd name="connsiteY4" fmla="*/ 974660 h 1045888"/>
                    <a:gd name="connsiteX5" fmla="*/ 9707 w 1238319"/>
                    <a:gd name="connsiteY5" fmla="*/ 594597 h 1045888"/>
                    <a:gd name="connsiteX0" fmla="*/ 9707 w 1238319"/>
                    <a:gd name="connsiteY0" fmla="*/ 594597 h 1045875"/>
                    <a:gd name="connsiteX1" fmla="*/ 620651 w 1238319"/>
                    <a:gd name="connsiteY1" fmla="*/ 7 h 1045875"/>
                    <a:gd name="connsiteX2" fmla="*/ 1238319 w 1238319"/>
                    <a:gd name="connsiteY2" fmla="*/ 601321 h 1045875"/>
                    <a:gd name="connsiteX3" fmla="*/ 1062382 w 1238319"/>
                    <a:gd name="connsiteY3" fmla="*/ 1045704 h 1045875"/>
                    <a:gd name="connsiteX4" fmla="*/ 119294 w 1238319"/>
                    <a:gd name="connsiteY4" fmla="*/ 974660 h 1045875"/>
                    <a:gd name="connsiteX5" fmla="*/ 9707 w 1238319"/>
                    <a:gd name="connsiteY5" fmla="*/ 594597 h 1045875"/>
                    <a:gd name="connsiteX0" fmla="*/ 9707 w 1238319"/>
                    <a:gd name="connsiteY0" fmla="*/ 575669 h 1045997"/>
                    <a:gd name="connsiteX1" fmla="*/ 620651 w 1238319"/>
                    <a:gd name="connsiteY1" fmla="*/ 129 h 1045997"/>
                    <a:gd name="connsiteX2" fmla="*/ 1238319 w 1238319"/>
                    <a:gd name="connsiteY2" fmla="*/ 601443 h 1045997"/>
                    <a:gd name="connsiteX3" fmla="*/ 1062382 w 1238319"/>
                    <a:gd name="connsiteY3" fmla="*/ 1045826 h 1045997"/>
                    <a:gd name="connsiteX4" fmla="*/ 119294 w 1238319"/>
                    <a:gd name="connsiteY4" fmla="*/ 974782 h 1045997"/>
                    <a:gd name="connsiteX5" fmla="*/ 9707 w 1238319"/>
                    <a:gd name="connsiteY5" fmla="*/ 575669 h 1045997"/>
                    <a:gd name="connsiteX0" fmla="*/ 0 w 1228612"/>
                    <a:gd name="connsiteY0" fmla="*/ 575669 h 1045997"/>
                    <a:gd name="connsiteX1" fmla="*/ 610944 w 1228612"/>
                    <a:gd name="connsiteY1" fmla="*/ 129 h 1045997"/>
                    <a:gd name="connsiteX2" fmla="*/ 1228612 w 1228612"/>
                    <a:gd name="connsiteY2" fmla="*/ 601443 h 1045997"/>
                    <a:gd name="connsiteX3" fmla="*/ 1052675 w 1228612"/>
                    <a:gd name="connsiteY3" fmla="*/ 1045826 h 1045997"/>
                    <a:gd name="connsiteX4" fmla="*/ 109587 w 1228612"/>
                    <a:gd name="connsiteY4" fmla="*/ 974782 h 1045997"/>
                    <a:gd name="connsiteX5" fmla="*/ 0 w 1228612"/>
                    <a:gd name="connsiteY5" fmla="*/ 575669 h 1045997"/>
                    <a:gd name="connsiteX0" fmla="*/ 25 w 1228637"/>
                    <a:gd name="connsiteY0" fmla="*/ 575669 h 1045997"/>
                    <a:gd name="connsiteX1" fmla="*/ 610969 w 1228637"/>
                    <a:gd name="connsiteY1" fmla="*/ 129 h 1045997"/>
                    <a:gd name="connsiteX2" fmla="*/ 1228637 w 1228637"/>
                    <a:gd name="connsiteY2" fmla="*/ 601443 h 1045997"/>
                    <a:gd name="connsiteX3" fmla="*/ 1052700 w 1228637"/>
                    <a:gd name="connsiteY3" fmla="*/ 1045826 h 1045997"/>
                    <a:gd name="connsiteX4" fmla="*/ 109612 w 1228637"/>
                    <a:gd name="connsiteY4" fmla="*/ 974782 h 1045997"/>
                    <a:gd name="connsiteX5" fmla="*/ 25 w 1228637"/>
                    <a:gd name="connsiteY5" fmla="*/ 575669 h 1045997"/>
                    <a:gd name="connsiteX0" fmla="*/ 25 w 1228637"/>
                    <a:gd name="connsiteY0" fmla="*/ 575669 h 1045997"/>
                    <a:gd name="connsiteX1" fmla="*/ 610969 w 1228637"/>
                    <a:gd name="connsiteY1" fmla="*/ 129 h 1045997"/>
                    <a:gd name="connsiteX2" fmla="*/ 1228637 w 1228637"/>
                    <a:gd name="connsiteY2" fmla="*/ 601443 h 1045997"/>
                    <a:gd name="connsiteX3" fmla="*/ 1052700 w 1228637"/>
                    <a:gd name="connsiteY3" fmla="*/ 1045826 h 1045997"/>
                    <a:gd name="connsiteX4" fmla="*/ 109612 w 1228637"/>
                    <a:gd name="connsiteY4" fmla="*/ 974782 h 1045997"/>
                    <a:gd name="connsiteX5" fmla="*/ 25 w 1228637"/>
                    <a:gd name="connsiteY5" fmla="*/ 575669 h 1045997"/>
                    <a:gd name="connsiteX0" fmla="*/ 25 w 1228637"/>
                    <a:gd name="connsiteY0" fmla="*/ 571904 h 1046042"/>
                    <a:gd name="connsiteX1" fmla="*/ 610969 w 1228637"/>
                    <a:gd name="connsiteY1" fmla="*/ 174 h 1046042"/>
                    <a:gd name="connsiteX2" fmla="*/ 1228637 w 1228637"/>
                    <a:gd name="connsiteY2" fmla="*/ 601488 h 1046042"/>
                    <a:gd name="connsiteX3" fmla="*/ 1052700 w 1228637"/>
                    <a:gd name="connsiteY3" fmla="*/ 1045871 h 1046042"/>
                    <a:gd name="connsiteX4" fmla="*/ 109612 w 1228637"/>
                    <a:gd name="connsiteY4" fmla="*/ 974827 h 1046042"/>
                    <a:gd name="connsiteX5" fmla="*/ 25 w 1228637"/>
                    <a:gd name="connsiteY5" fmla="*/ 571904 h 1046042"/>
                    <a:gd name="connsiteX0" fmla="*/ 25 w 1228637"/>
                    <a:gd name="connsiteY0" fmla="*/ 571835 h 1045973"/>
                    <a:gd name="connsiteX1" fmla="*/ 610969 w 1228637"/>
                    <a:gd name="connsiteY1" fmla="*/ 105 h 1045973"/>
                    <a:gd name="connsiteX2" fmla="*/ 1228637 w 1228637"/>
                    <a:gd name="connsiteY2" fmla="*/ 601419 h 1045973"/>
                    <a:gd name="connsiteX3" fmla="*/ 1052700 w 1228637"/>
                    <a:gd name="connsiteY3" fmla="*/ 1045802 h 1045973"/>
                    <a:gd name="connsiteX4" fmla="*/ 109612 w 1228637"/>
                    <a:gd name="connsiteY4" fmla="*/ 974758 h 1045973"/>
                    <a:gd name="connsiteX5" fmla="*/ 25 w 1228637"/>
                    <a:gd name="connsiteY5" fmla="*/ 571835 h 1045973"/>
                    <a:gd name="connsiteX0" fmla="*/ 25 w 1228637"/>
                    <a:gd name="connsiteY0" fmla="*/ 571835 h 1045973"/>
                    <a:gd name="connsiteX1" fmla="*/ 610969 w 1228637"/>
                    <a:gd name="connsiteY1" fmla="*/ 105 h 1045973"/>
                    <a:gd name="connsiteX2" fmla="*/ 1228637 w 1228637"/>
                    <a:gd name="connsiteY2" fmla="*/ 601419 h 1045973"/>
                    <a:gd name="connsiteX3" fmla="*/ 1052700 w 1228637"/>
                    <a:gd name="connsiteY3" fmla="*/ 1045802 h 1045973"/>
                    <a:gd name="connsiteX4" fmla="*/ 109612 w 1228637"/>
                    <a:gd name="connsiteY4" fmla="*/ 974758 h 1045973"/>
                    <a:gd name="connsiteX5" fmla="*/ 25 w 1228637"/>
                    <a:gd name="connsiteY5" fmla="*/ 571835 h 1045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8637" h="1045973">
                      <a:moveTo>
                        <a:pt x="25" y="571835"/>
                      </a:moveTo>
                      <a:cubicBezTo>
                        <a:pt x="16723" y="165142"/>
                        <a:pt x="406200" y="-4826"/>
                        <a:pt x="610969" y="105"/>
                      </a:cubicBezTo>
                      <a:cubicBezTo>
                        <a:pt x="815738" y="5036"/>
                        <a:pt x="1210372" y="179936"/>
                        <a:pt x="1228637" y="601419"/>
                      </a:cubicBezTo>
                      <a:cubicBezTo>
                        <a:pt x="1218214" y="794751"/>
                        <a:pt x="1159344" y="970618"/>
                        <a:pt x="1052700" y="1045802"/>
                      </a:cubicBezTo>
                      <a:cubicBezTo>
                        <a:pt x="872098" y="1053750"/>
                        <a:pt x="348708" y="781898"/>
                        <a:pt x="109612" y="974758"/>
                      </a:cubicBezTo>
                      <a:cubicBezTo>
                        <a:pt x="-18769" y="827184"/>
                        <a:pt x="2377" y="683141"/>
                        <a:pt x="25" y="571835"/>
                      </a:cubicBez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44" name="Freeform 343"/>
                <p:cNvSpPr/>
                <p:nvPr/>
              </p:nvSpPr>
              <p:spPr>
                <a:xfrm>
                  <a:off x="2515339" y="3496899"/>
                  <a:ext cx="955676" cy="2310345"/>
                </a:xfrm>
                <a:custGeom>
                  <a:avLst/>
                  <a:gdLst>
                    <a:gd name="connsiteX0" fmla="*/ 536485 w 1193498"/>
                    <a:gd name="connsiteY0" fmla="*/ 259820 h 2836738"/>
                    <a:gd name="connsiteX1" fmla="*/ 507456 w 1193498"/>
                    <a:gd name="connsiteY1" fmla="*/ 719283 h 2836738"/>
                    <a:gd name="connsiteX2" fmla="*/ 609328 w 1193498"/>
                    <a:gd name="connsiteY2" fmla="*/ 873814 h 2836738"/>
                    <a:gd name="connsiteX3" fmla="*/ 716389 w 1193498"/>
                    <a:gd name="connsiteY3" fmla="*/ 702857 h 2836738"/>
                    <a:gd name="connsiteX4" fmla="*/ 674916 w 1193498"/>
                    <a:gd name="connsiteY4" fmla="*/ 270330 h 2836738"/>
                    <a:gd name="connsiteX5" fmla="*/ 536485 w 1193498"/>
                    <a:gd name="connsiteY5" fmla="*/ 259820 h 2836738"/>
                    <a:gd name="connsiteX6" fmla="*/ 474327 w 1193498"/>
                    <a:gd name="connsiteY6" fmla="*/ 76160 h 2836738"/>
                    <a:gd name="connsiteX7" fmla="*/ 614238 w 1193498"/>
                    <a:gd name="connsiteY7" fmla="*/ 249046 h 2836738"/>
                    <a:gd name="connsiteX8" fmla="*/ 704835 w 1193498"/>
                    <a:gd name="connsiteY8" fmla="*/ 86491 h 2836738"/>
                    <a:gd name="connsiteX9" fmla="*/ 499339 w 1193498"/>
                    <a:gd name="connsiteY9" fmla="*/ 83642 h 2836738"/>
                    <a:gd name="connsiteX10" fmla="*/ 474327 w 1193498"/>
                    <a:gd name="connsiteY10" fmla="*/ 76160 h 2836738"/>
                    <a:gd name="connsiteX11" fmla="*/ 208852 w 1193498"/>
                    <a:gd name="connsiteY11" fmla="*/ 0 h 2836738"/>
                    <a:gd name="connsiteX12" fmla="*/ 975335 w 1193498"/>
                    <a:gd name="connsiteY12" fmla="*/ 1 h 2836738"/>
                    <a:gd name="connsiteX13" fmla="*/ 1190908 w 1193498"/>
                    <a:gd name="connsiteY13" fmla="*/ 168089 h 2836738"/>
                    <a:gd name="connsiteX14" fmla="*/ 1193498 w 1193498"/>
                    <a:gd name="connsiteY14" fmla="*/ 1284195 h 2836738"/>
                    <a:gd name="connsiteX15" fmla="*/ 936111 w 1193498"/>
                    <a:gd name="connsiteY15" fmla="*/ 1284195 h 2836738"/>
                    <a:gd name="connsiteX16" fmla="*/ 936111 w 1193498"/>
                    <a:gd name="connsiteY16" fmla="*/ 2788625 h 2836738"/>
                    <a:gd name="connsiteX17" fmla="*/ 890243 w 1193498"/>
                    <a:gd name="connsiteY17" fmla="*/ 2834493 h 2836738"/>
                    <a:gd name="connsiteX18" fmla="*/ 706776 w 1193498"/>
                    <a:gd name="connsiteY18" fmla="*/ 2834493 h 2836738"/>
                    <a:gd name="connsiteX19" fmla="*/ 660908 w 1193498"/>
                    <a:gd name="connsiteY19" fmla="*/ 2788625 h 2836738"/>
                    <a:gd name="connsiteX20" fmla="*/ 660908 w 1193498"/>
                    <a:gd name="connsiteY20" fmla="*/ 1421576 h 2836738"/>
                    <a:gd name="connsiteX21" fmla="*/ 535627 w 1193498"/>
                    <a:gd name="connsiteY21" fmla="*/ 1421576 h 2836738"/>
                    <a:gd name="connsiteX22" fmla="*/ 535627 w 1193498"/>
                    <a:gd name="connsiteY22" fmla="*/ 2791130 h 2836738"/>
                    <a:gd name="connsiteX23" fmla="*/ 490019 w 1193498"/>
                    <a:gd name="connsiteY23" fmla="*/ 2836738 h 2836738"/>
                    <a:gd name="connsiteX24" fmla="*/ 307591 w 1193498"/>
                    <a:gd name="connsiteY24" fmla="*/ 2836738 h 2836738"/>
                    <a:gd name="connsiteX25" fmla="*/ 261983 w 1193498"/>
                    <a:gd name="connsiteY25" fmla="*/ 2791130 h 2836738"/>
                    <a:gd name="connsiteX26" fmla="*/ 261983 w 1193498"/>
                    <a:gd name="connsiteY26" fmla="*/ 1284196 h 2836738"/>
                    <a:gd name="connsiteX27" fmla="*/ 0 w 1193498"/>
                    <a:gd name="connsiteY27" fmla="*/ 1284196 h 2836738"/>
                    <a:gd name="connsiteX28" fmla="*/ 2 w 1193498"/>
                    <a:gd name="connsiteY28" fmla="*/ 210810 h 2836738"/>
                    <a:gd name="connsiteX29" fmla="*/ 208852 w 1193498"/>
                    <a:gd name="connsiteY29" fmla="*/ 0 h 2836738"/>
                    <a:gd name="connsiteX0" fmla="*/ 536485 w 1193498"/>
                    <a:gd name="connsiteY0" fmla="*/ 259820 h 2836738"/>
                    <a:gd name="connsiteX1" fmla="*/ 507456 w 1193498"/>
                    <a:gd name="connsiteY1" fmla="*/ 719283 h 2836738"/>
                    <a:gd name="connsiteX2" fmla="*/ 609328 w 1193498"/>
                    <a:gd name="connsiteY2" fmla="*/ 873814 h 2836738"/>
                    <a:gd name="connsiteX3" fmla="*/ 716389 w 1193498"/>
                    <a:gd name="connsiteY3" fmla="*/ 702857 h 2836738"/>
                    <a:gd name="connsiteX4" fmla="*/ 674916 w 1193498"/>
                    <a:gd name="connsiteY4" fmla="*/ 270330 h 2836738"/>
                    <a:gd name="connsiteX5" fmla="*/ 536485 w 1193498"/>
                    <a:gd name="connsiteY5" fmla="*/ 259820 h 2836738"/>
                    <a:gd name="connsiteX6" fmla="*/ 474327 w 1193498"/>
                    <a:gd name="connsiteY6" fmla="*/ 76160 h 2836738"/>
                    <a:gd name="connsiteX7" fmla="*/ 614238 w 1193498"/>
                    <a:gd name="connsiteY7" fmla="*/ 249046 h 2836738"/>
                    <a:gd name="connsiteX8" fmla="*/ 704835 w 1193498"/>
                    <a:gd name="connsiteY8" fmla="*/ 86491 h 2836738"/>
                    <a:gd name="connsiteX9" fmla="*/ 499339 w 1193498"/>
                    <a:gd name="connsiteY9" fmla="*/ 83642 h 2836738"/>
                    <a:gd name="connsiteX10" fmla="*/ 474327 w 1193498"/>
                    <a:gd name="connsiteY10" fmla="*/ 76160 h 2836738"/>
                    <a:gd name="connsiteX11" fmla="*/ 208852 w 1193498"/>
                    <a:gd name="connsiteY11" fmla="*/ 0 h 2836738"/>
                    <a:gd name="connsiteX12" fmla="*/ 975335 w 1193498"/>
                    <a:gd name="connsiteY12" fmla="*/ 1 h 2836738"/>
                    <a:gd name="connsiteX13" fmla="*/ 1190908 w 1193498"/>
                    <a:gd name="connsiteY13" fmla="*/ 168089 h 2836738"/>
                    <a:gd name="connsiteX14" fmla="*/ 1193498 w 1193498"/>
                    <a:gd name="connsiteY14" fmla="*/ 1284195 h 2836738"/>
                    <a:gd name="connsiteX15" fmla="*/ 936111 w 1193498"/>
                    <a:gd name="connsiteY15" fmla="*/ 1284195 h 2836738"/>
                    <a:gd name="connsiteX16" fmla="*/ 936111 w 1193498"/>
                    <a:gd name="connsiteY16" fmla="*/ 2788625 h 2836738"/>
                    <a:gd name="connsiteX17" fmla="*/ 890243 w 1193498"/>
                    <a:gd name="connsiteY17" fmla="*/ 2834493 h 2836738"/>
                    <a:gd name="connsiteX18" fmla="*/ 706776 w 1193498"/>
                    <a:gd name="connsiteY18" fmla="*/ 2834493 h 2836738"/>
                    <a:gd name="connsiteX19" fmla="*/ 660908 w 1193498"/>
                    <a:gd name="connsiteY19" fmla="*/ 2788625 h 2836738"/>
                    <a:gd name="connsiteX20" fmla="*/ 660908 w 1193498"/>
                    <a:gd name="connsiteY20" fmla="*/ 1421576 h 2836738"/>
                    <a:gd name="connsiteX21" fmla="*/ 535627 w 1193498"/>
                    <a:gd name="connsiteY21" fmla="*/ 1421576 h 2836738"/>
                    <a:gd name="connsiteX22" fmla="*/ 535627 w 1193498"/>
                    <a:gd name="connsiteY22" fmla="*/ 2791130 h 2836738"/>
                    <a:gd name="connsiteX23" fmla="*/ 490019 w 1193498"/>
                    <a:gd name="connsiteY23" fmla="*/ 2836738 h 2836738"/>
                    <a:gd name="connsiteX24" fmla="*/ 261983 w 1193498"/>
                    <a:gd name="connsiteY24" fmla="*/ 2791130 h 2836738"/>
                    <a:gd name="connsiteX25" fmla="*/ 261983 w 1193498"/>
                    <a:gd name="connsiteY25" fmla="*/ 1284196 h 2836738"/>
                    <a:gd name="connsiteX26" fmla="*/ 0 w 1193498"/>
                    <a:gd name="connsiteY26" fmla="*/ 1284196 h 2836738"/>
                    <a:gd name="connsiteX27" fmla="*/ 2 w 1193498"/>
                    <a:gd name="connsiteY27" fmla="*/ 210810 h 2836738"/>
                    <a:gd name="connsiteX28" fmla="*/ 208852 w 1193498"/>
                    <a:gd name="connsiteY28" fmla="*/ 0 h 2836738"/>
                    <a:gd name="connsiteX0" fmla="*/ 536485 w 1193498"/>
                    <a:gd name="connsiteY0" fmla="*/ 259820 h 2971013"/>
                    <a:gd name="connsiteX1" fmla="*/ 507456 w 1193498"/>
                    <a:gd name="connsiteY1" fmla="*/ 719283 h 2971013"/>
                    <a:gd name="connsiteX2" fmla="*/ 609328 w 1193498"/>
                    <a:gd name="connsiteY2" fmla="*/ 873814 h 2971013"/>
                    <a:gd name="connsiteX3" fmla="*/ 716389 w 1193498"/>
                    <a:gd name="connsiteY3" fmla="*/ 702857 h 2971013"/>
                    <a:gd name="connsiteX4" fmla="*/ 674916 w 1193498"/>
                    <a:gd name="connsiteY4" fmla="*/ 270330 h 2971013"/>
                    <a:gd name="connsiteX5" fmla="*/ 536485 w 1193498"/>
                    <a:gd name="connsiteY5" fmla="*/ 259820 h 2971013"/>
                    <a:gd name="connsiteX6" fmla="*/ 474327 w 1193498"/>
                    <a:gd name="connsiteY6" fmla="*/ 76160 h 2971013"/>
                    <a:gd name="connsiteX7" fmla="*/ 614238 w 1193498"/>
                    <a:gd name="connsiteY7" fmla="*/ 249046 h 2971013"/>
                    <a:gd name="connsiteX8" fmla="*/ 704835 w 1193498"/>
                    <a:gd name="connsiteY8" fmla="*/ 86491 h 2971013"/>
                    <a:gd name="connsiteX9" fmla="*/ 499339 w 1193498"/>
                    <a:gd name="connsiteY9" fmla="*/ 83642 h 2971013"/>
                    <a:gd name="connsiteX10" fmla="*/ 474327 w 1193498"/>
                    <a:gd name="connsiteY10" fmla="*/ 76160 h 2971013"/>
                    <a:gd name="connsiteX11" fmla="*/ 208852 w 1193498"/>
                    <a:gd name="connsiteY11" fmla="*/ 0 h 2971013"/>
                    <a:gd name="connsiteX12" fmla="*/ 975335 w 1193498"/>
                    <a:gd name="connsiteY12" fmla="*/ 1 h 2971013"/>
                    <a:gd name="connsiteX13" fmla="*/ 1190908 w 1193498"/>
                    <a:gd name="connsiteY13" fmla="*/ 168089 h 2971013"/>
                    <a:gd name="connsiteX14" fmla="*/ 1193498 w 1193498"/>
                    <a:gd name="connsiteY14" fmla="*/ 1284195 h 2971013"/>
                    <a:gd name="connsiteX15" fmla="*/ 936111 w 1193498"/>
                    <a:gd name="connsiteY15" fmla="*/ 1284195 h 2971013"/>
                    <a:gd name="connsiteX16" fmla="*/ 936111 w 1193498"/>
                    <a:gd name="connsiteY16" fmla="*/ 2788625 h 2971013"/>
                    <a:gd name="connsiteX17" fmla="*/ 890243 w 1193498"/>
                    <a:gd name="connsiteY17" fmla="*/ 2834493 h 2971013"/>
                    <a:gd name="connsiteX18" fmla="*/ 706776 w 1193498"/>
                    <a:gd name="connsiteY18" fmla="*/ 2834493 h 2971013"/>
                    <a:gd name="connsiteX19" fmla="*/ 660908 w 1193498"/>
                    <a:gd name="connsiteY19" fmla="*/ 2788625 h 2971013"/>
                    <a:gd name="connsiteX20" fmla="*/ 660908 w 1193498"/>
                    <a:gd name="connsiteY20" fmla="*/ 1421576 h 2971013"/>
                    <a:gd name="connsiteX21" fmla="*/ 535627 w 1193498"/>
                    <a:gd name="connsiteY21" fmla="*/ 1421576 h 2971013"/>
                    <a:gd name="connsiteX22" fmla="*/ 535627 w 1193498"/>
                    <a:gd name="connsiteY22" fmla="*/ 2791130 h 2971013"/>
                    <a:gd name="connsiteX23" fmla="*/ 261983 w 1193498"/>
                    <a:gd name="connsiteY23" fmla="*/ 2791130 h 2971013"/>
                    <a:gd name="connsiteX24" fmla="*/ 261983 w 1193498"/>
                    <a:gd name="connsiteY24" fmla="*/ 1284196 h 2971013"/>
                    <a:gd name="connsiteX25" fmla="*/ 0 w 1193498"/>
                    <a:gd name="connsiteY25" fmla="*/ 1284196 h 2971013"/>
                    <a:gd name="connsiteX26" fmla="*/ 2 w 1193498"/>
                    <a:gd name="connsiteY26" fmla="*/ 210810 h 2971013"/>
                    <a:gd name="connsiteX27" fmla="*/ 208852 w 1193498"/>
                    <a:gd name="connsiteY27" fmla="*/ 0 h 2971013"/>
                    <a:gd name="connsiteX0" fmla="*/ 536485 w 1193498"/>
                    <a:gd name="connsiteY0" fmla="*/ 259820 h 2919714"/>
                    <a:gd name="connsiteX1" fmla="*/ 507456 w 1193498"/>
                    <a:gd name="connsiteY1" fmla="*/ 719283 h 2919714"/>
                    <a:gd name="connsiteX2" fmla="*/ 609328 w 1193498"/>
                    <a:gd name="connsiteY2" fmla="*/ 873814 h 2919714"/>
                    <a:gd name="connsiteX3" fmla="*/ 716389 w 1193498"/>
                    <a:gd name="connsiteY3" fmla="*/ 702857 h 2919714"/>
                    <a:gd name="connsiteX4" fmla="*/ 674916 w 1193498"/>
                    <a:gd name="connsiteY4" fmla="*/ 270330 h 2919714"/>
                    <a:gd name="connsiteX5" fmla="*/ 536485 w 1193498"/>
                    <a:gd name="connsiteY5" fmla="*/ 259820 h 2919714"/>
                    <a:gd name="connsiteX6" fmla="*/ 474327 w 1193498"/>
                    <a:gd name="connsiteY6" fmla="*/ 76160 h 2919714"/>
                    <a:gd name="connsiteX7" fmla="*/ 614238 w 1193498"/>
                    <a:gd name="connsiteY7" fmla="*/ 249046 h 2919714"/>
                    <a:gd name="connsiteX8" fmla="*/ 704835 w 1193498"/>
                    <a:gd name="connsiteY8" fmla="*/ 86491 h 2919714"/>
                    <a:gd name="connsiteX9" fmla="*/ 499339 w 1193498"/>
                    <a:gd name="connsiteY9" fmla="*/ 83642 h 2919714"/>
                    <a:gd name="connsiteX10" fmla="*/ 474327 w 1193498"/>
                    <a:gd name="connsiteY10" fmla="*/ 76160 h 2919714"/>
                    <a:gd name="connsiteX11" fmla="*/ 208852 w 1193498"/>
                    <a:gd name="connsiteY11" fmla="*/ 0 h 2919714"/>
                    <a:gd name="connsiteX12" fmla="*/ 975335 w 1193498"/>
                    <a:gd name="connsiteY12" fmla="*/ 1 h 2919714"/>
                    <a:gd name="connsiteX13" fmla="*/ 1190908 w 1193498"/>
                    <a:gd name="connsiteY13" fmla="*/ 168089 h 2919714"/>
                    <a:gd name="connsiteX14" fmla="*/ 1193498 w 1193498"/>
                    <a:gd name="connsiteY14" fmla="*/ 1284195 h 2919714"/>
                    <a:gd name="connsiteX15" fmla="*/ 936111 w 1193498"/>
                    <a:gd name="connsiteY15" fmla="*/ 1284195 h 2919714"/>
                    <a:gd name="connsiteX16" fmla="*/ 936111 w 1193498"/>
                    <a:gd name="connsiteY16" fmla="*/ 2788625 h 2919714"/>
                    <a:gd name="connsiteX17" fmla="*/ 890243 w 1193498"/>
                    <a:gd name="connsiteY17" fmla="*/ 2834493 h 2919714"/>
                    <a:gd name="connsiteX18" fmla="*/ 706776 w 1193498"/>
                    <a:gd name="connsiteY18" fmla="*/ 2834493 h 2919714"/>
                    <a:gd name="connsiteX19" fmla="*/ 660908 w 1193498"/>
                    <a:gd name="connsiteY19" fmla="*/ 2788625 h 2919714"/>
                    <a:gd name="connsiteX20" fmla="*/ 660908 w 1193498"/>
                    <a:gd name="connsiteY20" fmla="*/ 1421576 h 2919714"/>
                    <a:gd name="connsiteX21" fmla="*/ 535627 w 1193498"/>
                    <a:gd name="connsiteY21" fmla="*/ 1421576 h 2919714"/>
                    <a:gd name="connsiteX22" fmla="*/ 535627 w 1193498"/>
                    <a:gd name="connsiteY22" fmla="*/ 2791130 h 2919714"/>
                    <a:gd name="connsiteX23" fmla="*/ 261983 w 1193498"/>
                    <a:gd name="connsiteY23" fmla="*/ 2791130 h 2919714"/>
                    <a:gd name="connsiteX24" fmla="*/ 261983 w 1193498"/>
                    <a:gd name="connsiteY24" fmla="*/ 1284196 h 2919714"/>
                    <a:gd name="connsiteX25" fmla="*/ 0 w 1193498"/>
                    <a:gd name="connsiteY25" fmla="*/ 1284196 h 2919714"/>
                    <a:gd name="connsiteX26" fmla="*/ 2 w 1193498"/>
                    <a:gd name="connsiteY26" fmla="*/ 210810 h 2919714"/>
                    <a:gd name="connsiteX27" fmla="*/ 208852 w 1193498"/>
                    <a:gd name="connsiteY27" fmla="*/ 0 h 2919714"/>
                    <a:gd name="connsiteX0" fmla="*/ 536485 w 1193498"/>
                    <a:gd name="connsiteY0" fmla="*/ 259820 h 2876506"/>
                    <a:gd name="connsiteX1" fmla="*/ 507456 w 1193498"/>
                    <a:gd name="connsiteY1" fmla="*/ 719283 h 2876506"/>
                    <a:gd name="connsiteX2" fmla="*/ 609328 w 1193498"/>
                    <a:gd name="connsiteY2" fmla="*/ 873814 h 2876506"/>
                    <a:gd name="connsiteX3" fmla="*/ 716389 w 1193498"/>
                    <a:gd name="connsiteY3" fmla="*/ 702857 h 2876506"/>
                    <a:gd name="connsiteX4" fmla="*/ 674916 w 1193498"/>
                    <a:gd name="connsiteY4" fmla="*/ 270330 h 2876506"/>
                    <a:gd name="connsiteX5" fmla="*/ 536485 w 1193498"/>
                    <a:gd name="connsiteY5" fmla="*/ 259820 h 2876506"/>
                    <a:gd name="connsiteX6" fmla="*/ 474327 w 1193498"/>
                    <a:gd name="connsiteY6" fmla="*/ 76160 h 2876506"/>
                    <a:gd name="connsiteX7" fmla="*/ 614238 w 1193498"/>
                    <a:gd name="connsiteY7" fmla="*/ 249046 h 2876506"/>
                    <a:gd name="connsiteX8" fmla="*/ 704835 w 1193498"/>
                    <a:gd name="connsiteY8" fmla="*/ 86491 h 2876506"/>
                    <a:gd name="connsiteX9" fmla="*/ 499339 w 1193498"/>
                    <a:gd name="connsiteY9" fmla="*/ 83642 h 2876506"/>
                    <a:gd name="connsiteX10" fmla="*/ 474327 w 1193498"/>
                    <a:gd name="connsiteY10" fmla="*/ 76160 h 2876506"/>
                    <a:gd name="connsiteX11" fmla="*/ 208852 w 1193498"/>
                    <a:gd name="connsiteY11" fmla="*/ 0 h 2876506"/>
                    <a:gd name="connsiteX12" fmla="*/ 975335 w 1193498"/>
                    <a:gd name="connsiteY12" fmla="*/ 1 h 2876506"/>
                    <a:gd name="connsiteX13" fmla="*/ 1190908 w 1193498"/>
                    <a:gd name="connsiteY13" fmla="*/ 168089 h 2876506"/>
                    <a:gd name="connsiteX14" fmla="*/ 1193498 w 1193498"/>
                    <a:gd name="connsiteY14" fmla="*/ 1284195 h 2876506"/>
                    <a:gd name="connsiteX15" fmla="*/ 936111 w 1193498"/>
                    <a:gd name="connsiteY15" fmla="*/ 1284195 h 2876506"/>
                    <a:gd name="connsiteX16" fmla="*/ 936111 w 1193498"/>
                    <a:gd name="connsiteY16" fmla="*/ 2788625 h 2876506"/>
                    <a:gd name="connsiteX17" fmla="*/ 890243 w 1193498"/>
                    <a:gd name="connsiteY17" fmla="*/ 2834493 h 2876506"/>
                    <a:gd name="connsiteX18" fmla="*/ 706776 w 1193498"/>
                    <a:gd name="connsiteY18" fmla="*/ 2834493 h 2876506"/>
                    <a:gd name="connsiteX19" fmla="*/ 660908 w 1193498"/>
                    <a:gd name="connsiteY19" fmla="*/ 2788625 h 2876506"/>
                    <a:gd name="connsiteX20" fmla="*/ 660908 w 1193498"/>
                    <a:gd name="connsiteY20" fmla="*/ 1421576 h 2876506"/>
                    <a:gd name="connsiteX21" fmla="*/ 535627 w 1193498"/>
                    <a:gd name="connsiteY21" fmla="*/ 1421576 h 2876506"/>
                    <a:gd name="connsiteX22" fmla="*/ 535627 w 1193498"/>
                    <a:gd name="connsiteY22" fmla="*/ 2791130 h 2876506"/>
                    <a:gd name="connsiteX23" fmla="*/ 261983 w 1193498"/>
                    <a:gd name="connsiteY23" fmla="*/ 2791130 h 2876506"/>
                    <a:gd name="connsiteX24" fmla="*/ 261983 w 1193498"/>
                    <a:gd name="connsiteY24" fmla="*/ 1284196 h 2876506"/>
                    <a:gd name="connsiteX25" fmla="*/ 0 w 1193498"/>
                    <a:gd name="connsiteY25" fmla="*/ 1284196 h 2876506"/>
                    <a:gd name="connsiteX26" fmla="*/ 2 w 1193498"/>
                    <a:gd name="connsiteY26" fmla="*/ 210810 h 2876506"/>
                    <a:gd name="connsiteX27" fmla="*/ 208852 w 1193498"/>
                    <a:gd name="connsiteY27" fmla="*/ 0 h 2876506"/>
                    <a:gd name="connsiteX0" fmla="*/ 536485 w 1193498"/>
                    <a:gd name="connsiteY0" fmla="*/ 259820 h 2876506"/>
                    <a:gd name="connsiteX1" fmla="*/ 507456 w 1193498"/>
                    <a:gd name="connsiteY1" fmla="*/ 719283 h 2876506"/>
                    <a:gd name="connsiteX2" fmla="*/ 609328 w 1193498"/>
                    <a:gd name="connsiteY2" fmla="*/ 873814 h 2876506"/>
                    <a:gd name="connsiteX3" fmla="*/ 716389 w 1193498"/>
                    <a:gd name="connsiteY3" fmla="*/ 702857 h 2876506"/>
                    <a:gd name="connsiteX4" fmla="*/ 674916 w 1193498"/>
                    <a:gd name="connsiteY4" fmla="*/ 270330 h 2876506"/>
                    <a:gd name="connsiteX5" fmla="*/ 536485 w 1193498"/>
                    <a:gd name="connsiteY5" fmla="*/ 259820 h 2876506"/>
                    <a:gd name="connsiteX6" fmla="*/ 474327 w 1193498"/>
                    <a:gd name="connsiteY6" fmla="*/ 76160 h 2876506"/>
                    <a:gd name="connsiteX7" fmla="*/ 614238 w 1193498"/>
                    <a:gd name="connsiteY7" fmla="*/ 249046 h 2876506"/>
                    <a:gd name="connsiteX8" fmla="*/ 704835 w 1193498"/>
                    <a:gd name="connsiteY8" fmla="*/ 86491 h 2876506"/>
                    <a:gd name="connsiteX9" fmla="*/ 499339 w 1193498"/>
                    <a:gd name="connsiteY9" fmla="*/ 83642 h 2876506"/>
                    <a:gd name="connsiteX10" fmla="*/ 474327 w 1193498"/>
                    <a:gd name="connsiteY10" fmla="*/ 76160 h 2876506"/>
                    <a:gd name="connsiteX11" fmla="*/ 208852 w 1193498"/>
                    <a:gd name="connsiteY11" fmla="*/ 0 h 2876506"/>
                    <a:gd name="connsiteX12" fmla="*/ 975335 w 1193498"/>
                    <a:gd name="connsiteY12" fmla="*/ 1 h 2876506"/>
                    <a:gd name="connsiteX13" fmla="*/ 1190908 w 1193498"/>
                    <a:gd name="connsiteY13" fmla="*/ 168089 h 2876506"/>
                    <a:gd name="connsiteX14" fmla="*/ 1193498 w 1193498"/>
                    <a:gd name="connsiteY14" fmla="*/ 1284195 h 2876506"/>
                    <a:gd name="connsiteX15" fmla="*/ 936111 w 1193498"/>
                    <a:gd name="connsiteY15" fmla="*/ 1284195 h 2876506"/>
                    <a:gd name="connsiteX16" fmla="*/ 936111 w 1193498"/>
                    <a:gd name="connsiteY16" fmla="*/ 2788625 h 2876506"/>
                    <a:gd name="connsiteX17" fmla="*/ 890243 w 1193498"/>
                    <a:gd name="connsiteY17" fmla="*/ 2834493 h 2876506"/>
                    <a:gd name="connsiteX18" fmla="*/ 706776 w 1193498"/>
                    <a:gd name="connsiteY18" fmla="*/ 2834493 h 2876506"/>
                    <a:gd name="connsiteX19" fmla="*/ 660908 w 1193498"/>
                    <a:gd name="connsiteY19" fmla="*/ 2788625 h 2876506"/>
                    <a:gd name="connsiteX20" fmla="*/ 660908 w 1193498"/>
                    <a:gd name="connsiteY20" fmla="*/ 1421576 h 2876506"/>
                    <a:gd name="connsiteX21" fmla="*/ 535627 w 1193498"/>
                    <a:gd name="connsiteY21" fmla="*/ 1421576 h 2876506"/>
                    <a:gd name="connsiteX22" fmla="*/ 535627 w 1193498"/>
                    <a:gd name="connsiteY22" fmla="*/ 2791130 h 2876506"/>
                    <a:gd name="connsiteX23" fmla="*/ 261983 w 1193498"/>
                    <a:gd name="connsiteY23" fmla="*/ 2791130 h 2876506"/>
                    <a:gd name="connsiteX24" fmla="*/ 261983 w 1193498"/>
                    <a:gd name="connsiteY24" fmla="*/ 1284196 h 2876506"/>
                    <a:gd name="connsiteX25" fmla="*/ 0 w 1193498"/>
                    <a:gd name="connsiteY25" fmla="*/ 1284196 h 2876506"/>
                    <a:gd name="connsiteX26" fmla="*/ 2 w 1193498"/>
                    <a:gd name="connsiteY26" fmla="*/ 210810 h 2876506"/>
                    <a:gd name="connsiteX27" fmla="*/ 208852 w 1193498"/>
                    <a:gd name="connsiteY27" fmla="*/ 0 h 2876506"/>
                    <a:gd name="connsiteX0" fmla="*/ 536485 w 1193498"/>
                    <a:gd name="connsiteY0" fmla="*/ 259820 h 2885270"/>
                    <a:gd name="connsiteX1" fmla="*/ 507456 w 1193498"/>
                    <a:gd name="connsiteY1" fmla="*/ 719283 h 2885270"/>
                    <a:gd name="connsiteX2" fmla="*/ 609328 w 1193498"/>
                    <a:gd name="connsiteY2" fmla="*/ 873814 h 2885270"/>
                    <a:gd name="connsiteX3" fmla="*/ 716389 w 1193498"/>
                    <a:gd name="connsiteY3" fmla="*/ 702857 h 2885270"/>
                    <a:gd name="connsiteX4" fmla="*/ 674916 w 1193498"/>
                    <a:gd name="connsiteY4" fmla="*/ 270330 h 2885270"/>
                    <a:gd name="connsiteX5" fmla="*/ 536485 w 1193498"/>
                    <a:gd name="connsiteY5" fmla="*/ 259820 h 2885270"/>
                    <a:gd name="connsiteX6" fmla="*/ 474327 w 1193498"/>
                    <a:gd name="connsiteY6" fmla="*/ 76160 h 2885270"/>
                    <a:gd name="connsiteX7" fmla="*/ 614238 w 1193498"/>
                    <a:gd name="connsiteY7" fmla="*/ 249046 h 2885270"/>
                    <a:gd name="connsiteX8" fmla="*/ 704835 w 1193498"/>
                    <a:gd name="connsiteY8" fmla="*/ 86491 h 2885270"/>
                    <a:gd name="connsiteX9" fmla="*/ 499339 w 1193498"/>
                    <a:gd name="connsiteY9" fmla="*/ 83642 h 2885270"/>
                    <a:gd name="connsiteX10" fmla="*/ 474327 w 1193498"/>
                    <a:gd name="connsiteY10" fmla="*/ 76160 h 2885270"/>
                    <a:gd name="connsiteX11" fmla="*/ 208852 w 1193498"/>
                    <a:gd name="connsiteY11" fmla="*/ 0 h 2885270"/>
                    <a:gd name="connsiteX12" fmla="*/ 975335 w 1193498"/>
                    <a:gd name="connsiteY12" fmla="*/ 1 h 2885270"/>
                    <a:gd name="connsiteX13" fmla="*/ 1190908 w 1193498"/>
                    <a:gd name="connsiteY13" fmla="*/ 168089 h 2885270"/>
                    <a:gd name="connsiteX14" fmla="*/ 1193498 w 1193498"/>
                    <a:gd name="connsiteY14" fmla="*/ 1284195 h 2885270"/>
                    <a:gd name="connsiteX15" fmla="*/ 936111 w 1193498"/>
                    <a:gd name="connsiteY15" fmla="*/ 1284195 h 2885270"/>
                    <a:gd name="connsiteX16" fmla="*/ 936111 w 1193498"/>
                    <a:gd name="connsiteY16" fmla="*/ 2788625 h 2885270"/>
                    <a:gd name="connsiteX17" fmla="*/ 890243 w 1193498"/>
                    <a:gd name="connsiteY17" fmla="*/ 2834493 h 2885270"/>
                    <a:gd name="connsiteX18" fmla="*/ 706776 w 1193498"/>
                    <a:gd name="connsiteY18" fmla="*/ 2834493 h 2885270"/>
                    <a:gd name="connsiteX19" fmla="*/ 660908 w 1193498"/>
                    <a:gd name="connsiteY19" fmla="*/ 2788625 h 2885270"/>
                    <a:gd name="connsiteX20" fmla="*/ 660908 w 1193498"/>
                    <a:gd name="connsiteY20" fmla="*/ 1421576 h 2885270"/>
                    <a:gd name="connsiteX21" fmla="*/ 535627 w 1193498"/>
                    <a:gd name="connsiteY21" fmla="*/ 1421576 h 2885270"/>
                    <a:gd name="connsiteX22" fmla="*/ 535627 w 1193498"/>
                    <a:gd name="connsiteY22" fmla="*/ 2791130 h 2885270"/>
                    <a:gd name="connsiteX23" fmla="*/ 261983 w 1193498"/>
                    <a:gd name="connsiteY23" fmla="*/ 2791130 h 2885270"/>
                    <a:gd name="connsiteX24" fmla="*/ 261983 w 1193498"/>
                    <a:gd name="connsiteY24" fmla="*/ 1284196 h 2885270"/>
                    <a:gd name="connsiteX25" fmla="*/ 0 w 1193498"/>
                    <a:gd name="connsiteY25" fmla="*/ 1284196 h 2885270"/>
                    <a:gd name="connsiteX26" fmla="*/ 2 w 1193498"/>
                    <a:gd name="connsiteY26" fmla="*/ 210810 h 2885270"/>
                    <a:gd name="connsiteX27" fmla="*/ 208852 w 1193498"/>
                    <a:gd name="connsiteY27" fmla="*/ 0 h 2885270"/>
                    <a:gd name="connsiteX0" fmla="*/ 536485 w 1193498"/>
                    <a:gd name="connsiteY0" fmla="*/ 259820 h 2885270"/>
                    <a:gd name="connsiteX1" fmla="*/ 507456 w 1193498"/>
                    <a:gd name="connsiteY1" fmla="*/ 719283 h 2885270"/>
                    <a:gd name="connsiteX2" fmla="*/ 609328 w 1193498"/>
                    <a:gd name="connsiteY2" fmla="*/ 873814 h 2885270"/>
                    <a:gd name="connsiteX3" fmla="*/ 716389 w 1193498"/>
                    <a:gd name="connsiteY3" fmla="*/ 702857 h 2885270"/>
                    <a:gd name="connsiteX4" fmla="*/ 674916 w 1193498"/>
                    <a:gd name="connsiteY4" fmla="*/ 270330 h 2885270"/>
                    <a:gd name="connsiteX5" fmla="*/ 536485 w 1193498"/>
                    <a:gd name="connsiteY5" fmla="*/ 259820 h 2885270"/>
                    <a:gd name="connsiteX6" fmla="*/ 474327 w 1193498"/>
                    <a:gd name="connsiteY6" fmla="*/ 76160 h 2885270"/>
                    <a:gd name="connsiteX7" fmla="*/ 614238 w 1193498"/>
                    <a:gd name="connsiteY7" fmla="*/ 249046 h 2885270"/>
                    <a:gd name="connsiteX8" fmla="*/ 704835 w 1193498"/>
                    <a:gd name="connsiteY8" fmla="*/ 86491 h 2885270"/>
                    <a:gd name="connsiteX9" fmla="*/ 499339 w 1193498"/>
                    <a:gd name="connsiteY9" fmla="*/ 83642 h 2885270"/>
                    <a:gd name="connsiteX10" fmla="*/ 474327 w 1193498"/>
                    <a:gd name="connsiteY10" fmla="*/ 76160 h 2885270"/>
                    <a:gd name="connsiteX11" fmla="*/ 208852 w 1193498"/>
                    <a:gd name="connsiteY11" fmla="*/ 0 h 2885270"/>
                    <a:gd name="connsiteX12" fmla="*/ 975335 w 1193498"/>
                    <a:gd name="connsiteY12" fmla="*/ 1 h 2885270"/>
                    <a:gd name="connsiteX13" fmla="*/ 1190908 w 1193498"/>
                    <a:gd name="connsiteY13" fmla="*/ 168089 h 2885270"/>
                    <a:gd name="connsiteX14" fmla="*/ 1193498 w 1193498"/>
                    <a:gd name="connsiteY14" fmla="*/ 1284195 h 2885270"/>
                    <a:gd name="connsiteX15" fmla="*/ 936111 w 1193498"/>
                    <a:gd name="connsiteY15" fmla="*/ 1284195 h 2885270"/>
                    <a:gd name="connsiteX16" fmla="*/ 936111 w 1193498"/>
                    <a:gd name="connsiteY16" fmla="*/ 2788625 h 2885270"/>
                    <a:gd name="connsiteX17" fmla="*/ 890243 w 1193498"/>
                    <a:gd name="connsiteY17" fmla="*/ 2834493 h 2885270"/>
                    <a:gd name="connsiteX18" fmla="*/ 660908 w 1193498"/>
                    <a:gd name="connsiteY18" fmla="*/ 2788625 h 2885270"/>
                    <a:gd name="connsiteX19" fmla="*/ 660908 w 1193498"/>
                    <a:gd name="connsiteY19" fmla="*/ 1421576 h 2885270"/>
                    <a:gd name="connsiteX20" fmla="*/ 535627 w 1193498"/>
                    <a:gd name="connsiteY20" fmla="*/ 1421576 h 2885270"/>
                    <a:gd name="connsiteX21" fmla="*/ 535627 w 1193498"/>
                    <a:gd name="connsiteY21" fmla="*/ 2791130 h 2885270"/>
                    <a:gd name="connsiteX22" fmla="*/ 261983 w 1193498"/>
                    <a:gd name="connsiteY22" fmla="*/ 2791130 h 2885270"/>
                    <a:gd name="connsiteX23" fmla="*/ 261983 w 1193498"/>
                    <a:gd name="connsiteY23" fmla="*/ 1284196 h 2885270"/>
                    <a:gd name="connsiteX24" fmla="*/ 0 w 1193498"/>
                    <a:gd name="connsiteY24" fmla="*/ 1284196 h 2885270"/>
                    <a:gd name="connsiteX25" fmla="*/ 2 w 1193498"/>
                    <a:gd name="connsiteY25" fmla="*/ 210810 h 2885270"/>
                    <a:gd name="connsiteX26" fmla="*/ 208852 w 1193498"/>
                    <a:gd name="connsiteY26" fmla="*/ 0 h 2885270"/>
                    <a:gd name="connsiteX0" fmla="*/ 536485 w 1193498"/>
                    <a:gd name="connsiteY0" fmla="*/ 259820 h 2968194"/>
                    <a:gd name="connsiteX1" fmla="*/ 507456 w 1193498"/>
                    <a:gd name="connsiteY1" fmla="*/ 719283 h 2968194"/>
                    <a:gd name="connsiteX2" fmla="*/ 609328 w 1193498"/>
                    <a:gd name="connsiteY2" fmla="*/ 873814 h 2968194"/>
                    <a:gd name="connsiteX3" fmla="*/ 716389 w 1193498"/>
                    <a:gd name="connsiteY3" fmla="*/ 702857 h 2968194"/>
                    <a:gd name="connsiteX4" fmla="*/ 674916 w 1193498"/>
                    <a:gd name="connsiteY4" fmla="*/ 270330 h 2968194"/>
                    <a:gd name="connsiteX5" fmla="*/ 536485 w 1193498"/>
                    <a:gd name="connsiteY5" fmla="*/ 259820 h 2968194"/>
                    <a:gd name="connsiteX6" fmla="*/ 474327 w 1193498"/>
                    <a:gd name="connsiteY6" fmla="*/ 76160 h 2968194"/>
                    <a:gd name="connsiteX7" fmla="*/ 614238 w 1193498"/>
                    <a:gd name="connsiteY7" fmla="*/ 249046 h 2968194"/>
                    <a:gd name="connsiteX8" fmla="*/ 704835 w 1193498"/>
                    <a:gd name="connsiteY8" fmla="*/ 86491 h 2968194"/>
                    <a:gd name="connsiteX9" fmla="*/ 499339 w 1193498"/>
                    <a:gd name="connsiteY9" fmla="*/ 83642 h 2968194"/>
                    <a:gd name="connsiteX10" fmla="*/ 474327 w 1193498"/>
                    <a:gd name="connsiteY10" fmla="*/ 76160 h 2968194"/>
                    <a:gd name="connsiteX11" fmla="*/ 208852 w 1193498"/>
                    <a:gd name="connsiteY11" fmla="*/ 0 h 2968194"/>
                    <a:gd name="connsiteX12" fmla="*/ 975335 w 1193498"/>
                    <a:gd name="connsiteY12" fmla="*/ 1 h 2968194"/>
                    <a:gd name="connsiteX13" fmla="*/ 1190908 w 1193498"/>
                    <a:gd name="connsiteY13" fmla="*/ 168089 h 2968194"/>
                    <a:gd name="connsiteX14" fmla="*/ 1193498 w 1193498"/>
                    <a:gd name="connsiteY14" fmla="*/ 1284195 h 2968194"/>
                    <a:gd name="connsiteX15" fmla="*/ 936111 w 1193498"/>
                    <a:gd name="connsiteY15" fmla="*/ 1284195 h 2968194"/>
                    <a:gd name="connsiteX16" fmla="*/ 936111 w 1193498"/>
                    <a:gd name="connsiteY16" fmla="*/ 2788625 h 2968194"/>
                    <a:gd name="connsiteX17" fmla="*/ 660908 w 1193498"/>
                    <a:gd name="connsiteY17" fmla="*/ 2788625 h 2968194"/>
                    <a:gd name="connsiteX18" fmla="*/ 660908 w 1193498"/>
                    <a:gd name="connsiteY18" fmla="*/ 1421576 h 2968194"/>
                    <a:gd name="connsiteX19" fmla="*/ 535627 w 1193498"/>
                    <a:gd name="connsiteY19" fmla="*/ 1421576 h 2968194"/>
                    <a:gd name="connsiteX20" fmla="*/ 535627 w 1193498"/>
                    <a:gd name="connsiteY20" fmla="*/ 2791130 h 2968194"/>
                    <a:gd name="connsiteX21" fmla="*/ 261983 w 1193498"/>
                    <a:gd name="connsiteY21" fmla="*/ 2791130 h 2968194"/>
                    <a:gd name="connsiteX22" fmla="*/ 261983 w 1193498"/>
                    <a:gd name="connsiteY22" fmla="*/ 1284196 h 2968194"/>
                    <a:gd name="connsiteX23" fmla="*/ 0 w 1193498"/>
                    <a:gd name="connsiteY23" fmla="*/ 1284196 h 2968194"/>
                    <a:gd name="connsiteX24" fmla="*/ 2 w 1193498"/>
                    <a:gd name="connsiteY24" fmla="*/ 210810 h 2968194"/>
                    <a:gd name="connsiteX25" fmla="*/ 208852 w 1193498"/>
                    <a:gd name="connsiteY25" fmla="*/ 0 h 2968194"/>
                    <a:gd name="connsiteX0" fmla="*/ 536485 w 1193498"/>
                    <a:gd name="connsiteY0" fmla="*/ 259820 h 2931249"/>
                    <a:gd name="connsiteX1" fmla="*/ 507456 w 1193498"/>
                    <a:gd name="connsiteY1" fmla="*/ 719283 h 2931249"/>
                    <a:gd name="connsiteX2" fmla="*/ 609328 w 1193498"/>
                    <a:gd name="connsiteY2" fmla="*/ 873814 h 2931249"/>
                    <a:gd name="connsiteX3" fmla="*/ 716389 w 1193498"/>
                    <a:gd name="connsiteY3" fmla="*/ 702857 h 2931249"/>
                    <a:gd name="connsiteX4" fmla="*/ 674916 w 1193498"/>
                    <a:gd name="connsiteY4" fmla="*/ 270330 h 2931249"/>
                    <a:gd name="connsiteX5" fmla="*/ 536485 w 1193498"/>
                    <a:gd name="connsiteY5" fmla="*/ 259820 h 2931249"/>
                    <a:gd name="connsiteX6" fmla="*/ 474327 w 1193498"/>
                    <a:gd name="connsiteY6" fmla="*/ 76160 h 2931249"/>
                    <a:gd name="connsiteX7" fmla="*/ 614238 w 1193498"/>
                    <a:gd name="connsiteY7" fmla="*/ 249046 h 2931249"/>
                    <a:gd name="connsiteX8" fmla="*/ 704835 w 1193498"/>
                    <a:gd name="connsiteY8" fmla="*/ 86491 h 2931249"/>
                    <a:gd name="connsiteX9" fmla="*/ 499339 w 1193498"/>
                    <a:gd name="connsiteY9" fmla="*/ 83642 h 2931249"/>
                    <a:gd name="connsiteX10" fmla="*/ 474327 w 1193498"/>
                    <a:gd name="connsiteY10" fmla="*/ 76160 h 2931249"/>
                    <a:gd name="connsiteX11" fmla="*/ 208852 w 1193498"/>
                    <a:gd name="connsiteY11" fmla="*/ 0 h 2931249"/>
                    <a:gd name="connsiteX12" fmla="*/ 975335 w 1193498"/>
                    <a:gd name="connsiteY12" fmla="*/ 1 h 2931249"/>
                    <a:gd name="connsiteX13" fmla="*/ 1190908 w 1193498"/>
                    <a:gd name="connsiteY13" fmla="*/ 168089 h 2931249"/>
                    <a:gd name="connsiteX14" fmla="*/ 1193498 w 1193498"/>
                    <a:gd name="connsiteY14" fmla="*/ 1284195 h 2931249"/>
                    <a:gd name="connsiteX15" fmla="*/ 936111 w 1193498"/>
                    <a:gd name="connsiteY15" fmla="*/ 1284195 h 2931249"/>
                    <a:gd name="connsiteX16" fmla="*/ 936111 w 1193498"/>
                    <a:gd name="connsiteY16" fmla="*/ 2788625 h 2931249"/>
                    <a:gd name="connsiteX17" fmla="*/ 660908 w 1193498"/>
                    <a:gd name="connsiteY17" fmla="*/ 2788625 h 2931249"/>
                    <a:gd name="connsiteX18" fmla="*/ 660908 w 1193498"/>
                    <a:gd name="connsiteY18" fmla="*/ 1421576 h 2931249"/>
                    <a:gd name="connsiteX19" fmla="*/ 535627 w 1193498"/>
                    <a:gd name="connsiteY19" fmla="*/ 1421576 h 2931249"/>
                    <a:gd name="connsiteX20" fmla="*/ 535627 w 1193498"/>
                    <a:gd name="connsiteY20" fmla="*/ 2791130 h 2931249"/>
                    <a:gd name="connsiteX21" fmla="*/ 261983 w 1193498"/>
                    <a:gd name="connsiteY21" fmla="*/ 2791130 h 2931249"/>
                    <a:gd name="connsiteX22" fmla="*/ 261983 w 1193498"/>
                    <a:gd name="connsiteY22" fmla="*/ 1284196 h 2931249"/>
                    <a:gd name="connsiteX23" fmla="*/ 0 w 1193498"/>
                    <a:gd name="connsiteY23" fmla="*/ 1284196 h 2931249"/>
                    <a:gd name="connsiteX24" fmla="*/ 2 w 1193498"/>
                    <a:gd name="connsiteY24" fmla="*/ 210810 h 2931249"/>
                    <a:gd name="connsiteX25" fmla="*/ 208852 w 1193498"/>
                    <a:gd name="connsiteY25" fmla="*/ 0 h 2931249"/>
                    <a:gd name="connsiteX0" fmla="*/ 536485 w 1193498"/>
                    <a:gd name="connsiteY0" fmla="*/ 259820 h 2885270"/>
                    <a:gd name="connsiteX1" fmla="*/ 507456 w 1193498"/>
                    <a:gd name="connsiteY1" fmla="*/ 719283 h 2885270"/>
                    <a:gd name="connsiteX2" fmla="*/ 609328 w 1193498"/>
                    <a:gd name="connsiteY2" fmla="*/ 873814 h 2885270"/>
                    <a:gd name="connsiteX3" fmla="*/ 716389 w 1193498"/>
                    <a:gd name="connsiteY3" fmla="*/ 702857 h 2885270"/>
                    <a:gd name="connsiteX4" fmla="*/ 674916 w 1193498"/>
                    <a:gd name="connsiteY4" fmla="*/ 270330 h 2885270"/>
                    <a:gd name="connsiteX5" fmla="*/ 536485 w 1193498"/>
                    <a:gd name="connsiteY5" fmla="*/ 259820 h 2885270"/>
                    <a:gd name="connsiteX6" fmla="*/ 474327 w 1193498"/>
                    <a:gd name="connsiteY6" fmla="*/ 76160 h 2885270"/>
                    <a:gd name="connsiteX7" fmla="*/ 614238 w 1193498"/>
                    <a:gd name="connsiteY7" fmla="*/ 249046 h 2885270"/>
                    <a:gd name="connsiteX8" fmla="*/ 704835 w 1193498"/>
                    <a:gd name="connsiteY8" fmla="*/ 86491 h 2885270"/>
                    <a:gd name="connsiteX9" fmla="*/ 499339 w 1193498"/>
                    <a:gd name="connsiteY9" fmla="*/ 83642 h 2885270"/>
                    <a:gd name="connsiteX10" fmla="*/ 474327 w 1193498"/>
                    <a:gd name="connsiteY10" fmla="*/ 76160 h 2885270"/>
                    <a:gd name="connsiteX11" fmla="*/ 208852 w 1193498"/>
                    <a:gd name="connsiteY11" fmla="*/ 0 h 2885270"/>
                    <a:gd name="connsiteX12" fmla="*/ 975335 w 1193498"/>
                    <a:gd name="connsiteY12" fmla="*/ 1 h 2885270"/>
                    <a:gd name="connsiteX13" fmla="*/ 1190908 w 1193498"/>
                    <a:gd name="connsiteY13" fmla="*/ 168089 h 2885270"/>
                    <a:gd name="connsiteX14" fmla="*/ 1193498 w 1193498"/>
                    <a:gd name="connsiteY14" fmla="*/ 1284195 h 2885270"/>
                    <a:gd name="connsiteX15" fmla="*/ 936111 w 1193498"/>
                    <a:gd name="connsiteY15" fmla="*/ 1284195 h 2885270"/>
                    <a:gd name="connsiteX16" fmla="*/ 936111 w 1193498"/>
                    <a:gd name="connsiteY16" fmla="*/ 2788625 h 2885270"/>
                    <a:gd name="connsiteX17" fmla="*/ 660908 w 1193498"/>
                    <a:gd name="connsiteY17" fmla="*/ 2788625 h 2885270"/>
                    <a:gd name="connsiteX18" fmla="*/ 660908 w 1193498"/>
                    <a:gd name="connsiteY18" fmla="*/ 1421576 h 2885270"/>
                    <a:gd name="connsiteX19" fmla="*/ 535627 w 1193498"/>
                    <a:gd name="connsiteY19" fmla="*/ 1421576 h 2885270"/>
                    <a:gd name="connsiteX20" fmla="*/ 535627 w 1193498"/>
                    <a:gd name="connsiteY20" fmla="*/ 2791130 h 2885270"/>
                    <a:gd name="connsiteX21" fmla="*/ 261983 w 1193498"/>
                    <a:gd name="connsiteY21" fmla="*/ 2791130 h 2885270"/>
                    <a:gd name="connsiteX22" fmla="*/ 261983 w 1193498"/>
                    <a:gd name="connsiteY22" fmla="*/ 1284196 h 2885270"/>
                    <a:gd name="connsiteX23" fmla="*/ 0 w 1193498"/>
                    <a:gd name="connsiteY23" fmla="*/ 1284196 h 2885270"/>
                    <a:gd name="connsiteX24" fmla="*/ 2 w 1193498"/>
                    <a:gd name="connsiteY24" fmla="*/ 210810 h 2885270"/>
                    <a:gd name="connsiteX25" fmla="*/ 208852 w 1193498"/>
                    <a:gd name="connsiteY25" fmla="*/ 0 h 2885270"/>
                    <a:gd name="connsiteX0" fmla="*/ 536485 w 1193498"/>
                    <a:gd name="connsiteY0" fmla="*/ 259820 h 2888330"/>
                    <a:gd name="connsiteX1" fmla="*/ 507456 w 1193498"/>
                    <a:gd name="connsiteY1" fmla="*/ 719283 h 2888330"/>
                    <a:gd name="connsiteX2" fmla="*/ 609328 w 1193498"/>
                    <a:gd name="connsiteY2" fmla="*/ 873814 h 2888330"/>
                    <a:gd name="connsiteX3" fmla="*/ 716389 w 1193498"/>
                    <a:gd name="connsiteY3" fmla="*/ 702857 h 2888330"/>
                    <a:gd name="connsiteX4" fmla="*/ 674916 w 1193498"/>
                    <a:gd name="connsiteY4" fmla="*/ 270330 h 2888330"/>
                    <a:gd name="connsiteX5" fmla="*/ 536485 w 1193498"/>
                    <a:gd name="connsiteY5" fmla="*/ 259820 h 2888330"/>
                    <a:gd name="connsiteX6" fmla="*/ 474327 w 1193498"/>
                    <a:gd name="connsiteY6" fmla="*/ 76160 h 2888330"/>
                    <a:gd name="connsiteX7" fmla="*/ 614238 w 1193498"/>
                    <a:gd name="connsiteY7" fmla="*/ 249046 h 2888330"/>
                    <a:gd name="connsiteX8" fmla="*/ 704835 w 1193498"/>
                    <a:gd name="connsiteY8" fmla="*/ 86491 h 2888330"/>
                    <a:gd name="connsiteX9" fmla="*/ 499339 w 1193498"/>
                    <a:gd name="connsiteY9" fmla="*/ 83642 h 2888330"/>
                    <a:gd name="connsiteX10" fmla="*/ 474327 w 1193498"/>
                    <a:gd name="connsiteY10" fmla="*/ 76160 h 2888330"/>
                    <a:gd name="connsiteX11" fmla="*/ 208852 w 1193498"/>
                    <a:gd name="connsiteY11" fmla="*/ 0 h 2888330"/>
                    <a:gd name="connsiteX12" fmla="*/ 975335 w 1193498"/>
                    <a:gd name="connsiteY12" fmla="*/ 1 h 2888330"/>
                    <a:gd name="connsiteX13" fmla="*/ 1190908 w 1193498"/>
                    <a:gd name="connsiteY13" fmla="*/ 168089 h 2888330"/>
                    <a:gd name="connsiteX14" fmla="*/ 1193498 w 1193498"/>
                    <a:gd name="connsiteY14" fmla="*/ 1284195 h 2888330"/>
                    <a:gd name="connsiteX15" fmla="*/ 936111 w 1193498"/>
                    <a:gd name="connsiteY15" fmla="*/ 1284195 h 2888330"/>
                    <a:gd name="connsiteX16" fmla="*/ 936111 w 1193498"/>
                    <a:gd name="connsiteY16" fmla="*/ 2788625 h 2888330"/>
                    <a:gd name="connsiteX17" fmla="*/ 660908 w 1193498"/>
                    <a:gd name="connsiteY17" fmla="*/ 2788625 h 2888330"/>
                    <a:gd name="connsiteX18" fmla="*/ 660908 w 1193498"/>
                    <a:gd name="connsiteY18" fmla="*/ 1421576 h 2888330"/>
                    <a:gd name="connsiteX19" fmla="*/ 535627 w 1193498"/>
                    <a:gd name="connsiteY19" fmla="*/ 1421576 h 2888330"/>
                    <a:gd name="connsiteX20" fmla="*/ 535627 w 1193498"/>
                    <a:gd name="connsiteY20" fmla="*/ 2791130 h 2888330"/>
                    <a:gd name="connsiteX21" fmla="*/ 261983 w 1193498"/>
                    <a:gd name="connsiteY21" fmla="*/ 2791130 h 2888330"/>
                    <a:gd name="connsiteX22" fmla="*/ 261983 w 1193498"/>
                    <a:gd name="connsiteY22" fmla="*/ 1284196 h 2888330"/>
                    <a:gd name="connsiteX23" fmla="*/ 0 w 1193498"/>
                    <a:gd name="connsiteY23" fmla="*/ 1284196 h 2888330"/>
                    <a:gd name="connsiteX24" fmla="*/ 2 w 1193498"/>
                    <a:gd name="connsiteY24" fmla="*/ 210810 h 2888330"/>
                    <a:gd name="connsiteX25" fmla="*/ 208852 w 1193498"/>
                    <a:gd name="connsiteY25" fmla="*/ 0 h 2888330"/>
                    <a:gd name="connsiteX0" fmla="*/ 536485 w 1193498"/>
                    <a:gd name="connsiteY0" fmla="*/ 259820 h 2888330"/>
                    <a:gd name="connsiteX1" fmla="*/ 507456 w 1193498"/>
                    <a:gd name="connsiteY1" fmla="*/ 719283 h 2888330"/>
                    <a:gd name="connsiteX2" fmla="*/ 609328 w 1193498"/>
                    <a:gd name="connsiteY2" fmla="*/ 873814 h 2888330"/>
                    <a:gd name="connsiteX3" fmla="*/ 716389 w 1193498"/>
                    <a:gd name="connsiteY3" fmla="*/ 702857 h 2888330"/>
                    <a:gd name="connsiteX4" fmla="*/ 674916 w 1193498"/>
                    <a:gd name="connsiteY4" fmla="*/ 270330 h 2888330"/>
                    <a:gd name="connsiteX5" fmla="*/ 536485 w 1193498"/>
                    <a:gd name="connsiteY5" fmla="*/ 259820 h 2888330"/>
                    <a:gd name="connsiteX6" fmla="*/ 474327 w 1193498"/>
                    <a:gd name="connsiteY6" fmla="*/ 76160 h 2888330"/>
                    <a:gd name="connsiteX7" fmla="*/ 614238 w 1193498"/>
                    <a:gd name="connsiteY7" fmla="*/ 249046 h 2888330"/>
                    <a:gd name="connsiteX8" fmla="*/ 704835 w 1193498"/>
                    <a:gd name="connsiteY8" fmla="*/ 86491 h 2888330"/>
                    <a:gd name="connsiteX9" fmla="*/ 499339 w 1193498"/>
                    <a:gd name="connsiteY9" fmla="*/ 83642 h 2888330"/>
                    <a:gd name="connsiteX10" fmla="*/ 474327 w 1193498"/>
                    <a:gd name="connsiteY10" fmla="*/ 76160 h 2888330"/>
                    <a:gd name="connsiteX11" fmla="*/ 208852 w 1193498"/>
                    <a:gd name="connsiteY11" fmla="*/ 0 h 2888330"/>
                    <a:gd name="connsiteX12" fmla="*/ 975335 w 1193498"/>
                    <a:gd name="connsiteY12" fmla="*/ 1 h 2888330"/>
                    <a:gd name="connsiteX13" fmla="*/ 1190908 w 1193498"/>
                    <a:gd name="connsiteY13" fmla="*/ 168089 h 2888330"/>
                    <a:gd name="connsiteX14" fmla="*/ 1193498 w 1193498"/>
                    <a:gd name="connsiteY14" fmla="*/ 1284195 h 2888330"/>
                    <a:gd name="connsiteX15" fmla="*/ 936111 w 1193498"/>
                    <a:gd name="connsiteY15" fmla="*/ 1284195 h 2888330"/>
                    <a:gd name="connsiteX16" fmla="*/ 936111 w 1193498"/>
                    <a:gd name="connsiteY16" fmla="*/ 2788625 h 2888330"/>
                    <a:gd name="connsiteX17" fmla="*/ 660908 w 1193498"/>
                    <a:gd name="connsiteY17" fmla="*/ 2788625 h 2888330"/>
                    <a:gd name="connsiteX18" fmla="*/ 660908 w 1193498"/>
                    <a:gd name="connsiteY18" fmla="*/ 1421576 h 2888330"/>
                    <a:gd name="connsiteX19" fmla="*/ 535627 w 1193498"/>
                    <a:gd name="connsiteY19" fmla="*/ 1421576 h 2888330"/>
                    <a:gd name="connsiteX20" fmla="*/ 535627 w 1193498"/>
                    <a:gd name="connsiteY20" fmla="*/ 2791130 h 2888330"/>
                    <a:gd name="connsiteX21" fmla="*/ 261983 w 1193498"/>
                    <a:gd name="connsiteY21" fmla="*/ 2791130 h 2888330"/>
                    <a:gd name="connsiteX22" fmla="*/ 261983 w 1193498"/>
                    <a:gd name="connsiteY22" fmla="*/ 1284196 h 2888330"/>
                    <a:gd name="connsiteX23" fmla="*/ 0 w 1193498"/>
                    <a:gd name="connsiteY23" fmla="*/ 1284196 h 2888330"/>
                    <a:gd name="connsiteX24" fmla="*/ 2 w 1193498"/>
                    <a:gd name="connsiteY24" fmla="*/ 210810 h 2888330"/>
                    <a:gd name="connsiteX25" fmla="*/ 208852 w 1193498"/>
                    <a:gd name="connsiteY25" fmla="*/ 0 h 2888330"/>
                    <a:gd name="connsiteX0" fmla="*/ 536485 w 1193498"/>
                    <a:gd name="connsiteY0" fmla="*/ 259820 h 2893355"/>
                    <a:gd name="connsiteX1" fmla="*/ 507456 w 1193498"/>
                    <a:gd name="connsiteY1" fmla="*/ 719283 h 2893355"/>
                    <a:gd name="connsiteX2" fmla="*/ 609328 w 1193498"/>
                    <a:gd name="connsiteY2" fmla="*/ 873814 h 2893355"/>
                    <a:gd name="connsiteX3" fmla="*/ 716389 w 1193498"/>
                    <a:gd name="connsiteY3" fmla="*/ 702857 h 2893355"/>
                    <a:gd name="connsiteX4" fmla="*/ 674916 w 1193498"/>
                    <a:gd name="connsiteY4" fmla="*/ 270330 h 2893355"/>
                    <a:gd name="connsiteX5" fmla="*/ 536485 w 1193498"/>
                    <a:gd name="connsiteY5" fmla="*/ 259820 h 2893355"/>
                    <a:gd name="connsiteX6" fmla="*/ 474327 w 1193498"/>
                    <a:gd name="connsiteY6" fmla="*/ 76160 h 2893355"/>
                    <a:gd name="connsiteX7" fmla="*/ 614238 w 1193498"/>
                    <a:gd name="connsiteY7" fmla="*/ 249046 h 2893355"/>
                    <a:gd name="connsiteX8" fmla="*/ 704835 w 1193498"/>
                    <a:gd name="connsiteY8" fmla="*/ 86491 h 2893355"/>
                    <a:gd name="connsiteX9" fmla="*/ 499339 w 1193498"/>
                    <a:gd name="connsiteY9" fmla="*/ 83642 h 2893355"/>
                    <a:gd name="connsiteX10" fmla="*/ 474327 w 1193498"/>
                    <a:gd name="connsiteY10" fmla="*/ 76160 h 2893355"/>
                    <a:gd name="connsiteX11" fmla="*/ 208852 w 1193498"/>
                    <a:gd name="connsiteY11" fmla="*/ 0 h 2893355"/>
                    <a:gd name="connsiteX12" fmla="*/ 975335 w 1193498"/>
                    <a:gd name="connsiteY12" fmla="*/ 1 h 2893355"/>
                    <a:gd name="connsiteX13" fmla="*/ 1190908 w 1193498"/>
                    <a:gd name="connsiteY13" fmla="*/ 168089 h 2893355"/>
                    <a:gd name="connsiteX14" fmla="*/ 1193498 w 1193498"/>
                    <a:gd name="connsiteY14" fmla="*/ 1284195 h 2893355"/>
                    <a:gd name="connsiteX15" fmla="*/ 936111 w 1193498"/>
                    <a:gd name="connsiteY15" fmla="*/ 1284195 h 2893355"/>
                    <a:gd name="connsiteX16" fmla="*/ 936111 w 1193498"/>
                    <a:gd name="connsiteY16" fmla="*/ 2788625 h 2893355"/>
                    <a:gd name="connsiteX17" fmla="*/ 660908 w 1193498"/>
                    <a:gd name="connsiteY17" fmla="*/ 2788625 h 2893355"/>
                    <a:gd name="connsiteX18" fmla="*/ 660908 w 1193498"/>
                    <a:gd name="connsiteY18" fmla="*/ 1421576 h 2893355"/>
                    <a:gd name="connsiteX19" fmla="*/ 535627 w 1193498"/>
                    <a:gd name="connsiteY19" fmla="*/ 1421576 h 2893355"/>
                    <a:gd name="connsiteX20" fmla="*/ 535627 w 1193498"/>
                    <a:gd name="connsiteY20" fmla="*/ 2791130 h 2893355"/>
                    <a:gd name="connsiteX21" fmla="*/ 261983 w 1193498"/>
                    <a:gd name="connsiteY21" fmla="*/ 2791130 h 2893355"/>
                    <a:gd name="connsiteX22" fmla="*/ 261983 w 1193498"/>
                    <a:gd name="connsiteY22" fmla="*/ 1284196 h 2893355"/>
                    <a:gd name="connsiteX23" fmla="*/ 0 w 1193498"/>
                    <a:gd name="connsiteY23" fmla="*/ 1284196 h 2893355"/>
                    <a:gd name="connsiteX24" fmla="*/ 2 w 1193498"/>
                    <a:gd name="connsiteY24" fmla="*/ 210810 h 2893355"/>
                    <a:gd name="connsiteX25" fmla="*/ 208852 w 1193498"/>
                    <a:gd name="connsiteY25" fmla="*/ 0 h 2893355"/>
                    <a:gd name="connsiteX0" fmla="*/ 536485 w 1193498"/>
                    <a:gd name="connsiteY0" fmla="*/ 259820 h 2885270"/>
                    <a:gd name="connsiteX1" fmla="*/ 507456 w 1193498"/>
                    <a:gd name="connsiteY1" fmla="*/ 719283 h 2885270"/>
                    <a:gd name="connsiteX2" fmla="*/ 609328 w 1193498"/>
                    <a:gd name="connsiteY2" fmla="*/ 873814 h 2885270"/>
                    <a:gd name="connsiteX3" fmla="*/ 716389 w 1193498"/>
                    <a:gd name="connsiteY3" fmla="*/ 702857 h 2885270"/>
                    <a:gd name="connsiteX4" fmla="*/ 674916 w 1193498"/>
                    <a:gd name="connsiteY4" fmla="*/ 270330 h 2885270"/>
                    <a:gd name="connsiteX5" fmla="*/ 536485 w 1193498"/>
                    <a:gd name="connsiteY5" fmla="*/ 259820 h 2885270"/>
                    <a:gd name="connsiteX6" fmla="*/ 474327 w 1193498"/>
                    <a:gd name="connsiteY6" fmla="*/ 76160 h 2885270"/>
                    <a:gd name="connsiteX7" fmla="*/ 614238 w 1193498"/>
                    <a:gd name="connsiteY7" fmla="*/ 249046 h 2885270"/>
                    <a:gd name="connsiteX8" fmla="*/ 704835 w 1193498"/>
                    <a:gd name="connsiteY8" fmla="*/ 86491 h 2885270"/>
                    <a:gd name="connsiteX9" fmla="*/ 499339 w 1193498"/>
                    <a:gd name="connsiteY9" fmla="*/ 83642 h 2885270"/>
                    <a:gd name="connsiteX10" fmla="*/ 474327 w 1193498"/>
                    <a:gd name="connsiteY10" fmla="*/ 76160 h 2885270"/>
                    <a:gd name="connsiteX11" fmla="*/ 208852 w 1193498"/>
                    <a:gd name="connsiteY11" fmla="*/ 0 h 2885270"/>
                    <a:gd name="connsiteX12" fmla="*/ 975335 w 1193498"/>
                    <a:gd name="connsiteY12" fmla="*/ 1 h 2885270"/>
                    <a:gd name="connsiteX13" fmla="*/ 1190908 w 1193498"/>
                    <a:gd name="connsiteY13" fmla="*/ 168089 h 2885270"/>
                    <a:gd name="connsiteX14" fmla="*/ 1193498 w 1193498"/>
                    <a:gd name="connsiteY14" fmla="*/ 1284195 h 2885270"/>
                    <a:gd name="connsiteX15" fmla="*/ 936111 w 1193498"/>
                    <a:gd name="connsiteY15" fmla="*/ 1284195 h 2885270"/>
                    <a:gd name="connsiteX16" fmla="*/ 936111 w 1193498"/>
                    <a:gd name="connsiteY16" fmla="*/ 2788625 h 2885270"/>
                    <a:gd name="connsiteX17" fmla="*/ 660908 w 1193498"/>
                    <a:gd name="connsiteY17" fmla="*/ 2788625 h 2885270"/>
                    <a:gd name="connsiteX18" fmla="*/ 660908 w 1193498"/>
                    <a:gd name="connsiteY18" fmla="*/ 1421576 h 2885270"/>
                    <a:gd name="connsiteX19" fmla="*/ 535627 w 1193498"/>
                    <a:gd name="connsiteY19" fmla="*/ 1421576 h 2885270"/>
                    <a:gd name="connsiteX20" fmla="*/ 535627 w 1193498"/>
                    <a:gd name="connsiteY20" fmla="*/ 2791130 h 2885270"/>
                    <a:gd name="connsiteX21" fmla="*/ 261983 w 1193498"/>
                    <a:gd name="connsiteY21" fmla="*/ 2791130 h 2885270"/>
                    <a:gd name="connsiteX22" fmla="*/ 261983 w 1193498"/>
                    <a:gd name="connsiteY22" fmla="*/ 1284196 h 2885270"/>
                    <a:gd name="connsiteX23" fmla="*/ 0 w 1193498"/>
                    <a:gd name="connsiteY23" fmla="*/ 1284196 h 2885270"/>
                    <a:gd name="connsiteX24" fmla="*/ 2 w 1193498"/>
                    <a:gd name="connsiteY24" fmla="*/ 210810 h 2885270"/>
                    <a:gd name="connsiteX25" fmla="*/ 208852 w 1193498"/>
                    <a:gd name="connsiteY25" fmla="*/ 0 h 2885270"/>
                    <a:gd name="connsiteX0" fmla="*/ 536485 w 1193498"/>
                    <a:gd name="connsiteY0" fmla="*/ 259820 h 2885270"/>
                    <a:gd name="connsiteX1" fmla="*/ 507456 w 1193498"/>
                    <a:gd name="connsiteY1" fmla="*/ 719283 h 2885270"/>
                    <a:gd name="connsiteX2" fmla="*/ 609328 w 1193498"/>
                    <a:gd name="connsiteY2" fmla="*/ 873814 h 2885270"/>
                    <a:gd name="connsiteX3" fmla="*/ 716389 w 1193498"/>
                    <a:gd name="connsiteY3" fmla="*/ 702857 h 2885270"/>
                    <a:gd name="connsiteX4" fmla="*/ 674916 w 1193498"/>
                    <a:gd name="connsiteY4" fmla="*/ 270330 h 2885270"/>
                    <a:gd name="connsiteX5" fmla="*/ 536485 w 1193498"/>
                    <a:gd name="connsiteY5" fmla="*/ 259820 h 2885270"/>
                    <a:gd name="connsiteX6" fmla="*/ 474327 w 1193498"/>
                    <a:gd name="connsiteY6" fmla="*/ 76160 h 2885270"/>
                    <a:gd name="connsiteX7" fmla="*/ 614238 w 1193498"/>
                    <a:gd name="connsiteY7" fmla="*/ 249046 h 2885270"/>
                    <a:gd name="connsiteX8" fmla="*/ 704835 w 1193498"/>
                    <a:gd name="connsiteY8" fmla="*/ 86491 h 2885270"/>
                    <a:gd name="connsiteX9" fmla="*/ 499339 w 1193498"/>
                    <a:gd name="connsiteY9" fmla="*/ 83642 h 2885270"/>
                    <a:gd name="connsiteX10" fmla="*/ 474327 w 1193498"/>
                    <a:gd name="connsiteY10" fmla="*/ 76160 h 2885270"/>
                    <a:gd name="connsiteX11" fmla="*/ 208852 w 1193498"/>
                    <a:gd name="connsiteY11" fmla="*/ 0 h 2885270"/>
                    <a:gd name="connsiteX12" fmla="*/ 975335 w 1193498"/>
                    <a:gd name="connsiteY12" fmla="*/ 1 h 2885270"/>
                    <a:gd name="connsiteX13" fmla="*/ 1190908 w 1193498"/>
                    <a:gd name="connsiteY13" fmla="*/ 168089 h 2885270"/>
                    <a:gd name="connsiteX14" fmla="*/ 1193498 w 1193498"/>
                    <a:gd name="connsiteY14" fmla="*/ 1284195 h 2885270"/>
                    <a:gd name="connsiteX15" fmla="*/ 936111 w 1193498"/>
                    <a:gd name="connsiteY15" fmla="*/ 1284195 h 2885270"/>
                    <a:gd name="connsiteX16" fmla="*/ 936111 w 1193498"/>
                    <a:gd name="connsiteY16" fmla="*/ 2788625 h 2885270"/>
                    <a:gd name="connsiteX17" fmla="*/ 660908 w 1193498"/>
                    <a:gd name="connsiteY17" fmla="*/ 2788625 h 2885270"/>
                    <a:gd name="connsiteX18" fmla="*/ 660908 w 1193498"/>
                    <a:gd name="connsiteY18" fmla="*/ 1421576 h 2885270"/>
                    <a:gd name="connsiteX19" fmla="*/ 535627 w 1193498"/>
                    <a:gd name="connsiteY19" fmla="*/ 1421576 h 2885270"/>
                    <a:gd name="connsiteX20" fmla="*/ 535627 w 1193498"/>
                    <a:gd name="connsiteY20" fmla="*/ 2791130 h 2885270"/>
                    <a:gd name="connsiteX21" fmla="*/ 261983 w 1193498"/>
                    <a:gd name="connsiteY21" fmla="*/ 2791130 h 2885270"/>
                    <a:gd name="connsiteX22" fmla="*/ 261983 w 1193498"/>
                    <a:gd name="connsiteY22" fmla="*/ 1284196 h 2885270"/>
                    <a:gd name="connsiteX23" fmla="*/ 0 w 1193498"/>
                    <a:gd name="connsiteY23" fmla="*/ 1284196 h 2885270"/>
                    <a:gd name="connsiteX24" fmla="*/ 2 w 1193498"/>
                    <a:gd name="connsiteY24" fmla="*/ 210810 h 2885270"/>
                    <a:gd name="connsiteX25" fmla="*/ 208852 w 1193498"/>
                    <a:gd name="connsiteY25" fmla="*/ 0 h 2885270"/>
                    <a:gd name="connsiteX0" fmla="*/ 536485 w 1193498"/>
                    <a:gd name="connsiteY0" fmla="*/ 259820 h 2885270"/>
                    <a:gd name="connsiteX1" fmla="*/ 507456 w 1193498"/>
                    <a:gd name="connsiteY1" fmla="*/ 719283 h 2885270"/>
                    <a:gd name="connsiteX2" fmla="*/ 609328 w 1193498"/>
                    <a:gd name="connsiteY2" fmla="*/ 873814 h 2885270"/>
                    <a:gd name="connsiteX3" fmla="*/ 716389 w 1193498"/>
                    <a:gd name="connsiteY3" fmla="*/ 702857 h 2885270"/>
                    <a:gd name="connsiteX4" fmla="*/ 674916 w 1193498"/>
                    <a:gd name="connsiteY4" fmla="*/ 270330 h 2885270"/>
                    <a:gd name="connsiteX5" fmla="*/ 536485 w 1193498"/>
                    <a:gd name="connsiteY5" fmla="*/ 259820 h 2885270"/>
                    <a:gd name="connsiteX6" fmla="*/ 474327 w 1193498"/>
                    <a:gd name="connsiteY6" fmla="*/ 76160 h 2885270"/>
                    <a:gd name="connsiteX7" fmla="*/ 614238 w 1193498"/>
                    <a:gd name="connsiteY7" fmla="*/ 249046 h 2885270"/>
                    <a:gd name="connsiteX8" fmla="*/ 704835 w 1193498"/>
                    <a:gd name="connsiteY8" fmla="*/ 86491 h 2885270"/>
                    <a:gd name="connsiteX9" fmla="*/ 499339 w 1193498"/>
                    <a:gd name="connsiteY9" fmla="*/ 83642 h 2885270"/>
                    <a:gd name="connsiteX10" fmla="*/ 474327 w 1193498"/>
                    <a:gd name="connsiteY10" fmla="*/ 76160 h 2885270"/>
                    <a:gd name="connsiteX11" fmla="*/ 208852 w 1193498"/>
                    <a:gd name="connsiteY11" fmla="*/ 0 h 2885270"/>
                    <a:gd name="connsiteX12" fmla="*/ 975335 w 1193498"/>
                    <a:gd name="connsiteY12" fmla="*/ 1 h 2885270"/>
                    <a:gd name="connsiteX13" fmla="*/ 1190908 w 1193498"/>
                    <a:gd name="connsiteY13" fmla="*/ 168089 h 2885270"/>
                    <a:gd name="connsiteX14" fmla="*/ 1193498 w 1193498"/>
                    <a:gd name="connsiteY14" fmla="*/ 1284195 h 2885270"/>
                    <a:gd name="connsiteX15" fmla="*/ 936111 w 1193498"/>
                    <a:gd name="connsiteY15" fmla="*/ 1284195 h 2885270"/>
                    <a:gd name="connsiteX16" fmla="*/ 936111 w 1193498"/>
                    <a:gd name="connsiteY16" fmla="*/ 2788625 h 2885270"/>
                    <a:gd name="connsiteX17" fmla="*/ 660908 w 1193498"/>
                    <a:gd name="connsiteY17" fmla="*/ 2788625 h 2885270"/>
                    <a:gd name="connsiteX18" fmla="*/ 660908 w 1193498"/>
                    <a:gd name="connsiteY18" fmla="*/ 1421576 h 2885270"/>
                    <a:gd name="connsiteX19" fmla="*/ 535627 w 1193498"/>
                    <a:gd name="connsiteY19" fmla="*/ 1421576 h 2885270"/>
                    <a:gd name="connsiteX20" fmla="*/ 535627 w 1193498"/>
                    <a:gd name="connsiteY20" fmla="*/ 2791130 h 2885270"/>
                    <a:gd name="connsiteX21" fmla="*/ 261983 w 1193498"/>
                    <a:gd name="connsiteY21" fmla="*/ 2791130 h 2885270"/>
                    <a:gd name="connsiteX22" fmla="*/ 261983 w 1193498"/>
                    <a:gd name="connsiteY22" fmla="*/ 1284196 h 2885270"/>
                    <a:gd name="connsiteX23" fmla="*/ 0 w 1193498"/>
                    <a:gd name="connsiteY23" fmla="*/ 1284196 h 2885270"/>
                    <a:gd name="connsiteX24" fmla="*/ 2 w 1193498"/>
                    <a:gd name="connsiteY24" fmla="*/ 210810 h 2885270"/>
                    <a:gd name="connsiteX25" fmla="*/ 208852 w 1193498"/>
                    <a:gd name="connsiteY25" fmla="*/ 0 h 288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193498" h="2885270">
                      <a:moveTo>
                        <a:pt x="536485" y="259820"/>
                      </a:moveTo>
                      <a:cubicBezTo>
                        <a:pt x="523180" y="415920"/>
                        <a:pt x="509875" y="543306"/>
                        <a:pt x="507456" y="719283"/>
                      </a:cubicBezTo>
                      <a:cubicBezTo>
                        <a:pt x="567450" y="801781"/>
                        <a:pt x="562156" y="798594"/>
                        <a:pt x="609328" y="873814"/>
                      </a:cubicBezTo>
                      <a:cubicBezTo>
                        <a:pt x="658062" y="787914"/>
                        <a:pt x="702111" y="750288"/>
                        <a:pt x="716389" y="702857"/>
                      </a:cubicBezTo>
                      <a:cubicBezTo>
                        <a:pt x="705660" y="536491"/>
                        <a:pt x="684591" y="362943"/>
                        <a:pt x="674916" y="270330"/>
                      </a:cubicBezTo>
                      <a:cubicBezTo>
                        <a:pt x="610731" y="298258"/>
                        <a:pt x="609215" y="320798"/>
                        <a:pt x="536485" y="259820"/>
                      </a:cubicBezTo>
                      <a:close/>
                      <a:moveTo>
                        <a:pt x="474327" y="76160"/>
                      </a:moveTo>
                      <a:cubicBezTo>
                        <a:pt x="437543" y="83081"/>
                        <a:pt x="543339" y="245669"/>
                        <a:pt x="614238" y="249046"/>
                      </a:cubicBezTo>
                      <a:cubicBezTo>
                        <a:pt x="657729" y="242337"/>
                        <a:pt x="823711" y="47621"/>
                        <a:pt x="704835" y="86491"/>
                      </a:cubicBezTo>
                      <a:cubicBezTo>
                        <a:pt x="600255" y="121621"/>
                        <a:pt x="589676" y="119724"/>
                        <a:pt x="499339" y="83642"/>
                      </a:cubicBezTo>
                      <a:cubicBezTo>
                        <a:pt x="487747" y="77359"/>
                        <a:pt x="479582" y="75171"/>
                        <a:pt x="474327" y="76160"/>
                      </a:cubicBezTo>
                      <a:close/>
                      <a:moveTo>
                        <a:pt x="208852" y="0"/>
                      </a:moveTo>
                      <a:lnTo>
                        <a:pt x="975335" y="1"/>
                      </a:lnTo>
                      <a:cubicBezTo>
                        <a:pt x="1110084" y="702"/>
                        <a:pt x="1188667" y="58272"/>
                        <a:pt x="1190908" y="168089"/>
                      </a:cubicBezTo>
                      <a:cubicBezTo>
                        <a:pt x="1194153" y="540124"/>
                        <a:pt x="1190253" y="912160"/>
                        <a:pt x="1193498" y="1284195"/>
                      </a:cubicBezTo>
                      <a:lnTo>
                        <a:pt x="936111" y="1284195"/>
                      </a:lnTo>
                      <a:lnTo>
                        <a:pt x="936111" y="2788625"/>
                      </a:lnTo>
                      <a:cubicBezTo>
                        <a:pt x="928309" y="2906136"/>
                        <a:pt x="659194" y="2926061"/>
                        <a:pt x="660908" y="2788625"/>
                      </a:cubicBezTo>
                      <a:lnTo>
                        <a:pt x="660908" y="1421576"/>
                      </a:lnTo>
                      <a:lnTo>
                        <a:pt x="535627" y="1421576"/>
                      </a:lnTo>
                      <a:lnTo>
                        <a:pt x="535627" y="2791130"/>
                      </a:lnTo>
                      <a:cubicBezTo>
                        <a:pt x="537601" y="2914711"/>
                        <a:pt x="260009" y="2918576"/>
                        <a:pt x="261983" y="2791130"/>
                      </a:cubicBezTo>
                      <a:lnTo>
                        <a:pt x="261983" y="1284196"/>
                      </a:lnTo>
                      <a:lnTo>
                        <a:pt x="0" y="1284196"/>
                      </a:lnTo>
                      <a:cubicBezTo>
                        <a:pt x="1" y="925607"/>
                        <a:pt x="1" y="569399"/>
                        <a:pt x="2" y="210810"/>
                      </a:cubicBezTo>
                      <a:cubicBezTo>
                        <a:pt x="6725" y="23672"/>
                        <a:pt x="45106" y="8544"/>
                        <a:pt x="208852" y="0"/>
                      </a:cubicBezTo>
                      <a:close/>
                    </a:path>
                  </a:pathLst>
                </a:custGeom>
                <a:grpFill/>
                <a:ln w="12700" cap="flat" cmpd="sng" algn="ctr">
                  <a:noFill/>
                  <a:prstDash val="solid"/>
                  <a:miter lim="800000"/>
                </a:ln>
                <a:effectLst/>
              </p:spPr>
              <p:txBody>
                <a:bodyPr wrap="square" rtlCol="0" anchor="ctr">
                  <a:noAutofit/>
                </a:bodyPr>
                <a:lstStyle/>
                <a:p>
                  <a:pPr algn="ctr">
                    <a:defRPr/>
                  </a:pPr>
                  <a:endParaRPr lang="en-US" kern="0">
                    <a:solidFill>
                      <a:prstClr val="white"/>
                    </a:solidFill>
                  </a:endParaRPr>
                </a:p>
              </p:txBody>
            </p:sp>
            <p:sp>
              <p:nvSpPr>
                <p:cNvPr id="345" name="Oval 344"/>
                <p:cNvSpPr/>
                <p:nvPr/>
              </p:nvSpPr>
              <p:spPr>
                <a:xfrm>
                  <a:off x="2667630" y="2816375"/>
                  <a:ext cx="642449" cy="638228"/>
                </a:xfrm>
                <a:prstGeom prst="ellipse">
                  <a:avLst/>
                </a:pr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46" name="Oval 345"/>
                <p:cNvSpPr/>
                <p:nvPr/>
              </p:nvSpPr>
              <p:spPr>
                <a:xfrm>
                  <a:off x="3937825" y="2812613"/>
                  <a:ext cx="639769" cy="645265"/>
                </a:xfrm>
                <a:prstGeom prst="ellipse">
                  <a:avLst/>
                </a:pr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47" name="Freeform 346"/>
                <p:cNvSpPr/>
                <p:nvPr/>
              </p:nvSpPr>
              <p:spPr>
                <a:xfrm>
                  <a:off x="4146546" y="3917871"/>
                  <a:ext cx="997506" cy="972919"/>
                </a:xfrm>
                <a:custGeom>
                  <a:avLst/>
                  <a:gdLst>
                    <a:gd name="connsiteX0" fmla="*/ 309256 w 1245735"/>
                    <a:gd name="connsiteY0" fmla="*/ 331202 h 1222174"/>
                    <a:gd name="connsiteX1" fmla="*/ 252381 w 1245735"/>
                    <a:gd name="connsiteY1" fmla="*/ 396182 h 1222174"/>
                    <a:gd name="connsiteX2" fmla="*/ 716360 w 1245735"/>
                    <a:gd name="connsiteY2" fmla="*/ 879106 h 1222174"/>
                    <a:gd name="connsiteX3" fmla="*/ 869125 w 1245735"/>
                    <a:gd name="connsiteY3" fmla="*/ 1041995 h 1222174"/>
                    <a:gd name="connsiteX4" fmla="*/ 1244846 w 1245735"/>
                    <a:gd name="connsiteY4" fmla="*/ 1044377 h 1222174"/>
                    <a:gd name="connsiteX5" fmla="*/ 1244846 w 1245735"/>
                    <a:gd name="connsiteY5" fmla="*/ 957288 h 1222174"/>
                    <a:gd name="connsiteX6" fmla="*/ 906272 w 1245735"/>
                    <a:gd name="connsiteY6" fmla="*/ 957288 h 1222174"/>
                    <a:gd name="connsiteX7" fmla="*/ 775111 w 1245735"/>
                    <a:gd name="connsiteY7" fmla="*/ 816761 h 1222174"/>
                    <a:gd name="connsiteX8" fmla="*/ 309256 w 1245735"/>
                    <a:gd name="connsiteY8" fmla="*/ 331202 h 1222174"/>
                    <a:gd name="connsiteX9" fmla="*/ 0 w 1245735"/>
                    <a:gd name="connsiteY9" fmla="*/ 0 h 1222174"/>
                    <a:gd name="connsiteX10" fmla="*/ 1245735 w 1245735"/>
                    <a:gd name="connsiteY10" fmla="*/ 0 h 1222174"/>
                    <a:gd name="connsiteX11" fmla="*/ 1245735 w 1245735"/>
                    <a:gd name="connsiteY11" fmla="*/ 1222174 h 1222174"/>
                    <a:gd name="connsiteX12" fmla="*/ 904894 w 1245735"/>
                    <a:gd name="connsiteY12" fmla="*/ 1222174 h 1222174"/>
                    <a:gd name="connsiteX13" fmla="*/ 1380 w 1245735"/>
                    <a:gd name="connsiteY13" fmla="*/ 266129 h 1222174"/>
                    <a:gd name="connsiteX0" fmla="*/ 309256 w 1245735"/>
                    <a:gd name="connsiteY0" fmla="*/ 331202 h 1222174"/>
                    <a:gd name="connsiteX1" fmla="*/ 252381 w 1245735"/>
                    <a:gd name="connsiteY1" fmla="*/ 396182 h 1222174"/>
                    <a:gd name="connsiteX2" fmla="*/ 716360 w 1245735"/>
                    <a:gd name="connsiteY2" fmla="*/ 879106 h 1222174"/>
                    <a:gd name="connsiteX3" fmla="*/ 869125 w 1245735"/>
                    <a:gd name="connsiteY3" fmla="*/ 1041995 h 1222174"/>
                    <a:gd name="connsiteX4" fmla="*/ 1244846 w 1245735"/>
                    <a:gd name="connsiteY4" fmla="*/ 1044377 h 1222174"/>
                    <a:gd name="connsiteX5" fmla="*/ 1244846 w 1245735"/>
                    <a:gd name="connsiteY5" fmla="*/ 957288 h 1222174"/>
                    <a:gd name="connsiteX6" fmla="*/ 906272 w 1245735"/>
                    <a:gd name="connsiteY6" fmla="*/ 957288 h 1222174"/>
                    <a:gd name="connsiteX7" fmla="*/ 775111 w 1245735"/>
                    <a:gd name="connsiteY7" fmla="*/ 816761 h 1222174"/>
                    <a:gd name="connsiteX8" fmla="*/ 309256 w 1245735"/>
                    <a:gd name="connsiteY8" fmla="*/ 331202 h 1222174"/>
                    <a:gd name="connsiteX9" fmla="*/ 0 w 1245735"/>
                    <a:gd name="connsiteY9" fmla="*/ 0 h 1222174"/>
                    <a:gd name="connsiteX10" fmla="*/ 1245735 w 1245735"/>
                    <a:gd name="connsiteY10" fmla="*/ 0 h 1222174"/>
                    <a:gd name="connsiteX11" fmla="*/ 1245735 w 1245735"/>
                    <a:gd name="connsiteY11" fmla="*/ 1222174 h 1222174"/>
                    <a:gd name="connsiteX12" fmla="*/ 904894 w 1245735"/>
                    <a:gd name="connsiteY12" fmla="*/ 1222174 h 1222174"/>
                    <a:gd name="connsiteX13" fmla="*/ 1380 w 1245735"/>
                    <a:gd name="connsiteY13" fmla="*/ 266129 h 1222174"/>
                    <a:gd name="connsiteX14" fmla="*/ 0 w 1245735"/>
                    <a:gd name="connsiteY14" fmla="*/ 0 h 1222174"/>
                    <a:gd name="connsiteX0" fmla="*/ 309256 w 1245735"/>
                    <a:gd name="connsiteY0" fmla="*/ 331202 h 1222174"/>
                    <a:gd name="connsiteX1" fmla="*/ 252381 w 1245735"/>
                    <a:gd name="connsiteY1" fmla="*/ 396182 h 1222174"/>
                    <a:gd name="connsiteX2" fmla="*/ 716360 w 1245735"/>
                    <a:gd name="connsiteY2" fmla="*/ 879106 h 1222174"/>
                    <a:gd name="connsiteX3" fmla="*/ 869125 w 1245735"/>
                    <a:gd name="connsiteY3" fmla="*/ 1041995 h 1222174"/>
                    <a:gd name="connsiteX4" fmla="*/ 1244846 w 1245735"/>
                    <a:gd name="connsiteY4" fmla="*/ 1044377 h 1222174"/>
                    <a:gd name="connsiteX5" fmla="*/ 1244846 w 1245735"/>
                    <a:gd name="connsiteY5" fmla="*/ 957288 h 1222174"/>
                    <a:gd name="connsiteX6" fmla="*/ 906272 w 1245735"/>
                    <a:gd name="connsiteY6" fmla="*/ 957288 h 1222174"/>
                    <a:gd name="connsiteX7" fmla="*/ 775111 w 1245735"/>
                    <a:gd name="connsiteY7" fmla="*/ 816761 h 1222174"/>
                    <a:gd name="connsiteX8" fmla="*/ 309256 w 1245735"/>
                    <a:gd name="connsiteY8" fmla="*/ 331202 h 1222174"/>
                    <a:gd name="connsiteX9" fmla="*/ 0 w 1245735"/>
                    <a:gd name="connsiteY9" fmla="*/ 0 h 1222174"/>
                    <a:gd name="connsiteX10" fmla="*/ 1245735 w 1245735"/>
                    <a:gd name="connsiteY10" fmla="*/ 0 h 1222174"/>
                    <a:gd name="connsiteX11" fmla="*/ 1245735 w 1245735"/>
                    <a:gd name="connsiteY11" fmla="*/ 1222174 h 1222174"/>
                    <a:gd name="connsiteX12" fmla="*/ 904894 w 1245735"/>
                    <a:gd name="connsiteY12" fmla="*/ 1222174 h 1222174"/>
                    <a:gd name="connsiteX13" fmla="*/ 1380 w 1245735"/>
                    <a:gd name="connsiteY13" fmla="*/ 266129 h 1222174"/>
                    <a:gd name="connsiteX14" fmla="*/ 0 w 1245735"/>
                    <a:gd name="connsiteY14" fmla="*/ 0 h 1222174"/>
                    <a:gd name="connsiteX0" fmla="*/ 309256 w 1245735"/>
                    <a:gd name="connsiteY0" fmla="*/ 331202 h 1222174"/>
                    <a:gd name="connsiteX1" fmla="*/ 252381 w 1245735"/>
                    <a:gd name="connsiteY1" fmla="*/ 396182 h 1222174"/>
                    <a:gd name="connsiteX2" fmla="*/ 716360 w 1245735"/>
                    <a:gd name="connsiteY2" fmla="*/ 879106 h 1222174"/>
                    <a:gd name="connsiteX3" fmla="*/ 869125 w 1245735"/>
                    <a:gd name="connsiteY3" fmla="*/ 1041995 h 1222174"/>
                    <a:gd name="connsiteX4" fmla="*/ 1244846 w 1245735"/>
                    <a:gd name="connsiteY4" fmla="*/ 1044377 h 1222174"/>
                    <a:gd name="connsiteX5" fmla="*/ 1244846 w 1245735"/>
                    <a:gd name="connsiteY5" fmla="*/ 957288 h 1222174"/>
                    <a:gd name="connsiteX6" fmla="*/ 906272 w 1245735"/>
                    <a:gd name="connsiteY6" fmla="*/ 957288 h 1222174"/>
                    <a:gd name="connsiteX7" fmla="*/ 775111 w 1245735"/>
                    <a:gd name="connsiteY7" fmla="*/ 816761 h 1222174"/>
                    <a:gd name="connsiteX8" fmla="*/ 309256 w 1245735"/>
                    <a:gd name="connsiteY8" fmla="*/ 331202 h 1222174"/>
                    <a:gd name="connsiteX9" fmla="*/ 0 w 1245735"/>
                    <a:gd name="connsiteY9" fmla="*/ 0 h 1222174"/>
                    <a:gd name="connsiteX10" fmla="*/ 1245735 w 1245735"/>
                    <a:gd name="connsiteY10" fmla="*/ 0 h 1222174"/>
                    <a:gd name="connsiteX11" fmla="*/ 1245735 w 1245735"/>
                    <a:gd name="connsiteY11" fmla="*/ 1222174 h 1222174"/>
                    <a:gd name="connsiteX12" fmla="*/ 904894 w 1245735"/>
                    <a:gd name="connsiteY12" fmla="*/ 1215030 h 1222174"/>
                    <a:gd name="connsiteX13" fmla="*/ 1380 w 1245735"/>
                    <a:gd name="connsiteY13" fmla="*/ 266129 h 1222174"/>
                    <a:gd name="connsiteX14" fmla="*/ 0 w 1245735"/>
                    <a:gd name="connsiteY14" fmla="*/ 0 h 1222174"/>
                    <a:gd name="connsiteX0" fmla="*/ 309256 w 1245735"/>
                    <a:gd name="connsiteY0" fmla="*/ 331202 h 1215031"/>
                    <a:gd name="connsiteX1" fmla="*/ 252381 w 1245735"/>
                    <a:gd name="connsiteY1" fmla="*/ 396182 h 1215031"/>
                    <a:gd name="connsiteX2" fmla="*/ 716360 w 1245735"/>
                    <a:gd name="connsiteY2" fmla="*/ 879106 h 1215031"/>
                    <a:gd name="connsiteX3" fmla="*/ 869125 w 1245735"/>
                    <a:gd name="connsiteY3" fmla="*/ 1041995 h 1215031"/>
                    <a:gd name="connsiteX4" fmla="*/ 1244846 w 1245735"/>
                    <a:gd name="connsiteY4" fmla="*/ 1044377 h 1215031"/>
                    <a:gd name="connsiteX5" fmla="*/ 1244846 w 1245735"/>
                    <a:gd name="connsiteY5" fmla="*/ 957288 h 1215031"/>
                    <a:gd name="connsiteX6" fmla="*/ 906272 w 1245735"/>
                    <a:gd name="connsiteY6" fmla="*/ 957288 h 1215031"/>
                    <a:gd name="connsiteX7" fmla="*/ 775111 w 1245735"/>
                    <a:gd name="connsiteY7" fmla="*/ 816761 h 1215031"/>
                    <a:gd name="connsiteX8" fmla="*/ 309256 w 1245735"/>
                    <a:gd name="connsiteY8" fmla="*/ 331202 h 1215031"/>
                    <a:gd name="connsiteX9" fmla="*/ 0 w 1245735"/>
                    <a:gd name="connsiteY9" fmla="*/ 0 h 1215031"/>
                    <a:gd name="connsiteX10" fmla="*/ 1245735 w 1245735"/>
                    <a:gd name="connsiteY10" fmla="*/ 0 h 1215031"/>
                    <a:gd name="connsiteX11" fmla="*/ 1245735 w 1245735"/>
                    <a:gd name="connsiteY11" fmla="*/ 1215031 h 1215031"/>
                    <a:gd name="connsiteX12" fmla="*/ 904894 w 1245735"/>
                    <a:gd name="connsiteY12" fmla="*/ 1215030 h 1215031"/>
                    <a:gd name="connsiteX13" fmla="*/ 1380 w 1245735"/>
                    <a:gd name="connsiteY13" fmla="*/ 266129 h 1215031"/>
                    <a:gd name="connsiteX14" fmla="*/ 0 w 1245735"/>
                    <a:gd name="connsiteY14" fmla="*/ 0 h 1215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45735" h="1215031">
                      <a:moveTo>
                        <a:pt x="309256" y="331202"/>
                      </a:moveTo>
                      <a:lnTo>
                        <a:pt x="252381" y="396182"/>
                      </a:lnTo>
                      <a:cubicBezTo>
                        <a:pt x="407153" y="560553"/>
                        <a:pt x="547187" y="708955"/>
                        <a:pt x="716360" y="879106"/>
                      </a:cubicBezTo>
                      <a:cubicBezTo>
                        <a:pt x="769663" y="934196"/>
                        <a:pt x="813441" y="982143"/>
                        <a:pt x="869125" y="1041995"/>
                      </a:cubicBezTo>
                      <a:cubicBezTo>
                        <a:pt x="987221" y="1054696"/>
                        <a:pt x="1119606" y="1043583"/>
                        <a:pt x="1244846" y="1044377"/>
                      </a:cubicBezTo>
                      <a:lnTo>
                        <a:pt x="1244846" y="957288"/>
                      </a:lnTo>
                      <a:cubicBezTo>
                        <a:pt x="1140719" y="955700"/>
                        <a:pt x="1050881" y="958875"/>
                        <a:pt x="906272" y="957288"/>
                      </a:cubicBezTo>
                      <a:cubicBezTo>
                        <a:pt x="859376" y="910445"/>
                        <a:pt x="822007" y="863603"/>
                        <a:pt x="775111" y="816761"/>
                      </a:cubicBezTo>
                      <a:cubicBezTo>
                        <a:pt x="618183" y="647136"/>
                        <a:pt x="458120" y="487398"/>
                        <a:pt x="309256" y="331202"/>
                      </a:cubicBezTo>
                      <a:close/>
                      <a:moveTo>
                        <a:pt x="0" y="0"/>
                      </a:moveTo>
                      <a:lnTo>
                        <a:pt x="1245735" y="0"/>
                      </a:lnTo>
                      <a:lnTo>
                        <a:pt x="1245735" y="1215031"/>
                      </a:lnTo>
                      <a:lnTo>
                        <a:pt x="904894" y="1215030"/>
                      </a:lnTo>
                      <a:lnTo>
                        <a:pt x="1380" y="266129"/>
                      </a:lnTo>
                      <a:lnTo>
                        <a:pt x="0" y="0"/>
                      </a:ln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48" name="Freeform 347"/>
                <p:cNvSpPr/>
                <p:nvPr/>
              </p:nvSpPr>
              <p:spPr>
                <a:xfrm>
                  <a:off x="3779581" y="3497137"/>
                  <a:ext cx="967049" cy="2347586"/>
                </a:xfrm>
                <a:custGeom>
                  <a:avLst/>
                  <a:gdLst>
                    <a:gd name="connsiteX0" fmla="*/ 490655 w 1207700"/>
                    <a:gd name="connsiteY0" fmla="*/ 92471 h 2835258"/>
                    <a:gd name="connsiteX1" fmla="*/ 614504 w 1207700"/>
                    <a:gd name="connsiteY1" fmla="*/ 252834 h 2835258"/>
                    <a:gd name="connsiteX2" fmla="*/ 694701 w 1207700"/>
                    <a:gd name="connsiteY2" fmla="*/ 102054 h 2835258"/>
                    <a:gd name="connsiteX3" fmla="*/ 512796 w 1207700"/>
                    <a:gd name="connsiteY3" fmla="*/ 99412 h 2835258"/>
                    <a:gd name="connsiteX4" fmla="*/ 490655 w 1207700"/>
                    <a:gd name="connsiteY4" fmla="*/ 92471 h 2835258"/>
                    <a:gd name="connsiteX5" fmla="*/ 235789 w 1207700"/>
                    <a:gd name="connsiteY5" fmla="*/ 0 h 2835258"/>
                    <a:gd name="connsiteX6" fmla="*/ 971910 w 1207700"/>
                    <a:gd name="connsiteY6" fmla="*/ 1 h 2835258"/>
                    <a:gd name="connsiteX7" fmla="*/ 1190446 w 1207700"/>
                    <a:gd name="connsiteY7" fmla="*/ 195534 h 2835258"/>
                    <a:gd name="connsiteX8" fmla="*/ 1207700 w 1207700"/>
                    <a:gd name="connsiteY8" fmla="*/ 391067 h 2835258"/>
                    <a:gd name="connsiteX9" fmla="*/ 683473 w 1207700"/>
                    <a:gd name="connsiteY9" fmla="*/ 384934 h 2835258"/>
                    <a:gd name="connsiteX10" fmla="*/ 680842 w 1207700"/>
                    <a:gd name="connsiteY10" fmla="*/ 358980 h 2835258"/>
                    <a:gd name="connsiteX11" fmla="*/ 671789 w 1207700"/>
                    <a:gd name="connsiteY11" fmla="*/ 270947 h 2835258"/>
                    <a:gd name="connsiteX12" fmla="*/ 533358 w 1207700"/>
                    <a:gd name="connsiteY12" fmla="*/ 259834 h 2835258"/>
                    <a:gd name="connsiteX13" fmla="*/ 523549 w 1207700"/>
                    <a:gd name="connsiteY13" fmla="*/ 379207 h 2835258"/>
                    <a:gd name="connsiteX14" fmla="*/ 523256 w 1207700"/>
                    <a:gd name="connsiteY14" fmla="*/ 383059 h 2835258"/>
                    <a:gd name="connsiteX15" fmla="*/ 309677 w 1207700"/>
                    <a:gd name="connsiteY15" fmla="*/ 380560 h 2835258"/>
                    <a:gd name="connsiteX16" fmla="*/ 310551 w 1207700"/>
                    <a:gd name="connsiteY16" fmla="*/ 856892 h 2835258"/>
                    <a:gd name="connsiteX17" fmla="*/ 569344 w 1207700"/>
                    <a:gd name="connsiteY17" fmla="*/ 1127186 h 2835258"/>
                    <a:gd name="connsiteX18" fmla="*/ 563593 w 1207700"/>
                    <a:gd name="connsiteY18" fmla="*/ 1276711 h 2835258"/>
                    <a:gd name="connsiteX19" fmla="*/ 525431 w 1207700"/>
                    <a:gd name="connsiteY19" fmla="*/ 1277171 h 2835258"/>
                    <a:gd name="connsiteX20" fmla="*/ 540625 w 1207700"/>
                    <a:gd name="connsiteY20" fmla="*/ 1289993 h 2835258"/>
                    <a:gd name="connsiteX21" fmla="*/ 543379 w 1207700"/>
                    <a:gd name="connsiteY21" fmla="*/ 2787408 h 2835258"/>
                    <a:gd name="connsiteX22" fmla="*/ 495529 w 1207700"/>
                    <a:gd name="connsiteY22" fmla="*/ 2835258 h 2835258"/>
                    <a:gd name="connsiteX23" fmla="*/ 304133 w 1207700"/>
                    <a:gd name="connsiteY23" fmla="*/ 2835258 h 2835258"/>
                    <a:gd name="connsiteX24" fmla="*/ 256283 w 1207700"/>
                    <a:gd name="connsiteY24" fmla="*/ 2787408 h 2835258"/>
                    <a:gd name="connsiteX25" fmla="*/ 256283 w 1207700"/>
                    <a:gd name="connsiteY25" fmla="*/ 1289993 h 2835258"/>
                    <a:gd name="connsiteX26" fmla="*/ 266277 w 1207700"/>
                    <a:gd name="connsiteY26" fmla="*/ 1280293 h 2835258"/>
                    <a:gd name="connsiteX27" fmla="*/ 3649 w 1207700"/>
                    <a:gd name="connsiteY27" fmla="*/ 1283457 h 2835258"/>
                    <a:gd name="connsiteX28" fmla="*/ 0 w 1207700"/>
                    <a:gd name="connsiteY28" fmla="*/ 212785 h 2835258"/>
                    <a:gd name="connsiteX29" fmla="*/ 235789 w 1207700"/>
                    <a:gd name="connsiteY29" fmla="*/ 0 h 2835258"/>
                    <a:gd name="connsiteX0" fmla="*/ 490655 w 1207700"/>
                    <a:gd name="connsiteY0" fmla="*/ 92471 h 2835258"/>
                    <a:gd name="connsiteX1" fmla="*/ 614504 w 1207700"/>
                    <a:gd name="connsiteY1" fmla="*/ 252834 h 2835258"/>
                    <a:gd name="connsiteX2" fmla="*/ 694701 w 1207700"/>
                    <a:gd name="connsiteY2" fmla="*/ 102054 h 2835258"/>
                    <a:gd name="connsiteX3" fmla="*/ 512796 w 1207700"/>
                    <a:gd name="connsiteY3" fmla="*/ 99412 h 2835258"/>
                    <a:gd name="connsiteX4" fmla="*/ 490655 w 1207700"/>
                    <a:gd name="connsiteY4" fmla="*/ 92471 h 2835258"/>
                    <a:gd name="connsiteX5" fmla="*/ 235789 w 1207700"/>
                    <a:gd name="connsiteY5" fmla="*/ 0 h 2835258"/>
                    <a:gd name="connsiteX6" fmla="*/ 971910 w 1207700"/>
                    <a:gd name="connsiteY6" fmla="*/ 1 h 2835258"/>
                    <a:gd name="connsiteX7" fmla="*/ 1190446 w 1207700"/>
                    <a:gd name="connsiteY7" fmla="*/ 195534 h 2835258"/>
                    <a:gd name="connsiteX8" fmla="*/ 1207700 w 1207700"/>
                    <a:gd name="connsiteY8" fmla="*/ 391067 h 2835258"/>
                    <a:gd name="connsiteX9" fmla="*/ 683473 w 1207700"/>
                    <a:gd name="connsiteY9" fmla="*/ 384934 h 2835258"/>
                    <a:gd name="connsiteX10" fmla="*/ 680842 w 1207700"/>
                    <a:gd name="connsiteY10" fmla="*/ 358980 h 2835258"/>
                    <a:gd name="connsiteX11" fmla="*/ 671789 w 1207700"/>
                    <a:gd name="connsiteY11" fmla="*/ 270947 h 2835258"/>
                    <a:gd name="connsiteX12" fmla="*/ 533358 w 1207700"/>
                    <a:gd name="connsiteY12" fmla="*/ 259834 h 2835258"/>
                    <a:gd name="connsiteX13" fmla="*/ 523549 w 1207700"/>
                    <a:gd name="connsiteY13" fmla="*/ 379207 h 2835258"/>
                    <a:gd name="connsiteX14" fmla="*/ 523256 w 1207700"/>
                    <a:gd name="connsiteY14" fmla="*/ 383059 h 2835258"/>
                    <a:gd name="connsiteX15" fmla="*/ 309677 w 1207700"/>
                    <a:gd name="connsiteY15" fmla="*/ 380560 h 2835258"/>
                    <a:gd name="connsiteX16" fmla="*/ 310551 w 1207700"/>
                    <a:gd name="connsiteY16" fmla="*/ 856892 h 2835258"/>
                    <a:gd name="connsiteX17" fmla="*/ 569344 w 1207700"/>
                    <a:gd name="connsiteY17" fmla="*/ 1127186 h 2835258"/>
                    <a:gd name="connsiteX18" fmla="*/ 563593 w 1207700"/>
                    <a:gd name="connsiteY18" fmla="*/ 1276711 h 2835258"/>
                    <a:gd name="connsiteX19" fmla="*/ 525431 w 1207700"/>
                    <a:gd name="connsiteY19" fmla="*/ 1277171 h 2835258"/>
                    <a:gd name="connsiteX20" fmla="*/ 543379 w 1207700"/>
                    <a:gd name="connsiteY20" fmla="*/ 2787408 h 2835258"/>
                    <a:gd name="connsiteX21" fmla="*/ 495529 w 1207700"/>
                    <a:gd name="connsiteY21" fmla="*/ 2835258 h 2835258"/>
                    <a:gd name="connsiteX22" fmla="*/ 304133 w 1207700"/>
                    <a:gd name="connsiteY22" fmla="*/ 2835258 h 2835258"/>
                    <a:gd name="connsiteX23" fmla="*/ 256283 w 1207700"/>
                    <a:gd name="connsiteY23" fmla="*/ 2787408 h 2835258"/>
                    <a:gd name="connsiteX24" fmla="*/ 256283 w 1207700"/>
                    <a:gd name="connsiteY24" fmla="*/ 1289993 h 2835258"/>
                    <a:gd name="connsiteX25" fmla="*/ 266277 w 1207700"/>
                    <a:gd name="connsiteY25" fmla="*/ 1280293 h 2835258"/>
                    <a:gd name="connsiteX26" fmla="*/ 3649 w 1207700"/>
                    <a:gd name="connsiteY26" fmla="*/ 1283457 h 2835258"/>
                    <a:gd name="connsiteX27" fmla="*/ 0 w 1207700"/>
                    <a:gd name="connsiteY27" fmla="*/ 212785 h 2835258"/>
                    <a:gd name="connsiteX28" fmla="*/ 235789 w 1207700"/>
                    <a:gd name="connsiteY28" fmla="*/ 0 h 2835258"/>
                    <a:gd name="connsiteX0" fmla="*/ 490655 w 1207700"/>
                    <a:gd name="connsiteY0" fmla="*/ 92471 h 2835258"/>
                    <a:gd name="connsiteX1" fmla="*/ 614504 w 1207700"/>
                    <a:gd name="connsiteY1" fmla="*/ 252834 h 2835258"/>
                    <a:gd name="connsiteX2" fmla="*/ 694701 w 1207700"/>
                    <a:gd name="connsiteY2" fmla="*/ 102054 h 2835258"/>
                    <a:gd name="connsiteX3" fmla="*/ 512796 w 1207700"/>
                    <a:gd name="connsiteY3" fmla="*/ 99412 h 2835258"/>
                    <a:gd name="connsiteX4" fmla="*/ 490655 w 1207700"/>
                    <a:gd name="connsiteY4" fmla="*/ 92471 h 2835258"/>
                    <a:gd name="connsiteX5" fmla="*/ 235789 w 1207700"/>
                    <a:gd name="connsiteY5" fmla="*/ 0 h 2835258"/>
                    <a:gd name="connsiteX6" fmla="*/ 971910 w 1207700"/>
                    <a:gd name="connsiteY6" fmla="*/ 1 h 2835258"/>
                    <a:gd name="connsiteX7" fmla="*/ 1190446 w 1207700"/>
                    <a:gd name="connsiteY7" fmla="*/ 195534 h 2835258"/>
                    <a:gd name="connsiteX8" fmla="*/ 1207700 w 1207700"/>
                    <a:gd name="connsiteY8" fmla="*/ 391067 h 2835258"/>
                    <a:gd name="connsiteX9" fmla="*/ 683473 w 1207700"/>
                    <a:gd name="connsiteY9" fmla="*/ 384934 h 2835258"/>
                    <a:gd name="connsiteX10" fmla="*/ 680842 w 1207700"/>
                    <a:gd name="connsiteY10" fmla="*/ 358980 h 2835258"/>
                    <a:gd name="connsiteX11" fmla="*/ 671789 w 1207700"/>
                    <a:gd name="connsiteY11" fmla="*/ 270947 h 2835258"/>
                    <a:gd name="connsiteX12" fmla="*/ 533358 w 1207700"/>
                    <a:gd name="connsiteY12" fmla="*/ 259834 h 2835258"/>
                    <a:gd name="connsiteX13" fmla="*/ 523549 w 1207700"/>
                    <a:gd name="connsiteY13" fmla="*/ 379207 h 2835258"/>
                    <a:gd name="connsiteX14" fmla="*/ 523256 w 1207700"/>
                    <a:gd name="connsiteY14" fmla="*/ 383059 h 2835258"/>
                    <a:gd name="connsiteX15" fmla="*/ 309677 w 1207700"/>
                    <a:gd name="connsiteY15" fmla="*/ 380560 h 2835258"/>
                    <a:gd name="connsiteX16" fmla="*/ 310551 w 1207700"/>
                    <a:gd name="connsiteY16" fmla="*/ 856892 h 2835258"/>
                    <a:gd name="connsiteX17" fmla="*/ 569344 w 1207700"/>
                    <a:gd name="connsiteY17" fmla="*/ 1127186 h 2835258"/>
                    <a:gd name="connsiteX18" fmla="*/ 563593 w 1207700"/>
                    <a:gd name="connsiteY18" fmla="*/ 1276711 h 2835258"/>
                    <a:gd name="connsiteX19" fmla="*/ 543379 w 1207700"/>
                    <a:gd name="connsiteY19" fmla="*/ 2787408 h 2835258"/>
                    <a:gd name="connsiteX20" fmla="*/ 495529 w 1207700"/>
                    <a:gd name="connsiteY20" fmla="*/ 2835258 h 2835258"/>
                    <a:gd name="connsiteX21" fmla="*/ 304133 w 1207700"/>
                    <a:gd name="connsiteY21" fmla="*/ 2835258 h 2835258"/>
                    <a:gd name="connsiteX22" fmla="*/ 256283 w 1207700"/>
                    <a:gd name="connsiteY22" fmla="*/ 2787408 h 2835258"/>
                    <a:gd name="connsiteX23" fmla="*/ 256283 w 1207700"/>
                    <a:gd name="connsiteY23" fmla="*/ 1289993 h 2835258"/>
                    <a:gd name="connsiteX24" fmla="*/ 266277 w 1207700"/>
                    <a:gd name="connsiteY24" fmla="*/ 1280293 h 2835258"/>
                    <a:gd name="connsiteX25" fmla="*/ 3649 w 1207700"/>
                    <a:gd name="connsiteY25" fmla="*/ 1283457 h 2835258"/>
                    <a:gd name="connsiteX26" fmla="*/ 0 w 1207700"/>
                    <a:gd name="connsiteY26" fmla="*/ 212785 h 2835258"/>
                    <a:gd name="connsiteX27" fmla="*/ 235789 w 1207700"/>
                    <a:gd name="connsiteY27" fmla="*/ 0 h 2835258"/>
                    <a:gd name="connsiteX0" fmla="*/ 490655 w 1207700"/>
                    <a:gd name="connsiteY0" fmla="*/ 92471 h 2916714"/>
                    <a:gd name="connsiteX1" fmla="*/ 614504 w 1207700"/>
                    <a:gd name="connsiteY1" fmla="*/ 252834 h 2916714"/>
                    <a:gd name="connsiteX2" fmla="*/ 694701 w 1207700"/>
                    <a:gd name="connsiteY2" fmla="*/ 102054 h 2916714"/>
                    <a:gd name="connsiteX3" fmla="*/ 512796 w 1207700"/>
                    <a:gd name="connsiteY3" fmla="*/ 99412 h 2916714"/>
                    <a:gd name="connsiteX4" fmla="*/ 490655 w 1207700"/>
                    <a:gd name="connsiteY4" fmla="*/ 92471 h 2916714"/>
                    <a:gd name="connsiteX5" fmla="*/ 235789 w 1207700"/>
                    <a:gd name="connsiteY5" fmla="*/ 0 h 2916714"/>
                    <a:gd name="connsiteX6" fmla="*/ 971910 w 1207700"/>
                    <a:gd name="connsiteY6" fmla="*/ 1 h 2916714"/>
                    <a:gd name="connsiteX7" fmla="*/ 1190446 w 1207700"/>
                    <a:gd name="connsiteY7" fmla="*/ 195534 h 2916714"/>
                    <a:gd name="connsiteX8" fmla="*/ 1207700 w 1207700"/>
                    <a:gd name="connsiteY8" fmla="*/ 391067 h 2916714"/>
                    <a:gd name="connsiteX9" fmla="*/ 683473 w 1207700"/>
                    <a:gd name="connsiteY9" fmla="*/ 384934 h 2916714"/>
                    <a:gd name="connsiteX10" fmla="*/ 680842 w 1207700"/>
                    <a:gd name="connsiteY10" fmla="*/ 358980 h 2916714"/>
                    <a:gd name="connsiteX11" fmla="*/ 671789 w 1207700"/>
                    <a:gd name="connsiteY11" fmla="*/ 270947 h 2916714"/>
                    <a:gd name="connsiteX12" fmla="*/ 533358 w 1207700"/>
                    <a:gd name="connsiteY12" fmla="*/ 259834 h 2916714"/>
                    <a:gd name="connsiteX13" fmla="*/ 523549 w 1207700"/>
                    <a:gd name="connsiteY13" fmla="*/ 379207 h 2916714"/>
                    <a:gd name="connsiteX14" fmla="*/ 523256 w 1207700"/>
                    <a:gd name="connsiteY14" fmla="*/ 383059 h 2916714"/>
                    <a:gd name="connsiteX15" fmla="*/ 309677 w 1207700"/>
                    <a:gd name="connsiteY15" fmla="*/ 380560 h 2916714"/>
                    <a:gd name="connsiteX16" fmla="*/ 310551 w 1207700"/>
                    <a:gd name="connsiteY16" fmla="*/ 856892 h 2916714"/>
                    <a:gd name="connsiteX17" fmla="*/ 569344 w 1207700"/>
                    <a:gd name="connsiteY17" fmla="*/ 1127186 h 2916714"/>
                    <a:gd name="connsiteX18" fmla="*/ 563593 w 1207700"/>
                    <a:gd name="connsiteY18" fmla="*/ 1276711 h 2916714"/>
                    <a:gd name="connsiteX19" fmla="*/ 543379 w 1207700"/>
                    <a:gd name="connsiteY19" fmla="*/ 2787408 h 2916714"/>
                    <a:gd name="connsiteX20" fmla="*/ 304133 w 1207700"/>
                    <a:gd name="connsiteY20" fmla="*/ 2835258 h 2916714"/>
                    <a:gd name="connsiteX21" fmla="*/ 256283 w 1207700"/>
                    <a:gd name="connsiteY21" fmla="*/ 2787408 h 2916714"/>
                    <a:gd name="connsiteX22" fmla="*/ 256283 w 1207700"/>
                    <a:gd name="connsiteY22" fmla="*/ 1289993 h 2916714"/>
                    <a:gd name="connsiteX23" fmla="*/ 266277 w 1207700"/>
                    <a:gd name="connsiteY23" fmla="*/ 1280293 h 2916714"/>
                    <a:gd name="connsiteX24" fmla="*/ 3649 w 1207700"/>
                    <a:gd name="connsiteY24" fmla="*/ 1283457 h 2916714"/>
                    <a:gd name="connsiteX25" fmla="*/ 0 w 1207700"/>
                    <a:gd name="connsiteY25" fmla="*/ 212785 h 2916714"/>
                    <a:gd name="connsiteX26" fmla="*/ 235789 w 1207700"/>
                    <a:gd name="connsiteY26" fmla="*/ 0 h 2916714"/>
                    <a:gd name="connsiteX0" fmla="*/ 490655 w 1207700"/>
                    <a:gd name="connsiteY0" fmla="*/ 92471 h 2975413"/>
                    <a:gd name="connsiteX1" fmla="*/ 614504 w 1207700"/>
                    <a:gd name="connsiteY1" fmla="*/ 252834 h 2975413"/>
                    <a:gd name="connsiteX2" fmla="*/ 694701 w 1207700"/>
                    <a:gd name="connsiteY2" fmla="*/ 102054 h 2975413"/>
                    <a:gd name="connsiteX3" fmla="*/ 512796 w 1207700"/>
                    <a:gd name="connsiteY3" fmla="*/ 99412 h 2975413"/>
                    <a:gd name="connsiteX4" fmla="*/ 490655 w 1207700"/>
                    <a:gd name="connsiteY4" fmla="*/ 92471 h 2975413"/>
                    <a:gd name="connsiteX5" fmla="*/ 235789 w 1207700"/>
                    <a:gd name="connsiteY5" fmla="*/ 0 h 2975413"/>
                    <a:gd name="connsiteX6" fmla="*/ 971910 w 1207700"/>
                    <a:gd name="connsiteY6" fmla="*/ 1 h 2975413"/>
                    <a:gd name="connsiteX7" fmla="*/ 1190446 w 1207700"/>
                    <a:gd name="connsiteY7" fmla="*/ 195534 h 2975413"/>
                    <a:gd name="connsiteX8" fmla="*/ 1207700 w 1207700"/>
                    <a:gd name="connsiteY8" fmla="*/ 391067 h 2975413"/>
                    <a:gd name="connsiteX9" fmla="*/ 683473 w 1207700"/>
                    <a:gd name="connsiteY9" fmla="*/ 384934 h 2975413"/>
                    <a:gd name="connsiteX10" fmla="*/ 680842 w 1207700"/>
                    <a:gd name="connsiteY10" fmla="*/ 358980 h 2975413"/>
                    <a:gd name="connsiteX11" fmla="*/ 671789 w 1207700"/>
                    <a:gd name="connsiteY11" fmla="*/ 270947 h 2975413"/>
                    <a:gd name="connsiteX12" fmla="*/ 533358 w 1207700"/>
                    <a:gd name="connsiteY12" fmla="*/ 259834 h 2975413"/>
                    <a:gd name="connsiteX13" fmla="*/ 523549 w 1207700"/>
                    <a:gd name="connsiteY13" fmla="*/ 379207 h 2975413"/>
                    <a:gd name="connsiteX14" fmla="*/ 523256 w 1207700"/>
                    <a:gd name="connsiteY14" fmla="*/ 383059 h 2975413"/>
                    <a:gd name="connsiteX15" fmla="*/ 309677 w 1207700"/>
                    <a:gd name="connsiteY15" fmla="*/ 380560 h 2975413"/>
                    <a:gd name="connsiteX16" fmla="*/ 310551 w 1207700"/>
                    <a:gd name="connsiteY16" fmla="*/ 856892 h 2975413"/>
                    <a:gd name="connsiteX17" fmla="*/ 569344 w 1207700"/>
                    <a:gd name="connsiteY17" fmla="*/ 1127186 h 2975413"/>
                    <a:gd name="connsiteX18" fmla="*/ 563593 w 1207700"/>
                    <a:gd name="connsiteY18" fmla="*/ 1276711 h 2975413"/>
                    <a:gd name="connsiteX19" fmla="*/ 543379 w 1207700"/>
                    <a:gd name="connsiteY19" fmla="*/ 2787408 h 2975413"/>
                    <a:gd name="connsiteX20" fmla="*/ 256283 w 1207700"/>
                    <a:gd name="connsiteY20" fmla="*/ 2787408 h 2975413"/>
                    <a:gd name="connsiteX21" fmla="*/ 256283 w 1207700"/>
                    <a:gd name="connsiteY21" fmla="*/ 1289993 h 2975413"/>
                    <a:gd name="connsiteX22" fmla="*/ 266277 w 1207700"/>
                    <a:gd name="connsiteY22" fmla="*/ 1280293 h 2975413"/>
                    <a:gd name="connsiteX23" fmla="*/ 3649 w 1207700"/>
                    <a:gd name="connsiteY23" fmla="*/ 1283457 h 2975413"/>
                    <a:gd name="connsiteX24" fmla="*/ 0 w 1207700"/>
                    <a:gd name="connsiteY24" fmla="*/ 212785 h 2975413"/>
                    <a:gd name="connsiteX25" fmla="*/ 235789 w 1207700"/>
                    <a:gd name="connsiteY25" fmla="*/ 0 h 2975413"/>
                    <a:gd name="connsiteX0" fmla="*/ 490655 w 1207700"/>
                    <a:gd name="connsiteY0" fmla="*/ 92471 h 2981867"/>
                    <a:gd name="connsiteX1" fmla="*/ 614504 w 1207700"/>
                    <a:gd name="connsiteY1" fmla="*/ 252834 h 2981867"/>
                    <a:gd name="connsiteX2" fmla="*/ 694701 w 1207700"/>
                    <a:gd name="connsiteY2" fmla="*/ 102054 h 2981867"/>
                    <a:gd name="connsiteX3" fmla="*/ 512796 w 1207700"/>
                    <a:gd name="connsiteY3" fmla="*/ 99412 h 2981867"/>
                    <a:gd name="connsiteX4" fmla="*/ 490655 w 1207700"/>
                    <a:gd name="connsiteY4" fmla="*/ 92471 h 2981867"/>
                    <a:gd name="connsiteX5" fmla="*/ 235789 w 1207700"/>
                    <a:gd name="connsiteY5" fmla="*/ 0 h 2981867"/>
                    <a:gd name="connsiteX6" fmla="*/ 971910 w 1207700"/>
                    <a:gd name="connsiteY6" fmla="*/ 1 h 2981867"/>
                    <a:gd name="connsiteX7" fmla="*/ 1190446 w 1207700"/>
                    <a:gd name="connsiteY7" fmla="*/ 195534 h 2981867"/>
                    <a:gd name="connsiteX8" fmla="*/ 1207700 w 1207700"/>
                    <a:gd name="connsiteY8" fmla="*/ 391067 h 2981867"/>
                    <a:gd name="connsiteX9" fmla="*/ 683473 w 1207700"/>
                    <a:gd name="connsiteY9" fmla="*/ 384934 h 2981867"/>
                    <a:gd name="connsiteX10" fmla="*/ 680842 w 1207700"/>
                    <a:gd name="connsiteY10" fmla="*/ 358980 h 2981867"/>
                    <a:gd name="connsiteX11" fmla="*/ 671789 w 1207700"/>
                    <a:gd name="connsiteY11" fmla="*/ 270947 h 2981867"/>
                    <a:gd name="connsiteX12" fmla="*/ 533358 w 1207700"/>
                    <a:gd name="connsiteY12" fmla="*/ 259834 h 2981867"/>
                    <a:gd name="connsiteX13" fmla="*/ 523549 w 1207700"/>
                    <a:gd name="connsiteY13" fmla="*/ 379207 h 2981867"/>
                    <a:gd name="connsiteX14" fmla="*/ 523256 w 1207700"/>
                    <a:gd name="connsiteY14" fmla="*/ 383059 h 2981867"/>
                    <a:gd name="connsiteX15" fmla="*/ 309677 w 1207700"/>
                    <a:gd name="connsiteY15" fmla="*/ 380560 h 2981867"/>
                    <a:gd name="connsiteX16" fmla="*/ 310551 w 1207700"/>
                    <a:gd name="connsiteY16" fmla="*/ 856892 h 2981867"/>
                    <a:gd name="connsiteX17" fmla="*/ 569344 w 1207700"/>
                    <a:gd name="connsiteY17" fmla="*/ 1127186 h 2981867"/>
                    <a:gd name="connsiteX18" fmla="*/ 563593 w 1207700"/>
                    <a:gd name="connsiteY18" fmla="*/ 1276711 h 2981867"/>
                    <a:gd name="connsiteX19" fmla="*/ 568640 w 1207700"/>
                    <a:gd name="connsiteY19" fmla="*/ 2800037 h 2981867"/>
                    <a:gd name="connsiteX20" fmla="*/ 256283 w 1207700"/>
                    <a:gd name="connsiteY20" fmla="*/ 2787408 h 2981867"/>
                    <a:gd name="connsiteX21" fmla="*/ 256283 w 1207700"/>
                    <a:gd name="connsiteY21" fmla="*/ 1289993 h 2981867"/>
                    <a:gd name="connsiteX22" fmla="*/ 266277 w 1207700"/>
                    <a:gd name="connsiteY22" fmla="*/ 1280293 h 2981867"/>
                    <a:gd name="connsiteX23" fmla="*/ 3649 w 1207700"/>
                    <a:gd name="connsiteY23" fmla="*/ 1283457 h 2981867"/>
                    <a:gd name="connsiteX24" fmla="*/ 0 w 1207700"/>
                    <a:gd name="connsiteY24" fmla="*/ 212785 h 2981867"/>
                    <a:gd name="connsiteX25" fmla="*/ 235789 w 1207700"/>
                    <a:gd name="connsiteY25" fmla="*/ 0 h 2981867"/>
                    <a:gd name="connsiteX0" fmla="*/ 490655 w 1207700"/>
                    <a:gd name="connsiteY0" fmla="*/ 92471 h 2945082"/>
                    <a:gd name="connsiteX1" fmla="*/ 614504 w 1207700"/>
                    <a:gd name="connsiteY1" fmla="*/ 252834 h 2945082"/>
                    <a:gd name="connsiteX2" fmla="*/ 694701 w 1207700"/>
                    <a:gd name="connsiteY2" fmla="*/ 102054 h 2945082"/>
                    <a:gd name="connsiteX3" fmla="*/ 512796 w 1207700"/>
                    <a:gd name="connsiteY3" fmla="*/ 99412 h 2945082"/>
                    <a:gd name="connsiteX4" fmla="*/ 490655 w 1207700"/>
                    <a:gd name="connsiteY4" fmla="*/ 92471 h 2945082"/>
                    <a:gd name="connsiteX5" fmla="*/ 235789 w 1207700"/>
                    <a:gd name="connsiteY5" fmla="*/ 0 h 2945082"/>
                    <a:gd name="connsiteX6" fmla="*/ 971910 w 1207700"/>
                    <a:gd name="connsiteY6" fmla="*/ 1 h 2945082"/>
                    <a:gd name="connsiteX7" fmla="*/ 1190446 w 1207700"/>
                    <a:gd name="connsiteY7" fmla="*/ 195534 h 2945082"/>
                    <a:gd name="connsiteX8" fmla="*/ 1207700 w 1207700"/>
                    <a:gd name="connsiteY8" fmla="*/ 391067 h 2945082"/>
                    <a:gd name="connsiteX9" fmla="*/ 683473 w 1207700"/>
                    <a:gd name="connsiteY9" fmla="*/ 384934 h 2945082"/>
                    <a:gd name="connsiteX10" fmla="*/ 680842 w 1207700"/>
                    <a:gd name="connsiteY10" fmla="*/ 358980 h 2945082"/>
                    <a:gd name="connsiteX11" fmla="*/ 671789 w 1207700"/>
                    <a:gd name="connsiteY11" fmla="*/ 270947 h 2945082"/>
                    <a:gd name="connsiteX12" fmla="*/ 533358 w 1207700"/>
                    <a:gd name="connsiteY12" fmla="*/ 259834 h 2945082"/>
                    <a:gd name="connsiteX13" fmla="*/ 523549 w 1207700"/>
                    <a:gd name="connsiteY13" fmla="*/ 379207 h 2945082"/>
                    <a:gd name="connsiteX14" fmla="*/ 523256 w 1207700"/>
                    <a:gd name="connsiteY14" fmla="*/ 383059 h 2945082"/>
                    <a:gd name="connsiteX15" fmla="*/ 309677 w 1207700"/>
                    <a:gd name="connsiteY15" fmla="*/ 380560 h 2945082"/>
                    <a:gd name="connsiteX16" fmla="*/ 310551 w 1207700"/>
                    <a:gd name="connsiteY16" fmla="*/ 856892 h 2945082"/>
                    <a:gd name="connsiteX17" fmla="*/ 569344 w 1207700"/>
                    <a:gd name="connsiteY17" fmla="*/ 1127186 h 2945082"/>
                    <a:gd name="connsiteX18" fmla="*/ 563593 w 1207700"/>
                    <a:gd name="connsiteY18" fmla="*/ 1276711 h 2945082"/>
                    <a:gd name="connsiteX19" fmla="*/ 568640 w 1207700"/>
                    <a:gd name="connsiteY19" fmla="*/ 2800037 h 2945082"/>
                    <a:gd name="connsiteX20" fmla="*/ 256283 w 1207700"/>
                    <a:gd name="connsiteY20" fmla="*/ 2787408 h 2945082"/>
                    <a:gd name="connsiteX21" fmla="*/ 256283 w 1207700"/>
                    <a:gd name="connsiteY21" fmla="*/ 1289993 h 2945082"/>
                    <a:gd name="connsiteX22" fmla="*/ 266277 w 1207700"/>
                    <a:gd name="connsiteY22" fmla="*/ 1280293 h 2945082"/>
                    <a:gd name="connsiteX23" fmla="*/ 3649 w 1207700"/>
                    <a:gd name="connsiteY23" fmla="*/ 1283457 h 2945082"/>
                    <a:gd name="connsiteX24" fmla="*/ 0 w 1207700"/>
                    <a:gd name="connsiteY24" fmla="*/ 212785 h 2945082"/>
                    <a:gd name="connsiteX25" fmla="*/ 235789 w 1207700"/>
                    <a:gd name="connsiteY25" fmla="*/ 0 h 2945082"/>
                    <a:gd name="connsiteX0" fmla="*/ 490655 w 1207700"/>
                    <a:gd name="connsiteY0" fmla="*/ 92471 h 2920193"/>
                    <a:gd name="connsiteX1" fmla="*/ 614504 w 1207700"/>
                    <a:gd name="connsiteY1" fmla="*/ 252834 h 2920193"/>
                    <a:gd name="connsiteX2" fmla="*/ 694701 w 1207700"/>
                    <a:gd name="connsiteY2" fmla="*/ 102054 h 2920193"/>
                    <a:gd name="connsiteX3" fmla="*/ 512796 w 1207700"/>
                    <a:gd name="connsiteY3" fmla="*/ 99412 h 2920193"/>
                    <a:gd name="connsiteX4" fmla="*/ 490655 w 1207700"/>
                    <a:gd name="connsiteY4" fmla="*/ 92471 h 2920193"/>
                    <a:gd name="connsiteX5" fmla="*/ 235789 w 1207700"/>
                    <a:gd name="connsiteY5" fmla="*/ 0 h 2920193"/>
                    <a:gd name="connsiteX6" fmla="*/ 971910 w 1207700"/>
                    <a:gd name="connsiteY6" fmla="*/ 1 h 2920193"/>
                    <a:gd name="connsiteX7" fmla="*/ 1190446 w 1207700"/>
                    <a:gd name="connsiteY7" fmla="*/ 195534 h 2920193"/>
                    <a:gd name="connsiteX8" fmla="*/ 1207700 w 1207700"/>
                    <a:gd name="connsiteY8" fmla="*/ 391067 h 2920193"/>
                    <a:gd name="connsiteX9" fmla="*/ 683473 w 1207700"/>
                    <a:gd name="connsiteY9" fmla="*/ 384934 h 2920193"/>
                    <a:gd name="connsiteX10" fmla="*/ 680842 w 1207700"/>
                    <a:gd name="connsiteY10" fmla="*/ 358980 h 2920193"/>
                    <a:gd name="connsiteX11" fmla="*/ 671789 w 1207700"/>
                    <a:gd name="connsiteY11" fmla="*/ 270947 h 2920193"/>
                    <a:gd name="connsiteX12" fmla="*/ 533358 w 1207700"/>
                    <a:gd name="connsiteY12" fmla="*/ 259834 h 2920193"/>
                    <a:gd name="connsiteX13" fmla="*/ 523549 w 1207700"/>
                    <a:gd name="connsiteY13" fmla="*/ 379207 h 2920193"/>
                    <a:gd name="connsiteX14" fmla="*/ 523256 w 1207700"/>
                    <a:gd name="connsiteY14" fmla="*/ 383059 h 2920193"/>
                    <a:gd name="connsiteX15" fmla="*/ 309677 w 1207700"/>
                    <a:gd name="connsiteY15" fmla="*/ 380560 h 2920193"/>
                    <a:gd name="connsiteX16" fmla="*/ 310551 w 1207700"/>
                    <a:gd name="connsiteY16" fmla="*/ 856892 h 2920193"/>
                    <a:gd name="connsiteX17" fmla="*/ 569344 w 1207700"/>
                    <a:gd name="connsiteY17" fmla="*/ 1127186 h 2920193"/>
                    <a:gd name="connsiteX18" fmla="*/ 563593 w 1207700"/>
                    <a:gd name="connsiteY18" fmla="*/ 1276711 h 2920193"/>
                    <a:gd name="connsiteX19" fmla="*/ 568640 w 1207700"/>
                    <a:gd name="connsiteY19" fmla="*/ 2800037 h 2920193"/>
                    <a:gd name="connsiteX20" fmla="*/ 256283 w 1207700"/>
                    <a:gd name="connsiteY20" fmla="*/ 2787408 h 2920193"/>
                    <a:gd name="connsiteX21" fmla="*/ 256283 w 1207700"/>
                    <a:gd name="connsiteY21" fmla="*/ 1289993 h 2920193"/>
                    <a:gd name="connsiteX22" fmla="*/ 266277 w 1207700"/>
                    <a:gd name="connsiteY22" fmla="*/ 1280293 h 2920193"/>
                    <a:gd name="connsiteX23" fmla="*/ 3649 w 1207700"/>
                    <a:gd name="connsiteY23" fmla="*/ 1283457 h 2920193"/>
                    <a:gd name="connsiteX24" fmla="*/ 0 w 1207700"/>
                    <a:gd name="connsiteY24" fmla="*/ 212785 h 2920193"/>
                    <a:gd name="connsiteX25" fmla="*/ 235789 w 1207700"/>
                    <a:gd name="connsiteY25" fmla="*/ 0 h 2920193"/>
                    <a:gd name="connsiteX0" fmla="*/ 490655 w 1207700"/>
                    <a:gd name="connsiteY0" fmla="*/ 92471 h 2914200"/>
                    <a:gd name="connsiteX1" fmla="*/ 614504 w 1207700"/>
                    <a:gd name="connsiteY1" fmla="*/ 252834 h 2914200"/>
                    <a:gd name="connsiteX2" fmla="*/ 694701 w 1207700"/>
                    <a:gd name="connsiteY2" fmla="*/ 102054 h 2914200"/>
                    <a:gd name="connsiteX3" fmla="*/ 512796 w 1207700"/>
                    <a:gd name="connsiteY3" fmla="*/ 99412 h 2914200"/>
                    <a:gd name="connsiteX4" fmla="*/ 490655 w 1207700"/>
                    <a:gd name="connsiteY4" fmla="*/ 92471 h 2914200"/>
                    <a:gd name="connsiteX5" fmla="*/ 235789 w 1207700"/>
                    <a:gd name="connsiteY5" fmla="*/ 0 h 2914200"/>
                    <a:gd name="connsiteX6" fmla="*/ 971910 w 1207700"/>
                    <a:gd name="connsiteY6" fmla="*/ 1 h 2914200"/>
                    <a:gd name="connsiteX7" fmla="*/ 1190446 w 1207700"/>
                    <a:gd name="connsiteY7" fmla="*/ 195534 h 2914200"/>
                    <a:gd name="connsiteX8" fmla="*/ 1207700 w 1207700"/>
                    <a:gd name="connsiteY8" fmla="*/ 391067 h 2914200"/>
                    <a:gd name="connsiteX9" fmla="*/ 683473 w 1207700"/>
                    <a:gd name="connsiteY9" fmla="*/ 384934 h 2914200"/>
                    <a:gd name="connsiteX10" fmla="*/ 680842 w 1207700"/>
                    <a:gd name="connsiteY10" fmla="*/ 358980 h 2914200"/>
                    <a:gd name="connsiteX11" fmla="*/ 671789 w 1207700"/>
                    <a:gd name="connsiteY11" fmla="*/ 270947 h 2914200"/>
                    <a:gd name="connsiteX12" fmla="*/ 533358 w 1207700"/>
                    <a:gd name="connsiteY12" fmla="*/ 259834 h 2914200"/>
                    <a:gd name="connsiteX13" fmla="*/ 523549 w 1207700"/>
                    <a:gd name="connsiteY13" fmla="*/ 379207 h 2914200"/>
                    <a:gd name="connsiteX14" fmla="*/ 523256 w 1207700"/>
                    <a:gd name="connsiteY14" fmla="*/ 383059 h 2914200"/>
                    <a:gd name="connsiteX15" fmla="*/ 309677 w 1207700"/>
                    <a:gd name="connsiteY15" fmla="*/ 380560 h 2914200"/>
                    <a:gd name="connsiteX16" fmla="*/ 310551 w 1207700"/>
                    <a:gd name="connsiteY16" fmla="*/ 856892 h 2914200"/>
                    <a:gd name="connsiteX17" fmla="*/ 569344 w 1207700"/>
                    <a:gd name="connsiteY17" fmla="*/ 1127186 h 2914200"/>
                    <a:gd name="connsiteX18" fmla="*/ 563593 w 1207700"/>
                    <a:gd name="connsiteY18" fmla="*/ 1276711 h 2914200"/>
                    <a:gd name="connsiteX19" fmla="*/ 568640 w 1207700"/>
                    <a:gd name="connsiteY19" fmla="*/ 2787409 h 2914200"/>
                    <a:gd name="connsiteX20" fmla="*/ 256283 w 1207700"/>
                    <a:gd name="connsiteY20" fmla="*/ 2787408 h 2914200"/>
                    <a:gd name="connsiteX21" fmla="*/ 256283 w 1207700"/>
                    <a:gd name="connsiteY21" fmla="*/ 1289993 h 2914200"/>
                    <a:gd name="connsiteX22" fmla="*/ 266277 w 1207700"/>
                    <a:gd name="connsiteY22" fmla="*/ 1280293 h 2914200"/>
                    <a:gd name="connsiteX23" fmla="*/ 3649 w 1207700"/>
                    <a:gd name="connsiteY23" fmla="*/ 1283457 h 2914200"/>
                    <a:gd name="connsiteX24" fmla="*/ 0 w 1207700"/>
                    <a:gd name="connsiteY24" fmla="*/ 212785 h 2914200"/>
                    <a:gd name="connsiteX25" fmla="*/ 235789 w 1207700"/>
                    <a:gd name="connsiteY25" fmla="*/ 0 h 2914200"/>
                    <a:gd name="connsiteX0" fmla="*/ 490655 w 1207700"/>
                    <a:gd name="connsiteY0" fmla="*/ 92471 h 2928058"/>
                    <a:gd name="connsiteX1" fmla="*/ 614504 w 1207700"/>
                    <a:gd name="connsiteY1" fmla="*/ 252834 h 2928058"/>
                    <a:gd name="connsiteX2" fmla="*/ 694701 w 1207700"/>
                    <a:gd name="connsiteY2" fmla="*/ 102054 h 2928058"/>
                    <a:gd name="connsiteX3" fmla="*/ 512796 w 1207700"/>
                    <a:gd name="connsiteY3" fmla="*/ 99412 h 2928058"/>
                    <a:gd name="connsiteX4" fmla="*/ 490655 w 1207700"/>
                    <a:gd name="connsiteY4" fmla="*/ 92471 h 2928058"/>
                    <a:gd name="connsiteX5" fmla="*/ 235789 w 1207700"/>
                    <a:gd name="connsiteY5" fmla="*/ 0 h 2928058"/>
                    <a:gd name="connsiteX6" fmla="*/ 971910 w 1207700"/>
                    <a:gd name="connsiteY6" fmla="*/ 1 h 2928058"/>
                    <a:gd name="connsiteX7" fmla="*/ 1190446 w 1207700"/>
                    <a:gd name="connsiteY7" fmla="*/ 195534 h 2928058"/>
                    <a:gd name="connsiteX8" fmla="*/ 1207700 w 1207700"/>
                    <a:gd name="connsiteY8" fmla="*/ 391067 h 2928058"/>
                    <a:gd name="connsiteX9" fmla="*/ 683473 w 1207700"/>
                    <a:gd name="connsiteY9" fmla="*/ 384934 h 2928058"/>
                    <a:gd name="connsiteX10" fmla="*/ 680842 w 1207700"/>
                    <a:gd name="connsiteY10" fmla="*/ 358980 h 2928058"/>
                    <a:gd name="connsiteX11" fmla="*/ 671789 w 1207700"/>
                    <a:gd name="connsiteY11" fmla="*/ 270947 h 2928058"/>
                    <a:gd name="connsiteX12" fmla="*/ 533358 w 1207700"/>
                    <a:gd name="connsiteY12" fmla="*/ 259834 h 2928058"/>
                    <a:gd name="connsiteX13" fmla="*/ 523549 w 1207700"/>
                    <a:gd name="connsiteY13" fmla="*/ 379207 h 2928058"/>
                    <a:gd name="connsiteX14" fmla="*/ 523256 w 1207700"/>
                    <a:gd name="connsiteY14" fmla="*/ 383059 h 2928058"/>
                    <a:gd name="connsiteX15" fmla="*/ 309677 w 1207700"/>
                    <a:gd name="connsiteY15" fmla="*/ 380560 h 2928058"/>
                    <a:gd name="connsiteX16" fmla="*/ 310551 w 1207700"/>
                    <a:gd name="connsiteY16" fmla="*/ 856892 h 2928058"/>
                    <a:gd name="connsiteX17" fmla="*/ 569344 w 1207700"/>
                    <a:gd name="connsiteY17" fmla="*/ 1127186 h 2928058"/>
                    <a:gd name="connsiteX18" fmla="*/ 563593 w 1207700"/>
                    <a:gd name="connsiteY18" fmla="*/ 1276711 h 2928058"/>
                    <a:gd name="connsiteX19" fmla="*/ 568640 w 1207700"/>
                    <a:gd name="connsiteY19" fmla="*/ 2787409 h 2928058"/>
                    <a:gd name="connsiteX20" fmla="*/ 256283 w 1207700"/>
                    <a:gd name="connsiteY20" fmla="*/ 2787408 h 2928058"/>
                    <a:gd name="connsiteX21" fmla="*/ 256283 w 1207700"/>
                    <a:gd name="connsiteY21" fmla="*/ 1289993 h 2928058"/>
                    <a:gd name="connsiteX22" fmla="*/ 266277 w 1207700"/>
                    <a:gd name="connsiteY22" fmla="*/ 1280293 h 2928058"/>
                    <a:gd name="connsiteX23" fmla="*/ 3649 w 1207700"/>
                    <a:gd name="connsiteY23" fmla="*/ 1283457 h 2928058"/>
                    <a:gd name="connsiteX24" fmla="*/ 0 w 1207700"/>
                    <a:gd name="connsiteY24" fmla="*/ 212785 h 2928058"/>
                    <a:gd name="connsiteX25" fmla="*/ 235789 w 1207700"/>
                    <a:gd name="connsiteY25" fmla="*/ 0 h 2928058"/>
                    <a:gd name="connsiteX0" fmla="*/ 490655 w 1207700"/>
                    <a:gd name="connsiteY0" fmla="*/ 92471 h 2934560"/>
                    <a:gd name="connsiteX1" fmla="*/ 614504 w 1207700"/>
                    <a:gd name="connsiteY1" fmla="*/ 252834 h 2934560"/>
                    <a:gd name="connsiteX2" fmla="*/ 694701 w 1207700"/>
                    <a:gd name="connsiteY2" fmla="*/ 102054 h 2934560"/>
                    <a:gd name="connsiteX3" fmla="*/ 512796 w 1207700"/>
                    <a:gd name="connsiteY3" fmla="*/ 99412 h 2934560"/>
                    <a:gd name="connsiteX4" fmla="*/ 490655 w 1207700"/>
                    <a:gd name="connsiteY4" fmla="*/ 92471 h 2934560"/>
                    <a:gd name="connsiteX5" fmla="*/ 235789 w 1207700"/>
                    <a:gd name="connsiteY5" fmla="*/ 0 h 2934560"/>
                    <a:gd name="connsiteX6" fmla="*/ 971910 w 1207700"/>
                    <a:gd name="connsiteY6" fmla="*/ 1 h 2934560"/>
                    <a:gd name="connsiteX7" fmla="*/ 1190446 w 1207700"/>
                    <a:gd name="connsiteY7" fmla="*/ 195534 h 2934560"/>
                    <a:gd name="connsiteX8" fmla="*/ 1207700 w 1207700"/>
                    <a:gd name="connsiteY8" fmla="*/ 391067 h 2934560"/>
                    <a:gd name="connsiteX9" fmla="*/ 683473 w 1207700"/>
                    <a:gd name="connsiteY9" fmla="*/ 384934 h 2934560"/>
                    <a:gd name="connsiteX10" fmla="*/ 680842 w 1207700"/>
                    <a:gd name="connsiteY10" fmla="*/ 358980 h 2934560"/>
                    <a:gd name="connsiteX11" fmla="*/ 671789 w 1207700"/>
                    <a:gd name="connsiteY11" fmla="*/ 270947 h 2934560"/>
                    <a:gd name="connsiteX12" fmla="*/ 533358 w 1207700"/>
                    <a:gd name="connsiteY12" fmla="*/ 259834 h 2934560"/>
                    <a:gd name="connsiteX13" fmla="*/ 523549 w 1207700"/>
                    <a:gd name="connsiteY13" fmla="*/ 379207 h 2934560"/>
                    <a:gd name="connsiteX14" fmla="*/ 523256 w 1207700"/>
                    <a:gd name="connsiteY14" fmla="*/ 383059 h 2934560"/>
                    <a:gd name="connsiteX15" fmla="*/ 309677 w 1207700"/>
                    <a:gd name="connsiteY15" fmla="*/ 380560 h 2934560"/>
                    <a:gd name="connsiteX16" fmla="*/ 310551 w 1207700"/>
                    <a:gd name="connsiteY16" fmla="*/ 856892 h 2934560"/>
                    <a:gd name="connsiteX17" fmla="*/ 569344 w 1207700"/>
                    <a:gd name="connsiteY17" fmla="*/ 1127186 h 2934560"/>
                    <a:gd name="connsiteX18" fmla="*/ 563593 w 1207700"/>
                    <a:gd name="connsiteY18" fmla="*/ 1276711 h 2934560"/>
                    <a:gd name="connsiteX19" fmla="*/ 543385 w 1207700"/>
                    <a:gd name="connsiteY19" fmla="*/ 2800042 h 2934560"/>
                    <a:gd name="connsiteX20" fmla="*/ 256283 w 1207700"/>
                    <a:gd name="connsiteY20" fmla="*/ 2787408 h 2934560"/>
                    <a:gd name="connsiteX21" fmla="*/ 256283 w 1207700"/>
                    <a:gd name="connsiteY21" fmla="*/ 1289993 h 2934560"/>
                    <a:gd name="connsiteX22" fmla="*/ 266277 w 1207700"/>
                    <a:gd name="connsiteY22" fmla="*/ 1280293 h 2934560"/>
                    <a:gd name="connsiteX23" fmla="*/ 3649 w 1207700"/>
                    <a:gd name="connsiteY23" fmla="*/ 1283457 h 2934560"/>
                    <a:gd name="connsiteX24" fmla="*/ 0 w 1207700"/>
                    <a:gd name="connsiteY24" fmla="*/ 212785 h 2934560"/>
                    <a:gd name="connsiteX25" fmla="*/ 235789 w 1207700"/>
                    <a:gd name="connsiteY25" fmla="*/ 0 h 2934560"/>
                    <a:gd name="connsiteX0" fmla="*/ 490655 w 1207700"/>
                    <a:gd name="connsiteY0" fmla="*/ 92471 h 2934560"/>
                    <a:gd name="connsiteX1" fmla="*/ 614504 w 1207700"/>
                    <a:gd name="connsiteY1" fmla="*/ 252834 h 2934560"/>
                    <a:gd name="connsiteX2" fmla="*/ 694701 w 1207700"/>
                    <a:gd name="connsiteY2" fmla="*/ 102054 h 2934560"/>
                    <a:gd name="connsiteX3" fmla="*/ 512796 w 1207700"/>
                    <a:gd name="connsiteY3" fmla="*/ 99412 h 2934560"/>
                    <a:gd name="connsiteX4" fmla="*/ 490655 w 1207700"/>
                    <a:gd name="connsiteY4" fmla="*/ 92471 h 2934560"/>
                    <a:gd name="connsiteX5" fmla="*/ 235789 w 1207700"/>
                    <a:gd name="connsiteY5" fmla="*/ 0 h 2934560"/>
                    <a:gd name="connsiteX6" fmla="*/ 971910 w 1207700"/>
                    <a:gd name="connsiteY6" fmla="*/ 1 h 2934560"/>
                    <a:gd name="connsiteX7" fmla="*/ 1190446 w 1207700"/>
                    <a:gd name="connsiteY7" fmla="*/ 195534 h 2934560"/>
                    <a:gd name="connsiteX8" fmla="*/ 1207700 w 1207700"/>
                    <a:gd name="connsiteY8" fmla="*/ 391067 h 2934560"/>
                    <a:gd name="connsiteX9" fmla="*/ 683473 w 1207700"/>
                    <a:gd name="connsiteY9" fmla="*/ 384934 h 2934560"/>
                    <a:gd name="connsiteX10" fmla="*/ 680842 w 1207700"/>
                    <a:gd name="connsiteY10" fmla="*/ 358980 h 2934560"/>
                    <a:gd name="connsiteX11" fmla="*/ 671789 w 1207700"/>
                    <a:gd name="connsiteY11" fmla="*/ 270947 h 2934560"/>
                    <a:gd name="connsiteX12" fmla="*/ 533358 w 1207700"/>
                    <a:gd name="connsiteY12" fmla="*/ 259834 h 2934560"/>
                    <a:gd name="connsiteX13" fmla="*/ 523549 w 1207700"/>
                    <a:gd name="connsiteY13" fmla="*/ 379207 h 2934560"/>
                    <a:gd name="connsiteX14" fmla="*/ 523256 w 1207700"/>
                    <a:gd name="connsiteY14" fmla="*/ 383059 h 2934560"/>
                    <a:gd name="connsiteX15" fmla="*/ 309677 w 1207700"/>
                    <a:gd name="connsiteY15" fmla="*/ 380560 h 2934560"/>
                    <a:gd name="connsiteX16" fmla="*/ 310551 w 1207700"/>
                    <a:gd name="connsiteY16" fmla="*/ 856892 h 2934560"/>
                    <a:gd name="connsiteX17" fmla="*/ 569344 w 1207700"/>
                    <a:gd name="connsiteY17" fmla="*/ 1127186 h 2934560"/>
                    <a:gd name="connsiteX18" fmla="*/ 563593 w 1207700"/>
                    <a:gd name="connsiteY18" fmla="*/ 1276711 h 2934560"/>
                    <a:gd name="connsiteX19" fmla="*/ 556013 w 1207700"/>
                    <a:gd name="connsiteY19" fmla="*/ 2800042 h 2934560"/>
                    <a:gd name="connsiteX20" fmla="*/ 256283 w 1207700"/>
                    <a:gd name="connsiteY20" fmla="*/ 2787408 h 2934560"/>
                    <a:gd name="connsiteX21" fmla="*/ 256283 w 1207700"/>
                    <a:gd name="connsiteY21" fmla="*/ 1289993 h 2934560"/>
                    <a:gd name="connsiteX22" fmla="*/ 266277 w 1207700"/>
                    <a:gd name="connsiteY22" fmla="*/ 1280293 h 2934560"/>
                    <a:gd name="connsiteX23" fmla="*/ 3649 w 1207700"/>
                    <a:gd name="connsiteY23" fmla="*/ 1283457 h 2934560"/>
                    <a:gd name="connsiteX24" fmla="*/ 0 w 1207700"/>
                    <a:gd name="connsiteY24" fmla="*/ 212785 h 2934560"/>
                    <a:gd name="connsiteX25" fmla="*/ 235789 w 1207700"/>
                    <a:gd name="connsiteY25" fmla="*/ 0 h 2934560"/>
                    <a:gd name="connsiteX0" fmla="*/ 490655 w 1207700"/>
                    <a:gd name="connsiteY0" fmla="*/ 92471 h 2929697"/>
                    <a:gd name="connsiteX1" fmla="*/ 614504 w 1207700"/>
                    <a:gd name="connsiteY1" fmla="*/ 252834 h 2929697"/>
                    <a:gd name="connsiteX2" fmla="*/ 694701 w 1207700"/>
                    <a:gd name="connsiteY2" fmla="*/ 102054 h 2929697"/>
                    <a:gd name="connsiteX3" fmla="*/ 512796 w 1207700"/>
                    <a:gd name="connsiteY3" fmla="*/ 99412 h 2929697"/>
                    <a:gd name="connsiteX4" fmla="*/ 490655 w 1207700"/>
                    <a:gd name="connsiteY4" fmla="*/ 92471 h 2929697"/>
                    <a:gd name="connsiteX5" fmla="*/ 235789 w 1207700"/>
                    <a:gd name="connsiteY5" fmla="*/ 0 h 2929697"/>
                    <a:gd name="connsiteX6" fmla="*/ 971910 w 1207700"/>
                    <a:gd name="connsiteY6" fmla="*/ 1 h 2929697"/>
                    <a:gd name="connsiteX7" fmla="*/ 1190446 w 1207700"/>
                    <a:gd name="connsiteY7" fmla="*/ 195534 h 2929697"/>
                    <a:gd name="connsiteX8" fmla="*/ 1207700 w 1207700"/>
                    <a:gd name="connsiteY8" fmla="*/ 391067 h 2929697"/>
                    <a:gd name="connsiteX9" fmla="*/ 683473 w 1207700"/>
                    <a:gd name="connsiteY9" fmla="*/ 384934 h 2929697"/>
                    <a:gd name="connsiteX10" fmla="*/ 680842 w 1207700"/>
                    <a:gd name="connsiteY10" fmla="*/ 358980 h 2929697"/>
                    <a:gd name="connsiteX11" fmla="*/ 671789 w 1207700"/>
                    <a:gd name="connsiteY11" fmla="*/ 270947 h 2929697"/>
                    <a:gd name="connsiteX12" fmla="*/ 533358 w 1207700"/>
                    <a:gd name="connsiteY12" fmla="*/ 259834 h 2929697"/>
                    <a:gd name="connsiteX13" fmla="*/ 523549 w 1207700"/>
                    <a:gd name="connsiteY13" fmla="*/ 379207 h 2929697"/>
                    <a:gd name="connsiteX14" fmla="*/ 523256 w 1207700"/>
                    <a:gd name="connsiteY14" fmla="*/ 383059 h 2929697"/>
                    <a:gd name="connsiteX15" fmla="*/ 309677 w 1207700"/>
                    <a:gd name="connsiteY15" fmla="*/ 380560 h 2929697"/>
                    <a:gd name="connsiteX16" fmla="*/ 310551 w 1207700"/>
                    <a:gd name="connsiteY16" fmla="*/ 856892 h 2929697"/>
                    <a:gd name="connsiteX17" fmla="*/ 569344 w 1207700"/>
                    <a:gd name="connsiteY17" fmla="*/ 1127186 h 2929697"/>
                    <a:gd name="connsiteX18" fmla="*/ 563593 w 1207700"/>
                    <a:gd name="connsiteY18" fmla="*/ 1276711 h 2929697"/>
                    <a:gd name="connsiteX19" fmla="*/ 556013 w 1207700"/>
                    <a:gd name="connsiteY19" fmla="*/ 2800042 h 2929697"/>
                    <a:gd name="connsiteX20" fmla="*/ 256283 w 1207700"/>
                    <a:gd name="connsiteY20" fmla="*/ 2787408 h 2929697"/>
                    <a:gd name="connsiteX21" fmla="*/ 256283 w 1207700"/>
                    <a:gd name="connsiteY21" fmla="*/ 1289993 h 2929697"/>
                    <a:gd name="connsiteX22" fmla="*/ 266277 w 1207700"/>
                    <a:gd name="connsiteY22" fmla="*/ 1280293 h 2929697"/>
                    <a:gd name="connsiteX23" fmla="*/ 3649 w 1207700"/>
                    <a:gd name="connsiteY23" fmla="*/ 1283457 h 2929697"/>
                    <a:gd name="connsiteX24" fmla="*/ 0 w 1207700"/>
                    <a:gd name="connsiteY24" fmla="*/ 212785 h 2929697"/>
                    <a:gd name="connsiteX25" fmla="*/ 235789 w 1207700"/>
                    <a:gd name="connsiteY25" fmla="*/ 0 h 2929697"/>
                    <a:gd name="connsiteX0" fmla="*/ 490655 w 1207700"/>
                    <a:gd name="connsiteY0" fmla="*/ 92471 h 2929695"/>
                    <a:gd name="connsiteX1" fmla="*/ 614504 w 1207700"/>
                    <a:gd name="connsiteY1" fmla="*/ 252834 h 2929695"/>
                    <a:gd name="connsiteX2" fmla="*/ 694701 w 1207700"/>
                    <a:gd name="connsiteY2" fmla="*/ 102054 h 2929695"/>
                    <a:gd name="connsiteX3" fmla="*/ 512796 w 1207700"/>
                    <a:gd name="connsiteY3" fmla="*/ 99412 h 2929695"/>
                    <a:gd name="connsiteX4" fmla="*/ 490655 w 1207700"/>
                    <a:gd name="connsiteY4" fmla="*/ 92471 h 2929695"/>
                    <a:gd name="connsiteX5" fmla="*/ 235789 w 1207700"/>
                    <a:gd name="connsiteY5" fmla="*/ 0 h 2929695"/>
                    <a:gd name="connsiteX6" fmla="*/ 971910 w 1207700"/>
                    <a:gd name="connsiteY6" fmla="*/ 1 h 2929695"/>
                    <a:gd name="connsiteX7" fmla="*/ 1190446 w 1207700"/>
                    <a:gd name="connsiteY7" fmla="*/ 195534 h 2929695"/>
                    <a:gd name="connsiteX8" fmla="*/ 1207700 w 1207700"/>
                    <a:gd name="connsiteY8" fmla="*/ 391067 h 2929695"/>
                    <a:gd name="connsiteX9" fmla="*/ 683473 w 1207700"/>
                    <a:gd name="connsiteY9" fmla="*/ 384934 h 2929695"/>
                    <a:gd name="connsiteX10" fmla="*/ 680842 w 1207700"/>
                    <a:gd name="connsiteY10" fmla="*/ 358980 h 2929695"/>
                    <a:gd name="connsiteX11" fmla="*/ 671789 w 1207700"/>
                    <a:gd name="connsiteY11" fmla="*/ 270947 h 2929695"/>
                    <a:gd name="connsiteX12" fmla="*/ 533358 w 1207700"/>
                    <a:gd name="connsiteY12" fmla="*/ 259834 h 2929695"/>
                    <a:gd name="connsiteX13" fmla="*/ 523549 w 1207700"/>
                    <a:gd name="connsiteY13" fmla="*/ 379207 h 2929695"/>
                    <a:gd name="connsiteX14" fmla="*/ 523256 w 1207700"/>
                    <a:gd name="connsiteY14" fmla="*/ 383059 h 2929695"/>
                    <a:gd name="connsiteX15" fmla="*/ 309677 w 1207700"/>
                    <a:gd name="connsiteY15" fmla="*/ 380560 h 2929695"/>
                    <a:gd name="connsiteX16" fmla="*/ 310551 w 1207700"/>
                    <a:gd name="connsiteY16" fmla="*/ 856892 h 2929695"/>
                    <a:gd name="connsiteX17" fmla="*/ 569344 w 1207700"/>
                    <a:gd name="connsiteY17" fmla="*/ 1127186 h 2929695"/>
                    <a:gd name="connsiteX18" fmla="*/ 563593 w 1207700"/>
                    <a:gd name="connsiteY18" fmla="*/ 1276711 h 2929695"/>
                    <a:gd name="connsiteX19" fmla="*/ 556013 w 1207700"/>
                    <a:gd name="connsiteY19" fmla="*/ 2800042 h 2929695"/>
                    <a:gd name="connsiteX20" fmla="*/ 256283 w 1207700"/>
                    <a:gd name="connsiteY20" fmla="*/ 2787408 h 2929695"/>
                    <a:gd name="connsiteX21" fmla="*/ 256283 w 1207700"/>
                    <a:gd name="connsiteY21" fmla="*/ 1289993 h 2929695"/>
                    <a:gd name="connsiteX22" fmla="*/ 3649 w 1207700"/>
                    <a:gd name="connsiteY22" fmla="*/ 1283457 h 2929695"/>
                    <a:gd name="connsiteX23" fmla="*/ 0 w 1207700"/>
                    <a:gd name="connsiteY23" fmla="*/ 212785 h 2929695"/>
                    <a:gd name="connsiteX24" fmla="*/ 235789 w 1207700"/>
                    <a:gd name="connsiteY24" fmla="*/ 0 h 2929695"/>
                    <a:gd name="connsiteX0" fmla="*/ 490655 w 1207700"/>
                    <a:gd name="connsiteY0" fmla="*/ 92471 h 2929695"/>
                    <a:gd name="connsiteX1" fmla="*/ 614504 w 1207700"/>
                    <a:gd name="connsiteY1" fmla="*/ 252834 h 2929695"/>
                    <a:gd name="connsiteX2" fmla="*/ 694701 w 1207700"/>
                    <a:gd name="connsiteY2" fmla="*/ 102054 h 2929695"/>
                    <a:gd name="connsiteX3" fmla="*/ 512796 w 1207700"/>
                    <a:gd name="connsiteY3" fmla="*/ 99412 h 2929695"/>
                    <a:gd name="connsiteX4" fmla="*/ 490655 w 1207700"/>
                    <a:gd name="connsiteY4" fmla="*/ 92471 h 2929695"/>
                    <a:gd name="connsiteX5" fmla="*/ 235789 w 1207700"/>
                    <a:gd name="connsiteY5" fmla="*/ 0 h 2929695"/>
                    <a:gd name="connsiteX6" fmla="*/ 971910 w 1207700"/>
                    <a:gd name="connsiteY6" fmla="*/ 1 h 2929695"/>
                    <a:gd name="connsiteX7" fmla="*/ 1190446 w 1207700"/>
                    <a:gd name="connsiteY7" fmla="*/ 195534 h 2929695"/>
                    <a:gd name="connsiteX8" fmla="*/ 1207700 w 1207700"/>
                    <a:gd name="connsiteY8" fmla="*/ 391067 h 2929695"/>
                    <a:gd name="connsiteX9" fmla="*/ 683473 w 1207700"/>
                    <a:gd name="connsiteY9" fmla="*/ 384934 h 2929695"/>
                    <a:gd name="connsiteX10" fmla="*/ 680842 w 1207700"/>
                    <a:gd name="connsiteY10" fmla="*/ 358980 h 2929695"/>
                    <a:gd name="connsiteX11" fmla="*/ 671789 w 1207700"/>
                    <a:gd name="connsiteY11" fmla="*/ 270947 h 2929695"/>
                    <a:gd name="connsiteX12" fmla="*/ 533358 w 1207700"/>
                    <a:gd name="connsiteY12" fmla="*/ 259834 h 2929695"/>
                    <a:gd name="connsiteX13" fmla="*/ 523549 w 1207700"/>
                    <a:gd name="connsiteY13" fmla="*/ 379207 h 2929695"/>
                    <a:gd name="connsiteX14" fmla="*/ 523256 w 1207700"/>
                    <a:gd name="connsiteY14" fmla="*/ 383059 h 2929695"/>
                    <a:gd name="connsiteX15" fmla="*/ 309677 w 1207700"/>
                    <a:gd name="connsiteY15" fmla="*/ 380560 h 2929695"/>
                    <a:gd name="connsiteX16" fmla="*/ 310551 w 1207700"/>
                    <a:gd name="connsiteY16" fmla="*/ 856892 h 2929695"/>
                    <a:gd name="connsiteX17" fmla="*/ 569344 w 1207700"/>
                    <a:gd name="connsiteY17" fmla="*/ 1127186 h 2929695"/>
                    <a:gd name="connsiteX18" fmla="*/ 563593 w 1207700"/>
                    <a:gd name="connsiteY18" fmla="*/ 1276711 h 2929695"/>
                    <a:gd name="connsiteX19" fmla="*/ 556013 w 1207700"/>
                    <a:gd name="connsiteY19" fmla="*/ 2800042 h 2929695"/>
                    <a:gd name="connsiteX20" fmla="*/ 256283 w 1207700"/>
                    <a:gd name="connsiteY20" fmla="*/ 2787408 h 2929695"/>
                    <a:gd name="connsiteX21" fmla="*/ 261041 w 1207700"/>
                    <a:gd name="connsiteY21" fmla="*/ 1280477 h 2929695"/>
                    <a:gd name="connsiteX22" fmla="*/ 3649 w 1207700"/>
                    <a:gd name="connsiteY22" fmla="*/ 1283457 h 2929695"/>
                    <a:gd name="connsiteX23" fmla="*/ 0 w 1207700"/>
                    <a:gd name="connsiteY23" fmla="*/ 212785 h 2929695"/>
                    <a:gd name="connsiteX24" fmla="*/ 235789 w 1207700"/>
                    <a:gd name="connsiteY24" fmla="*/ 0 h 2929695"/>
                    <a:gd name="connsiteX0" fmla="*/ 490655 w 1207700"/>
                    <a:gd name="connsiteY0" fmla="*/ 92471 h 2929695"/>
                    <a:gd name="connsiteX1" fmla="*/ 614504 w 1207700"/>
                    <a:gd name="connsiteY1" fmla="*/ 252834 h 2929695"/>
                    <a:gd name="connsiteX2" fmla="*/ 694701 w 1207700"/>
                    <a:gd name="connsiteY2" fmla="*/ 102054 h 2929695"/>
                    <a:gd name="connsiteX3" fmla="*/ 512796 w 1207700"/>
                    <a:gd name="connsiteY3" fmla="*/ 99412 h 2929695"/>
                    <a:gd name="connsiteX4" fmla="*/ 490655 w 1207700"/>
                    <a:gd name="connsiteY4" fmla="*/ 92471 h 2929695"/>
                    <a:gd name="connsiteX5" fmla="*/ 235789 w 1207700"/>
                    <a:gd name="connsiteY5" fmla="*/ 0 h 2929695"/>
                    <a:gd name="connsiteX6" fmla="*/ 971910 w 1207700"/>
                    <a:gd name="connsiteY6" fmla="*/ 1 h 2929695"/>
                    <a:gd name="connsiteX7" fmla="*/ 1190446 w 1207700"/>
                    <a:gd name="connsiteY7" fmla="*/ 195534 h 2929695"/>
                    <a:gd name="connsiteX8" fmla="*/ 1207700 w 1207700"/>
                    <a:gd name="connsiteY8" fmla="*/ 391067 h 2929695"/>
                    <a:gd name="connsiteX9" fmla="*/ 683473 w 1207700"/>
                    <a:gd name="connsiteY9" fmla="*/ 384934 h 2929695"/>
                    <a:gd name="connsiteX10" fmla="*/ 680842 w 1207700"/>
                    <a:gd name="connsiteY10" fmla="*/ 358980 h 2929695"/>
                    <a:gd name="connsiteX11" fmla="*/ 671789 w 1207700"/>
                    <a:gd name="connsiteY11" fmla="*/ 270947 h 2929695"/>
                    <a:gd name="connsiteX12" fmla="*/ 533358 w 1207700"/>
                    <a:gd name="connsiteY12" fmla="*/ 259834 h 2929695"/>
                    <a:gd name="connsiteX13" fmla="*/ 523549 w 1207700"/>
                    <a:gd name="connsiteY13" fmla="*/ 379207 h 2929695"/>
                    <a:gd name="connsiteX14" fmla="*/ 523256 w 1207700"/>
                    <a:gd name="connsiteY14" fmla="*/ 383059 h 2929695"/>
                    <a:gd name="connsiteX15" fmla="*/ 309677 w 1207700"/>
                    <a:gd name="connsiteY15" fmla="*/ 380560 h 2929695"/>
                    <a:gd name="connsiteX16" fmla="*/ 310551 w 1207700"/>
                    <a:gd name="connsiteY16" fmla="*/ 856892 h 2929695"/>
                    <a:gd name="connsiteX17" fmla="*/ 569344 w 1207700"/>
                    <a:gd name="connsiteY17" fmla="*/ 1127186 h 2929695"/>
                    <a:gd name="connsiteX18" fmla="*/ 556013 w 1207700"/>
                    <a:gd name="connsiteY18" fmla="*/ 2800042 h 2929695"/>
                    <a:gd name="connsiteX19" fmla="*/ 256283 w 1207700"/>
                    <a:gd name="connsiteY19" fmla="*/ 2787408 h 2929695"/>
                    <a:gd name="connsiteX20" fmla="*/ 261041 w 1207700"/>
                    <a:gd name="connsiteY20" fmla="*/ 1280477 h 2929695"/>
                    <a:gd name="connsiteX21" fmla="*/ 3649 w 1207700"/>
                    <a:gd name="connsiteY21" fmla="*/ 1283457 h 2929695"/>
                    <a:gd name="connsiteX22" fmla="*/ 0 w 1207700"/>
                    <a:gd name="connsiteY22" fmla="*/ 212785 h 2929695"/>
                    <a:gd name="connsiteX23" fmla="*/ 235789 w 1207700"/>
                    <a:gd name="connsiteY23" fmla="*/ 0 h 2929695"/>
                    <a:gd name="connsiteX0" fmla="*/ 490655 w 1207700"/>
                    <a:gd name="connsiteY0" fmla="*/ 92471 h 2938922"/>
                    <a:gd name="connsiteX1" fmla="*/ 614504 w 1207700"/>
                    <a:gd name="connsiteY1" fmla="*/ 252834 h 2938922"/>
                    <a:gd name="connsiteX2" fmla="*/ 694701 w 1207700"/>
                    <a:gd name="connsiteY2" fmla="*/ 102054 h 2938922"/>
                    <a:gd name="connsiteX3" fmla="*/ 512796 w 1207700"/>
                    <a:gd name="connsiteY3" fmla="*/ 99412 h 2938922"/>
                    <a:gd name="connsiteX4" fmla="*/ 490655 w 1207700"/>
                    <a:gd name="connsiteY4" fmla="*/ 92471 h 2938922"/>
                    <a:gd name="connsiteX5" fmla="*/ 235789 w 1207700"/>
                    <a:gd name="connsiteY5" fmla="*/ 0 h 2938922"/>
                    <a:gd name="connsiteX6" fmla="*/ 971910 w 1207700"/>
                    <a:gd name="connsiteY6" fmla="*/ 1 h 2938922"/>
                    <a:gd name="connsiteX7" fmla="*/ 1190446 w 1207700"/>
                    <a:gd name="connsiteY7" fmla="*/ 195534 h 2938922"/>
                    <a:gd name="connsiteX8" fmla="*/ 1207700 w 1207700"/>
                    <a:gd name="connsiteY8" fmla="*/ 391067 h 2938922"/>
                    <a:gd name="connsiteX9" fmla="*/ 683473 w 1207700"/>
                    <a:gd name="connsiteY9" fmla="*/ 384934 h 2938922"/>
                    <a:gd name="connsiteX10" fmla="*/ 680842 w 1207700"/>
                    <a:gd name="connsiteY10" fmla="*/ 358980 h 2938922"/>
                    <a:gd name="connsiteX11" fmla="*/ 671789 w 1207700"/>
                    <a:gd name="connsiteY11" fmla="*/ 270947 h 2938922"/>
                    <a:gd name="connsiteX12" fmla="*/ 533358 w 1207700"/>
                    <a:gd name="connsiteY12" fmla="*/ 259834 h 2938922"/>
                    <a:gd name="connsiteX13" fmla="*/ 523549 w 1207700"/>
                    <a:gd name="connsiteY13" fmla="*/ 379207 h 2938922"/>
                    <a:gd name="connsiteX14" fmla="*/ 523256 w 1207700"/>
                    <a:gd name="connsiteY14" fmla="*/ 383059 h 2938922"/>
                    <a:gd name="connsiteX15" fmla="*/ 309677 w 1207700"/>
                    <a:gd name="connsiteY15" fmla="*/ 380560 h 2938922"/>
                    <a:gd name="connsiteX16" fmla="*/ 310551 w 1207700"/>
                    <a:gd name="connsiteY16" fmla="*/ 856892 h 2938922"/>
                    <a:gd name="connsiteX17" fmla="*/ 569344 w 1207700"/>
                    <a:gd name="connsiteY17" fmla="*/ 1127186 h 2938922"/>
                    <a:gd name="connsiteX18" fmla="*/ 556013 w 1207700"/>
                    <a:gd name="connsiteY18" fmla="*/ 2800042 h 2938922"/>
                    <a:gd name="connsiteX19" fmla="*/ 256283 w 1207700"/>
                    <a:gd name="connsiteY19" fmla="*/ 2787408 h 2938922"/>
                    <a:gd name="connsiteX20" fmla="*/ 261041 w 1207700"/>
                    <a:gd name="connsiteY20" fmla="*/ 1280477 h 2938922"/>
                    <a:gd name="connsiteX21" fmla="*/ 3649 w 1207700"/>
                    <a:gd name="connsiteY21" fmla="*/ 1283457 h 2938922"/>
                    <a:gd name="connsiteX22" fmla="*/ 0 w 1207700"/>
                    <a:gd name="connsiteY22" fmla="*/ 212785 h 2938922"/>
                    <a:gd name="connsiteX23" fmla="*/ 235789 w 1207700"/>
                    <a:gd name="connsiteY23" fmla="*/ 0 h 2938922"/>
                    <a:gd name="connsiteX0" fmla="*/ 490655 w 1207700"/>
                    <a:gd name="connsiteY0" fmla="*/ 92471 h 2938921"/>
                    <a:gd name="connsiteX1" fmla="*/ 614504 w 1207700"/>
                    <a:gd name="connsiteY1" fmla="*/ 252834 h 2938921"/>
                    <a:gd name="connsiteX2" fmla="*/ 694701 w 1207700"/>
                    <a:gd name="connsiteY2" fmla="*/ 102054 h 2938921"/>
                    <a:gd name="connsiteX3" fmla="*/ 512796 w 1207700"/>
                    <a:gd name="connsiteY3" fmla="*/ 99412 h 2938921"/>
                    <a:gd name="connsiteX4" fmla="*/ 490655 w 1207700"/>
                    <a:gd name="connsiteY4" fmla="*/ 92471 h 2938921"/>
                    <a:gd name="connsiteX5" fmla="*/ 235789 w 1207700"/>
                    <a:gd name="connsiteY5" fmla="*/ 0 h 2938921"/>
                    <a:gd name="connsiteX6" fmla="*/ 971910 w 1207700"/>
                    <a:gd name="connsiteY6" fmla="*/ 1 h 2938921"/>
                    <a:gd name="connsiteX7" fmla="*/ 1190446 w 1207700"/>
                    <a:gd name="connsiteY7" fmla="*/ 195534 h 2938921"/>
                    <a:gd name="connsiteX8" fmla="*/ 1207700 w 1207700"/>
                    <a:gd name="connsiteY8" fmla="*/ 391067 h 2938921"/>
                    <a:gd name="connsiteX9" fmla="*/ 683473 w 1207700"/>
                    <a:gd name="connsiteY9" fmla="*/ 384934 h 2938921"/>
                    <a:gd name="connsiteX10" fmla="*/ 680842 w 1207700"/>
                    <a:gd name="connsiteY10" fmla="*/ 358980 h 2938921"/>
                    <a:gd name="connsiteX11" fmla="*/ 671789 w 1207700"/>
                    <a:gd name="connsiteY11" fmla="*/ 270947 h 2938921"/>
                    <a:gd name="connsiteX12" fmla="*/ 533358 w 1207700"/>
                    <a:gd name="connsiteY12" fmla="*/ 259834 h 2938921"/>
                    <a:gd name="connsiteX13" fmla="*/ 523549 w 1207700"/>
                    <a:gd name="connsiteY13" fmla="*/ 379207 h 2938921"/>
                    <a:gd name="connsiteX14" fmla="*/ 523256 w 1207700"/>
                    <a:gd name="connsiteY14" fmla="*/ 383059 h 2938921"/>
                    <a:gd name="connsiteX15" fmla="*/ 309677 w 1207700"/>
                    <a:gd name="connsiteY15" fmla="*/ 380560 h 2938921"/>
                    <a:gd name="connsiteX16" fmla="*/ 310551 w 1207700"/>
                    <a:gd name="connsiteY16" fmla="*/ 856892 h 2938921"/>
                    <a:gd name="connsiteX17" fmla="*/ 569344 w 1207700"/>
                    <a:gd name="connsiteY17" fmla="*/ 1127186 h 2938921"/>
                    <a:gd name="connsiteX18" fmla="*/ 556013 w 1207700"/>
                    <a:gd name="connsiteY18" fmla="*/ 2800042 h 2938921"/>
                    <a:gd name="connsiteX19" fmla="*/ 256283 w 1207700"/>
                    <a:gd name="connsiteY19" fmla="*/ 2787408 h 2938921"/>
                    <a:gd name="connsiteX20" fmla="*/ 261041 w 1207700"/>
                    <a:gd name="connsiteY20" fmla="*/ 1280477 h 2938921"/>
                    <a:gd name="connsiteX21" fmla="*/ 3649 w 1207700"/>
                    <a:gd name="connsiteY21" fmla="*/ 1283457 h 2938921"/>
                    <a:gd name="connsiteX22" fmla="*/ 0 w 1207700"/>
                    <a:gd name="connsiteY22" fmla="*/ 212785 h 2938921"/>
                    <a:gd name="connsiteX23" fmla="*/ 235789 w 1207700"/>
                    <a:gd name="connsiteY23" fmla="*/ 0 h 2938921"/>
                    <a:gd name="connsiteX0" fmla="*/ 490655 w 1207700"/>
                    <a:gd name="connsiteY0" fmla="*/ 92471 h 2938921"/>
                    <a:gd name="connsiteX1" fmla="*/ 614504 w 1207700"/>
                    <a:gd name="connsiteY1" fmla="*/ 252834 h 2938921"/>
                    <a:gd name="connsiteX2" fmla="*/ 694701 w 1207700"/>
                    <a:gd name="connsiteY2" fmla="*/ 102054 h 2938921"/>
                    <a:gd name="connsiteX3" fmla="*/ 512796 w 1207700"/>
                    <a:gd name="connsiteY3" fmla="*/ 99412 h 2938921"/>
                    <a:gd name="connsiteX4" fmla="*/ 490655 w 1207700"/>
                    <a:gd name="connsiteY4" fmla="*/ 92471 h 2938921"/>
                    <a:gd name="connsiteX5" fmla="*/ 235789 w 1207700"/>
                    <a:gd name="connsiteY5" fmla="*/ 0 h 2938921"/>
                    <a:gd name="connsiteX6" fmla="*/ 971910 w 1207700"/>
                    <a:gd name="connsiteY6" fmla="*/ 1 h 2938921"/>
                    <a:gd name="connsiteX7" fmla="*/ 1190446 w 1207700"/>
                    <a:gd name="connsiteY7" fmla="*/ 195534 h 2938921"/>
                    <a:gd name="connsiteX8" fmla="*/ 1207700 w 1207700"/>
                    <a:gd name="connsiteY8" fmla="*/ 391067 h 2938921"/>
                    <a:gd name="connsiteX9" fmla="*/ 683473 w 1207700"/>
                    <a:gd name="connsiteY9" fmla="*/ 384934 h 2938921"/>
                    <a:gd name="connsiteX10" fmla="*/ 680842 w 1207700"/>
                    <a:gd name="connsiteY10" fmla="*/ 358980 h 2938921"/>
                    <a:gd name="connsiteX11" fmla="*/ 671789 w 1207700"/>
                    <a:gd name="connsiteY11" fmla="*/ 270947 h 2938921"/>
                    <a:gd name="connsiteX12" fmla="*/ 533358 w 1207700"/>
                    <a:gd name="connsiteY12" fmla="*/ 259834 h 2938921"/>
                    <a:gd name="connsiteX13" fmla="*/ 523549 w 1207700"/>
                    <a:gd name="connsiteY13" fmla="*/ 379207 h 2938921"/>
                    <a:gd name="connsiteX14" fmla="*/ 523256 w 1207700"/>
                    <a:gd name="connsiteY14" fmla="*/ 383059 h 2938921"/>
                    <a:gd name="connsiteX15" fmla="*/ 309677 w 1207700"/>
                    <a:gd name="connsiteY15" fmla="*/ 380560 h 2938921"/>
                    <a:gd name="connsiteX16" fmla="*/ 310551 w 1207700"/>
                    <a:gd name="connsiteY16" fmla="*/ 856892 h 2938921"/>
                    <a:gd name="connsiteX17" fmla="*/ 578860 w 1207700"/>
                    <a:gd name="connsiteY17" fmla="*/ 1127185 h 2938921"/>
                    <a:gd name="connsiteX18" fmla="*/ 556013 w 1207700"/>
                    <a:gd name="connsiteY18" fmla="*/ 2800042 h 2938921"/>
                    <a:gd name="connsiteX19" fmla="*/ 256283 w 1207700"/>
                    <a:gd name="connsiteY19" fmla="*/ 2787408 h 2938921"/>
                    <a:gd name="connsiteX20" fmla="*/ 261041 w 1207700"/>
                    <a:gd name="connsiteY20" fmla="*/ 1280477 h 2938921"/>
                    <a:gd name="connsiteX21" fmla="*/ 3649 w 1207700"/>
                    <a:gd name="connsiteY21" fmla="*/ 1283457 h 2938921"/>
                    <a:gd name="connsiteX22" fmla="*/ 0 w 1207700"/>
                    <a:gd name="connsiteY22" fmla="*/ 212785 h 2938921"/>
                    <a:gd name="connsiteX23" fmla="*/ 235789 w 1207700"/>
                    <a:gd name="connsiteY23" fmla="*/ 0 h 2938921"/>
                    <a:gd name="connsiteX0" fmla="*/ 490655 w 1207700"/>
                    <a:gd name="connsiteY0" fmla="*/ 92471 h 2938921"/>
                    <a:gd name="connsiteX1" fmla="*/ 614504 w 1207700"/>
                    <a:gd name="connsiteY1" fmla="*/ 252834 h 2938921"/>
                    <a:gd name="connsiteX2" fmla="*/ 694701 w 1207700"/>
                    <a:gd name="connsiteY2" fmla="*/ 102054 h 2938921"/>
                    <a:gd name="connsiteX3" fmla="*/ 512796 w 1207700"/>
                    <a:gd name="connsiteY3" fmla="*/ 99412 h 2938921"/>
                    <a:gd name="connsiteX4" fmla="*/ 490655 w 1207700"/>
                    <a:gd name="connsiteY4" fmla="*/ 92471 h 2938921"/>
                    <a:gd name="connsiteX5" fmla="*/ 235789 w 1207700"/>
                    <a:gd name="connsiteY5" fmla="*/ 0 h 2938921"/>
                    <a:gd name="connsiteX6" fmla="*/ 971910 w 1207700"/>
                    <a:gd name="connsiteY6" fmla="*/ 1 h 2938921"/>
                    <a:gd name="connsiteX7" fmla="*/ 1190446 w 1207700"/>
                    <a:gd name="connsiteY7" fmla="*/ 195534 h 2938921"/>
                    <a:gd name="connsiteX8" fmla="*/ 1207700 w 1207700"/>
                    <a:gd name="connsiteY8" fmla="*/ 391067 h 2938921"/>
                    <a:gd name="connsiteX9" fmla="*/ 683473 w 1207700"/>
                    <a:gd name="connsiteY9" fmla="*/ 384934 h 2938921"/>
                    <a:gd name="connsiteX10" fmla="*/ 680842 w 1207700"/>
                    <a:gd name="connsiteY10" fmla="*/ 358980 h 2938921"/>
                    <a:gd name="connsiteX11" fmla="*/ 671789 w 1207700"/>
                    <a:gd name="connsiteY11" fmla="*/ 270947 h 2938921"/>
                    <a:gd name="connsiteX12" fmla="*/ 533358 w 1207700"/>
                    <a:gd name="connsiteY12" fmla="*/ 259834 h 2938921"/>
                    <a:gd name="connsiteX13" fmla="*/ 523549 w 1207700"/>
                    <a:gd name="connsiteY13" fmla="*/ 379207 h 2938921"/>
                    <a:gd name="connsiteX14" fmla="*/ 523256 w 1207700"/>
                    <a:gd name="connsiteY14" fmla="*/ 383059 h 2938921"/>
                    <a:gd name="connsiteX15" fmla="*/ 309677 w 1207700"/>
                    <a:gd name="connsiteY15" fmla="*/ 380560 h 2938921"/>
                    <a:gd name="connsiteX16" fmla="*/ 310551 w 1207700"/>
                    <a:gd name="connsiteY16" fmla="*/ 856892 h 2938921"/>
                    <a:gd name="connsiteX17" fmla="*/ 578860 w 1207700"/>
                    <a:gd name="connsiteY17" fmla="*/ 1131944 h 2938921"/>
                    <a:gd name="connsiteX18" fmla="*/ 556013 w 1207700"/>
                    <a:gd name="connsiteY18" fmla="*/ 2800042 h 2938921"/>
                    <a:gd name="connsiteX19" fmla="*/ 256283 w 1207700"/>
                    <a:gd name="connsiteY19" fmla="*/ 2787408 h 2938921"/>
                    <a:gd name="connsiteX20" fmla="*/ 261041 w 1207700"/>
                    <a:gd name="connsiteY20" fmla="*/ 1280477 h 2938921"/>
                    <a:gd name="connsiteX21" fmla="*/ 3649 w 1207700"/>
                    <a:gd name="connsiteY21" fmla="*/ 1283457 h 2938921"/>
                    <a:gd name="connsiteX22" fmla="*/ 0 w 1207700"/>
                    <a:gd name="connsiteY22" fmla="*/ 212785 h 2938921"/>
                    <a:gd name="connsiteX23" fmla="*/ 235789 w 1207700"/>
                    <a:gd name="connsiteY23" fmla="*/ 0 h 2938921"/>
                    <a:gd name="connsiteX0" fmla="*/ 490655 w 1207700"/>
                    <a:gd name="connsiteY0" fmla="*/ 92471 h 2938921"/>
                    <a:gd name="connsiteX1" fmla="*/ 614504 w 1207700"/>
                    <a:gd name="connsiteY1" fmla="*/ 252834 h 2938921"/>
                    <a:gd name="connsiteX2" fmla="*/ 694701 w 1207700"/>
                    <a:gd name="connsiteY2" fmla="*/ 102054 h 2938921"/>
                    <a:gd name="connsiteX3" fmla="*/ 512796 w 1207700"/>
                    <a:gd name="connsiteY3" fmla="*/ 99412 h 2938921"/>
                    <a:gd name="connsiteX4" fmla="*/ 490655 w 1207700"/>
                    <a:gd name="connsiteY4" fmla="*/ 92471 h 2938921"/>
                    <a:gd name="connsiteX5" fmla="*/ 235789 w 1207700"/>
                    <a:gd name="connsiteY5" fmla="*/ 0 h 2938921"/>
                    <a:gd name="connsiteX6" fmla="*/ 971910 w 1207700"/>
                    <a:gd name="connsiteY6" fmla="*/ 1 h 2938921"/>
                    <a:gd name="connsiteX7" fmla="*/ 1190446 w 1207700"/>
                    <a:gd name="connsiteY7" fmla="*/ 195534 h 2938921"/>
                    <a:gd name="connsiteX8" fmla="*/ 1207700 w 1207700"/>
                    <a:gd name="connsiteY8" fmla="*/ 391067 h 2938921"/>
                    <a:gd name="connsiteX9" fmla="*/ 683473 w 1207700"/>
                    <a:gd name="connsiteY9" fmla="*/ 384934 h 2938921"/>
                    <a:gd name="connsiteX10" fmla="*/ 680842 w 1207700"/>
                    <a:gd name="connsiteY10" fmla="*/ 358980 h 2938921"/>
                    <a:gd name="connsiteX11" fmla="*/ 671789 w 1207700"/>
                    <a:gd name="connsiteY11" fmla="*/ 270947 h 2938921"/>
                    <a:gd name="connsiteX12" fmla="*/ 533358 w 1207700"/>
                    <a:gd name="connsiteY12" fmla="*/ 259834 h 2938921"/>
                    <a:gd name="connsiteX13" fmla="*/ 523549 w 1207700"/>
                    <a:gd name="connsiteY13" fmla="*/ 379207 h 2938921"/>
                    <a:gd name="connsiteX14" fmla="*/ 523256 w 1207700"/>
                    <a:gd name="connsiteY14" fmla="*/ 383059 h 2938921"/>
                    <a:gd name="connsiteX15" fmla="*/ 309677 w 1207700"/>
                    <a:gd name="connsiteY15" fmla="*/ 380560 h 2938921"/>
                    <a:gd name="connsiteX16" fmla="*/ 310551 w 1207700"/>
                    <a:gd name="connsiteY16" fmla="*/ 856892 h 2938921"/>
                    <a:gd name="connsiteX17" fmla="*/ 574102 w 1207700"/>
                    <a:gd name="connsiteY17" fmla="*/ 1131944 h 2938921"/>
                    <a:gd name="connsiteX18" fmla="*/ 556013 w 1207700"/>
                    <a:gd name="connsiteY18" fmla="*/ 2800042 h 2938921"/>
                    <a:gd name="connsiteX19" fmla="*/ 256283 w 1207700"/>
                    <a:gd name="connsiteY19" fmla="*/ 2787408 h 2938921"/>
                    <a:gd name="connsiteX20" fmla="*/ 261041 w 1207700"/>
                    <a:gd name="connsiteY20" fmla="*/ 1280477 h 2938921"/>
                    <a:gd name="connsiteX21" fmla="*/ 3649 w 1207700"/>
                    <a:gd name="connsiteY21" fmla="*/ 1283457 h 2938921"/>
                    <a:gd name="connsiteX22" fmla="*/ 0 w 1207700"/>
                    <a:gd name="connsiteY22" fmla="*/ 212785 h 2938921"/>
                    <a:gd name="connsiteX23" fmla="*/ 235789 w 1207700"/>
                    <a:gd name="connsiteY23" fmla="*/ 0 h 2938921"/>
                    <a:gd name="connsiteX0" fmla="*/ 490655 w 1207700"/>
                    <a:gd name="connsiteY0" fmla="*/ 92471 h 2938922"/>
                    <a:gd name="connsiteX1" fmla="*/ 614504 w 1207700"/>
                    <a:gd name="connsiteY1" fmla="*/ 252834 h 2938922"/>
                    <a:gd name="connsiteX2" fmla="*/ 694701 w 1207700"/>
                    <a:gd name="connsiteY2" fmla="*/ 102054 h 2938922"/>
                    <a:gd name="connsiteX3" fmla="*/ 512796 w 1207700"/>
                    <a:gd name="connsiteY3" fmla="*/ 99412 h 2938922"/>
                    <a:gd name="connsiteX4" fmla="*/ 490655 w 1207700"/>
                    <a:gd name="connsiteY4" fmla="*/ 92471 h 2938922"/>
                    <a:gd name="connsiteX5" fmla="*/ 235789 w 1207700"/>
                    <a:gd name="connsiteY5" fmla="*/ 0 h 2938922"/>
                    <a:gd name="connsiteX6" fmla="*/ 971910 w 1207700"/>
                    <a:gd name="connsiteY6" fmla="*/ 1 h 2938922"/>
                    <a:gd name="connsiteX7" fmla="*/ 1190446 w 1207700"/>
                    <a:gd name="connsiteY7" fmla="*/ 195534 h 2938922"/>
                    <a:gd name="connsiteX8" fmla="*/ 1207700 w 1207700"/>
                    <a:gd name="connsiteY8" fmla="*/ 391067 h 2938922"/>
                    <a:gd name="connsiteX9" fmla="*/ 683473 w 1207700"/>
                    <a:gd name="connsiteY9" fmla="*/ 384934 h 2938922"/>
                    <a:gd name="connsiteX10" fmla="*/ 680842 w 1207700"/>
                    <a:gd name="connsiteY10" fmla="*/ 358980 h 2938922"/>
                    <a:gd name="connsiteX11" fmla="*/ 671789 w 1207700"/>
                    <a:gd name="connsiteY11" fmla="*/ 270947 h 2938922"/>
                    <a:gd name="connsiteX12" fmla="*/ 533358 w 1207700"/>
                    <a:gd name="connsiteY12" fmla="*/ 259834 h 2938922"/>
                    <a:gd name="connsiteX13" fmla="*/ 523549 w 1207700"/>
                    <a:gd name="connsiteY13" fmla="*/ 379207 h 2938922"/>
                    <a:gd name="connsiteX14" fmla="*/ 523256 w 1207700"/>
                    <a:gd name="connsiteY14" fmla="*/ 383059 h 2938922"/>
                    <a:gd name="connsiteX15" fmla="*/ 309677 w 1207700"/>
                    <a:gd name="connsiteY15" fmla="*/ 380560 h 2938922"/>
                    <a:gd name="connsiteX16" fmla="*/ 310551 w 1207700"/>
                    <a:gd name="connsiteY16" fmla="*/ 856892 h 2938922"/>
                    <a:gd name="connsiteX17" fmla="*/ 574102 w 1207700"/>
                    <a:gd name="connsiteY17" fmla="*/ 1131944 h 2938922"/>
                    <a:gd name="connsiteX18" fmla="*/ 556013 w 1207700"/>
                    <a:gd name="connsiteY18" fmla="*/ 2800042 h 2938922"/>
                    <a:gd name="connsiteX19" fmla="*/ 256283 w 1207700"/>
                    <a:gd name="connsiteY19" fmla="*/ 2787408 h 2938922"/>
                    <a:gd name="connsiteX20" fmla="*/ 261041 w 1207700"/>
                    <a:gd name="connsiteY20" fmla="*/ 1280477 h 2938922"/>
                    <a:gd name="connsiteX21" fmla="*/ 3649 w 1207700"/>
                    <a:gd name="connsiteY21" fmla="*/ 1283457 h 2938922"/>
                    <a:gd name="connsiteX22" fmla="*/ 0 w 1207700"/>
                    <a:gd name="connsiteY22" fmla="*/ 212785 h 2938922"/>
                    <a:gd name="connsiteX23" fmla="*/ 235789 w 1207700"/>
                    <a:gd name="connsiteY23" fmla="*/ 0 h 2938922"/>
                    <a:gd name="connsiteX0" fmla="*/ 490655 w 1207700"/>
                    <a:gd name="connsiteY0" fmla="*/ 92471 h 2937057"/>
                    <a:gd name="connsiteX1" fmla="*/ 614504 w 1207700"/>
                    <a:gd name="connsiteY1" fmla="*/ 252834 h 2937057"/>
                    <a:gd name="connsiteX2" fmla="*/ 694701 w 1207700"/>
                    <a:gd name="connsiteY2" fmla="*/ 102054 h 2937057"/>
                    <a:gd name="connsiteX3" fmla="*/ 512796 w 1207700"/>
                    <a:gd name="connsiteY3" fmla="*/ 99412 h 2937057"/>
                    <a:gd name="connsiteX4" fmla="*/ 490655 w 1207700"/>
                    <a:gd name="connsiteY4" fmla="*/ 92471 h 2937057"/>
                    <a:gd name="connsiteX5" fmla="*/ 235789 w 1207700"/>
                    <a:gd name="connsiteY5" fmla="*/ 0 h 2937057"/>
                    <a:gd name="connsiteX6" fmla="*/ 971910 w 1207700"/>
                    <a:gd name="connsiteY6" fmla="*/ 1 h 2937057"/>
                    <a:gd name="connsiteX7" fmla="*/ 1190446 w 1207700"/>
                    <a:gd name="connsiteY7" fmla="*/ 195534 h 2937057"/>
                    <a:gd name="connsiteX8" fmla="*/ 1207700 w 1207700"/>
                    <a:gd name="connsiteY8" fmla="*/ 391067 h 2937057"/>
                    <a:gd name="connsiteX9" fmla="*/ 683473 w 1207700"/>
                    <a:gd name="connsiteY9" fmla="*/ 384934 h 2937057"/>
                    <a:gd name="connsiteX10" fmla="*/ 680842 w 1207700"/>
                    <a:gd name="connsiteY10" fmla="*/ 358980 h 2937057"/>
                    <a:gd name="connsiteX11" fmla="*/ 671789 w 1207700"/>
                    <a:gd name="connsiteY11" fmla="*/ 270947 h 2937057"/>
                    <a:gd name="connsiteX12" fmla="*/ 533358 w 1207700"/>
                    <a:gd name="connsiteY12" fmla="*/ 259834 h 2937057"/>
                    <a:gd name="connsiteX13" fmla="*/ 523549 w 1207700"/>
                    <a:gd name="connsiteY13" fmla="*/ 379207 h 2937057"/>
                    <a:gd name="connsiteX14" fmla="*/ 523256 w 1207700"/>
                    <a:gd name="connsiteY14" fmla="*/ 383059 h 2937057"/>
                    <a:gd name="connsiteX15" fmla="*/ 309677 w 1207700"/>
                    <a:gd name="connsiteY15" fmla="*/ 380560 h 2937057"/>
                    <a:gd name="connsiteX16" fmla="*/ 310551 w 1207700"/>
                    <a:gd name="connsiteY16" fmla="*/ 856892 h 2937057"/>
                    <a:gd name="connsiteX17" fmla="*/ 574102 w 1207700"/>
                    <a:gd name="connsiteY17" fmla="*/ 1131944 h 2937057"/>
                    <a:gd name="connsiteX18" fmla="*/ 556013 w 1207700"/>
                    <a:gd name="connsiteY18" fmla="*/ 2800042 h 2937057"/>
                    <a:gd name="connsiteX19" fmla="*/ 256283 w 1207700"/>
                    <a:gd name="connsiteY19" fmla="*/ 2787408 h 2937057"/>
                    <a:gd name="connsiteX20" fmla="*/ 261041 w 1207700"/>
                    <a:gd name="connsiteY20" fmla="*/ 1280477 h 2937057"/>
                    <a:gd name="connsiteX21" fmla="*/ 3649 w 1207700"/>
                    <a:gd name="connsiteY21" fmla="*/ 1283457 h 2937057"/>
                    <a:gd name="connsiteX22" fmla="*/ 0 w 1207700"/>
                    <a:gd name="connsiteY22" fmla="*/ 212785 h 2937057"/>
                    <a:gd name="connsiteX23" fmla="*/ 235789 w 1207700"/>
                    <a:gd name="connsiteY23" fmla="*/ 0 h 2937057"/>
                    <a:gd name="connsiteX0" fmla="*/ 490655 w 1207700"/>
                    <a:gd name="connsiteY0" fmla="*/ 92471 h 2937057"/>
                    <a:gd name="connsiteX1" fmla="*/ 614504 w 1207700"/>
                    <a:gd name="connsiteY1" fmla="*/ 252834 h 2937057"/>
                    <a:gd name="connsiteX2" fmla="*/ 694701 w 1207700"/>
                    <a:gd name="connsiteY2" fmla="*/ 102054 h 2937057"/>
                    <a:gd name="connsiteX3" fmla="*/ 512796 w 1207700"/>
                    <a:gd name="connsiteY3" fmla="*/ 99412 h 2937057"/>
                    <a:gd name="connsiteX4" fmla="*/ 490655 w 1207700"/>
                    <a:gd name="connsiteY4" fmla="*/ 92471 h 2937057"/>
                    <a:gd name="connsiteX5" fmla="*/ 235789 w 1207700"/>
                    <a:gd name="connsiteY5" fmla="*/ 0 h 2937057"/>
                    <a:gd name="connsiteX6" fmla="*/ 971910 w 1207700"/>
                    <a:gd name="connsiteY6" fmla="*/ 1 h 2937057"/>
                    <a:gd name="connsiteX7" fmla="*/ 1190446 w 1207700"/>
                    <a:gd name="connsiteY7" fmla="*/ 195534 h 2937057"/>
                    <a:gd name="connsiteX8" fmla="*/ 1207700 w 1207700"/>
                    <a:gd name="connsiteY8" fmla="*/ 391067 h 2937057"/>
                    <a:gd name="connsiteX9" fmla="*/ 683473 w 1207700"/>
                    <a:gd name="connsiteY9" fmla="*/ 384934 h 2937057"/>
                    <a:gd name="connsiteX10" fmla="*/ 680842 w 1207700"/>
                    <a:gd name="connsiteY10" fmla="*/ 358980 h 2937057"/>
                    <a:gd name="connsiteX11" fmla="*/ 671789 w 1207700"/>
                    <a:gd name="connsiteY11" fmla="*/ 270947 h 2937057"/>
                    <a:gd name="connsiteX12" fmla="*/ 533358 w 1207700"/>
                    <a:gd name="connsiteY12" fmla="*/ 259834 h 2937057"/>
                    <a:gd name="connsiteX13" fmla="*/ 523549 w 1207700"/>
                    <a:gd name="connsiteY13" fmla="*/ 379207 h 2937057"/>
                    <a:gd name="connsiteX14" fmla="*/ 523256 w 1207700"/>
                    <a:gd name="connsiteY14" fmla="*/ 383059 h 2937057"/>
                    <a:gd name="connsiteX15" fmla="*/ 309677 w 1207700"/>
                    <a:gd name="connsiteY15" fmla="*/ 380560 h 2937057"/>
                    <a:gd name="connsiteX16" fmla="*/ 310551 w 1207700"/>
                    <a:gd name="connsiteY16" fmla="*/ 856892 h 2937057"/>
                    <a:gd name="connsiteX17" fmla="*/ 574102 w 1207700"/>
                    <a:gd name="connsiteY17" fmla="*/ 1131944 h 2937057"/>
                    <a:gd name="connsiteX18" fmla="*/ 556013 w 1207700"/>
                    <a:gd name="connsiteY18" fmla="*/ 2800042 h 2937057"/>
                    <a:gd name="connsiteX19" fmla="*/ 256283 w 1207700"/>
                    <a:gd name="connsiteY19" fmla="*/ 2787408 h 2937057"/>
                    <a:gd name="connsiteX20" fmla="*/ 261041 w 1207700"/>
                    <a:gd name="connsiteY20" fmla="*/ 1280477 h 2937057"/>
                    <a:gd name="connsiteX21" fmla="*/ 3649 w 1207700"/>
                    <a:gd name="connsiteY21" fmla="*/ 1283457 h 2937057"/>
                    <a:gd name="connsiteX22" fmla="*/ 0 w 1207700"/>
                    <a:gd name="connsiteY22" fmla="*/ 212785 h 2937057"/>
                    <a:gd name="connsiteX23" fmla="*/ 235789 w 1207700"/>
                    <a:gd name="connsiteY23" fmla="*/ 0 h 2937057"/>
                    <a:gd name="connsiteX0" fmla="*/ 490655 w 1207700"/>
                    <a:gd name="connsiteY0" fmla="*/ 92471 h 2934543"/>
                    <a:gd name="connsiteX1" fmla="*/ 614504 w 1207700"/>
                    <a:gd name="connsiteY1" fmla="*/ 252834 h 2934543"/>
                    <a:gd name="connsiteX2" fmla="*/ 694701 w 1207700"/>
                    <a:gd name="connsiteY2" fmla="*/ 102054 h 2934543"/>
                    <a:gd name="connsiteX3" fmla="*/ 512796 w 1207700"/>
                    <a:gd name="connsiteY3" fmla="*/ 99412 h 2934543"/>
                    <a:gd name="connsiteX4" fmla="*/ 490655 w 1207700"/>
                    <a:gd name="connsiteY4" fmla="*/ 92471 h 2934543"/>
                    <a:gd name="connsiteX5" fmla="*/ 235789 w 1207700"/>
                    <a:gd name="connsiteY5" fmla="*/ 0 h 2934543"/>
                    <a:gd name="connsiteX6" fmla="*/ 971910 w 1207700"/>
                    <a:gd name="connsiteY6" fmla="*/ 1 h 2934543"/>
                    <a:gd name="connsiteX7" fmla="*/ 1190446 w 1207700"/>
                    <a:gd name="connsiteY7" fmla="*/ 195534 h 2934543"/>
                    <a:gd name="connsiteX8" fmla="*/ 1207700 w 1207700"/>
                    <a:gd name="connsiteY8" fmla="*/ 391067 h 2934543"/>
                    <a:gd name="connsiteX9" fmla="*/ 683473 w 1207700"/>
                    <a:gd name="connsiteY9" fmla="*/ 384934 h 2934543"/>
                    <a:gd name="connsiteX10" fmla="*/ 680842 w 1207700"/>
                    <a:gd name="connsiteY10" fmla="*/ 358980 h 2934543"/>
                    <a:gd name="connsiteX11" fmla="*/ 671789 w 1207700"/>
                    <a:gd name="connsiteY11" fmla="*/ 270947 h 2934543"/>
                    <a:gd name="connsiteX12" fmla="*/ 533358 w 1207700"/>
                    <a:gd name="connsiteY12" fmla="*/ 259834 h 2934543"/>
                    <a:gd name="connsiteX13" fmla="*/ 523549 w 1207700"/>
                    <a:gd name="connsiteY13" fmla="*/ 379207 h 2934543"/>
                    <a:gd name="connsiteX14" fmla="*/ 523256 w 1207700"/>
                    <a:gd name="connsiteY14" fmla="*/ 383059 h 2934543"/>
                    <a:gd name="connsiteX15" fmla="*/ 309677 w 1207700"/>
                    <a:gd name="connsiteY15" fmla="*/ 380560 h 2934543"/>
                    <a:gd name="connsiteX16" fmla="*/ 310551 w 1207700"/>
                    <a:gd name="connsiteY16" fmla="*/ 856892 h 2934543"/>
                    <a:gd name="connsiteX17" fmla="*/ 574102 w 1207700"/>
                    <a:gd name="connsiteY17" fmla="*/ 1131944 h 2934543"/>
                    <a:gd name="connsiteX18" fmla="*/ 565530 w 1207700"/>
                    <a:gd name="connsiteY18" fmla="*/ 2795284 h 2934543"/>
                    <a:gd name="connsiteX19" fmla="*/ 256283 w 1207700"/>
                    <a:gd name="connsiteY19" fmla="*/ 2787408 h 2934543"/>
                    <a:gd name="connsiteX20" fmla="*/ 261041 w 1207700"/>
                    <a:gd name="connsiteY20" fmla="*/ 1280477 h 2934543"/>
                    <a:gd name="connsiteX21" fmla="*/ 3649 w 1207700"/>
                    <a:gd name="connsiteY21" fmla="*/ 1283457 h 2934543"/>
                    <a:gd name="connsiteX22" fmla="*/ 0 w 1207700"/>
                    <a:gd name="connsiteY22" fmla="*/ 212785 h 2934543"/>
                    <a:gd name="connsiteX23" fmla="*/ 235789 w 1207700"/>
                    <a:gd name="connsiteY23" fmla="*/ 0 h 2934543"/>
                    <a:gd name="connsiteX0" fmla="*/ 490655 w 1207700"/>
                    <a:gd name="connsiteY0" fmla="*/ 92471 h 2934543"/>
                    <a:gd name="connsiteX1" fmla="*/ 614504 w 1207700"/>
                    <a:gd name="connsiteY1" fmla="*/ 252834 h 2934543"/>
                    <a:gd name="connsiteX2" fmla="*/ 694701 w 1207700"/>
                    <a:gd name="connsiteY2" fmla="*/ 102054 h 2934543"/>
                    <a:gd name="connsiteX3" fmla="*/ 512796 w 1207700"/>
                    <a:gd name="connsiteY3" fmla="*/ 99412 h 2934543"/>
                    <a:gd name="connsiteX4" fmla="*/ 490655 w 1207700"/>
                    <a:gd name="connsiteY4" fmla="*/ 92471 h 2934543"/>
                    <a:gd name="connsiteX5" fmla="*/ 235789 w 1207700"/>
                    <a:gd name="connsiteY5" fmla="*/ 0 h 2934543"/>
                    <a:gd name="connsiteX6" fmla="*/ 971910 w 1207700"/>
                    <a:gd name="connsiteY6" fmla="*/ 1 h 2934543"/>
                    <a:gd name="connsiteX7" fmla="*/ 1190446 w 1207700"/>
                    <a:gd name="connsiteY7" fmla="*/ 195534 h 2934543"/>
                    <a:gd name="connsiteX8" fmla="*/ 1207700 w 1207700"/>
                    <a:gd name="connsiteY8" fmla="*/ 391067 h 2934543"/>
                    <a:gd name="connsiteX9" fmla="*/ 683473 w 1207700"/>
                    <a:gd name="connsiteY9" fmla="*/ 384934 h 2934543"/>
                    <a:gd name="connsiteX10" fmla="*/ 680842 w 1207700"/>
                    <a:gd name="connsiteY10" fmla="*/ 358980 h 2934543"/>
                    <a:gd name="connsiteX11" fmla="*/ 671789 w 1207700"/>
                    <a:gd name="connsiteY11" fmla="*/ 270947 h 2934543"/>
                    <a:gd name="connsiteX12" fmla="*/ 533358 w 1207700"/>
                    <a:gd name="connsiteY12" fmla="*/ 259834 h 2934543"/>
                    <a:gd name="connsiteX13" fmla="*/ 523549 w 1207700"/>
                    <a:gd name="connsiteY13" fmla="*/ 379207 h 2934543"/>
                    <a:gd name="connsiteX14" fmla="*/ 523256 w 1207700"/>
                    <a:gd name="connsiteY14" fmla="*/ 383059 h 2934543"/>
                    <a:gd name="connsiteX15" fmla="*/ 309677 w 1207700"/>
                    <a:gd name="connsiteY15" fmla="*/ 380560 h 2934543"/>
                    <a:gd name="connsiteX16" fmla="*/ 310551 w 1207700"/>
                    <a:gd name="connsiteY16" fmla="*/ 856892 h 2934543"/>
                    <a:gd name="connsiteX17" fmla="*/ 569344 w 1207700"/>
                    <a:gd name="connsiteY17" fmla="*/ 1131944 h 2934543"/>
                    <a:gd name="connsiteX18" fmla="*/ 565530 w 1207700"/>
                    <a:gd name="connsiteY18" fmla="*/ 2795284 h 2934543"/>
                    <a:gd name="connsiteX19" fmla="*/ 256283 w 1207700"/>
                    <a:gd name="connsiteY19" fmla="*/ 2787408 h 2934543"/>
                    <a:gd name="connsiteX20" fmla="*/ 261041 w 1207700"/>
                    <a:gd name="connsiteY20" fmla="*/ 1280477 h 2934543"/>
                    <a:gd name="connsiteX21" fmla="*/ 3649 w 1207700"/>
                    <a:gd name="connsiteY21" fmla="*/ 1283457 h 2934543"/>
                    <a:gd name="connsiteX22" fmla="*/ 0 w 1207700"/>
                    <a:gd name="connsiteY22" fmla="*/ 212785 h 2934543"/>
                    <a:gd name="connsiteX23" fmla="*/ 235789 w 1207700"/>
                    <a:gd name="connsiteY23" fmla="*/ 0 h 2934543"/>
                    <a:gd name="connsiteX0" fmla="*/ 490655 w 1207700"/>
                    <a:gd name="connsiteY0" fmla="*/ 92471 h 2934543"/>
                    <a:gd name="connsiteX1" fmla="*/ 614504 w 1207700"/>
                    <a:gd name="connsiteY1" fmla="*/ 252834 h 2934543"/>
                    <a:gd name="connsiteX2" fmla="*/ 694701 w 1207700"/>
                    <a:gd name="connsiteY2" fmla="*/ 102054 h 2934543"/>
                    <a:gd name="connsiteX3" fmla="*/ 512796 w 1207700"/>
                    <a:gd name="connsiteY3" fmla="*/ 99412 h 2934543"/>
                    <a:gd name="connsiteX4" fmla="*/ 490655 w 1207700"/>
                    <a:gd name="connsiteY4" fmla="*/ 92471 h 2934543"/>
                    <a:gd name="connsiteX5" fmla="*/ 235789 w 1207700"/>
                    <a:gd name="connsiteY5" fmla="*/ 0 h 2934543"/>
                    <a:gd name="connsiteX6" fmla="*/ 971910 w 1207700"/>
                    <a:gd name="connsiteY6" fmla="*/ 1 h 2934543"/>
                    <a:gd name="connsiteX7" fmla="*/ 1190446 w 1207700"/>
                    <a:gd name="connsiteY7" fmla="*/ 195534 h 2934543"/>
                    <a:gd name="connsiteX8" fmla="*/ 1207700 w 1207700"/>
                    <a:gd name="connsiteY8" fmla="*/ 391067 h 2934543"/>
                    <a:gd name="connsiteX9" fmla="*/ 683473 w 1207700"/>
                    <a:gd name="connsiteY9" fmla="*/ 384934 h 2934543"/>
                    <a:gd name="connsiteX10" fmla="*/ 680842 w 1207700"/>
                    <a:gd name="connsiteY10" fmla="*/ 358980 h 2934543"/>
                    <a:gd name="connsiteX11" fmla="*/ 671789 w 1207700"/>
                    <a:gd name="connsiteY11" fmla="*/ 270947 h 2934543"/>
                    <a:gd name="connsiteX12" fmla="*/ 533358 w 1207700"/>
                    <a:gd name="connsiteY12" fmla="*/ 259834 h 2934543"/>
                    <a:gd name="connsiteX13" fmla="*/ 523549 w 1207700"/>
                    <a:gd name="connsiteY13" fmla="*/ 379207 h 2934543"/>
                    <a:gd name="connsiteX14" fmla="*/ 523256 w 1207700"/>
                    <a:gd name="connsiteY14" fmla="*/ 383059 h 2934543"/>
                    <a:gd name="connsiteX15" fmla="*/ 309677 w 1207700"/>
                    <a:gd name="connsiteY15" fmla="*/ 380560 h 2934543"/>
                    <a:gd name="connsiteX16" fmla="*/ 310551 w 1207700"/>
                    <a:gd name="connsiteY16" fmla="*/ 856892 h 2934543"/>
                    <a:gd name="connsiteX17" fmla="*/ 569344 w 1207700"/>
                    <a:gd name="connsiteY17" fmla="*/ 1131944 h 2934543"/>
                    <a:gd name="connsiteX18" fmla="*/ 565530 w 1207700"/>
                    <a:gd name="connsiteY18" fmla="*/ 2795284 h 2934543"/>
                    <a:gd name="connsiteX19" fmla="*/ 256283 w 1207700"/>
                    <a:gd name="connsiteY19" fmla="*/ 2787408 h 2934543"/>
                    <a:gd name="connsiteX20" fmla="*/ 261041 w 1207700"/>
                    <a:gd name="connsiteY20" fmla="*/ 1280477 h 2934543"/>
                    <a:gd name="connsiteX21" fmla="*/ 3649 w 1207700"/>
                    <a:gd name="connsiteY21" fmla="*/ 1283457 h 2934543"/>
                    <a:gd name="connsiteX22" fmla="*/ 0 w 1207700"/>
                    <a:gd name="connsiteY22" fmla="*/ 212785 h 2934543"/>
                    <a:gd name="connsiteX23" fmla="*/ 235789 w 1207700"/>
                    <a:gd name="connsiteY23" fmla="*/ 0 h 2934543"/>
                    <a:gd name="connsiteX0" fmla="*/ 490655 w 1207700"/>
                    <a:gd name="connsiteY0" fmla="*/ 92471 h 2934543"/>
                    <a:gd name="connsiteX1" fmla="*/ 614504 w 1207700"/>
                    <a:gd name="connsiteY1" fmla="*/ 252834 h 2934543"/>
                    <a:gd name="connsiteX2" fmla="*/ 694701 w 1207700"/>
                    <a:gd name="connsiteY2" fmla="*/ 102054 h 2934543"/>
                    <a:gd name="connsiteX3" fmla="*/ 512796 w 1207700"/>
                    <a:gd name="connsiteY3" fmla="*/ 99412 h 2934543"/>
                    <a:gd name="connsiteX4" fmla="*/ 490655 w 1207700"/>
                    <a:gd name="connsiteY4" fmla="*/ 92471 h 2934543"/>
                    <a:gd name="connsiteX5" fmla="*/ 235789 w 1207700"/>
                    <a:gd name="connsiteY5" fmla="*/ 0 h 2934543"/>
                    <a:gd name="connsiteX6" fmla="*/ 971910 w 1207700"/>
                    <a:gd name="connsiteY6" fmla="*/ 1 h 2934543"/>
                    <a:gd name="connsiteX7" fmla="*/ 1190446 w 1207700"/>
                    <a:gd name="connsiteY7" fmla="*/ 195534 h 2934543"/>
                    <a:gd name="connsiteX8" fmla="*/ 1207700 w 1207700"/>
                    <a:gd name="connsiteY8" fmla="*/ 391067 h 2934543"/>
                    <a:gd name="connsiteX9" fmla="*/ 683473 w 1207700"/>
                    <a:gd name="connsiteY9" fmla="*/ 384934 h 2934543"/>
                    <a:gd name="connsiteX10" fmla="*/ 680842 w 1207700"/>
                    <a:gd name="connsiteY10" fmla="*/ 358980 h 2934543"/>
                    <a:gd name="connsiteX11" fmla="*/ 671789 w 1207700"/>
                    <a:gd name="connsiteY11" fmla="*/ 270947 h 2934543"/>
                    <a:gd name="connsiteX12" fmla="*/ 533358 w 1207700"/>
                    <a:gd name="connsiteY12" fmla="*/ 259834 h 2934543"/>
                    <a:gd name="connsiteX13" fmla="*/ 523549 w 1207700"/>
                    <a:gd name="connsiteY13" fmla="*/ 379207 h 2934543"/>
                    <a:gd name="connsiteX14" fmla="*/ 523256 w 1207700"/>
                    <a:gd name="connsiteY14" fmla="*/ 383059 h 2934543"/>
                    <a:gd name="connsiteX15" fmla="*/ 309677 w 1207700"/>
                    <a:gd name="connsiteY15" fmla="*/ 380560 h 2934543"/>
                    <a:gd name="connsiteX16" fmla="*/ 310551 w 1207700"/>
                    <a:gd name="connsiteY16" fmla="*/ 856892 h 2934543"/>
                    <a:gd name="connsiteX17" fmla="*/ 569344 w 1207700"/>
                    <a:gd name="connsiteY17" fmla="*/ 1131944 h 2934543"/>
                    <a:gd name="connsiteX18" fmla="*/ 565530 w 1207700"/>
                    <a:gd name="connsiteY18" fmla="*/ 2795284 h 2934543"/>
                    <a:gd name="connsiteX19" fmla="*/ 256283 w 1207700"/>
                    <a:gd name="connsiteY19" fmla="*/ 2787408 h 2934543"/>
                    <a:gd name="connsiteX20" fmla="*/ 261041 w 1207700"/>
                    <a:gd name="connsiteY20" fmla="*/ 1280477 h 2934543"/>
                    <a:gd name="connsiteX21" fmla="*/ 3649 w 1207700"/>
                    <a:gd name="connsiteY21" fmla="*/ 1283457 h 2934543"/>
                    <a:gd name="connsiteX22" fmla="*/ 0 w 1207700"/>
                    <a:gd name="connsiteY22" fmla="*/ 212785 h 2934543"/>
                    <a:gd name="connsiteX23" fmla="*/ 235789 w 1207700"/>
                    <a:gd name="connsiteY23" fmla="*/ 0 h 2934543"/>
                    <a:gd name="connsiteX0" fmla="*/ 490655 w 1207700"/>
                    <a:gd name="connsiteY0" fmla="*/ 92471 h 2934543"/>
                    <a:gd name="connsiteX1" fmla="*/ 614504 w 1207700"/>
                    <a:gd name="connsiteY1" fmla="*/ 252834 h 2934543"/>
                    <a:gd name="connsiteX2" fmla="*/ 694701 w 1207700"/>
                    <a:gd name="connsiteY2" fmla="*/ 102054 h 2934543"/>
                    <a:gd name="connsiteX3" fmla="*/ 512796 w 1207700"/>
                    <a:gd name="connsiteY3" fmla="*/ 99412 h 2934543"/>
                    <a:gd name="connsiteX4" fmla="*/ 490655 w 1207700"/>
                    <a:gd name="connsiteY4" fmla="*/ 92471 h 2934543"/>
                    <a:gd name="connsiteX5" fmla="*/ 235789 w 1207700"/>
                    <a:gd name="connsiteY5" fmla="*/ 0 h 2934543"/>
                    <a:gd name="connsiteX6" fmla="*/ 971910 w 1207700"/>
                    <a:gd name="connsiteY6" fmla="*/ 1 h 2934543"/>
                    <a:gd name="connsiteX7" fmla="*/ 1190446 w 1207700"/>
                    <a:gd name="connsiteY7" fmla="*/ 195534 h 2934543"/>
                    <a:gd name="connsiteX8" fmla="*/ 1207700 w 1207700"/>
                    <a:gd name="connsiteY8" fmla="*/ 391067 h 2934543"/>
                    <a:gd name="connsiteX9" fmla="*/ 683473 w 1207700"/>
                    <a:gd name="connsiteY9" fmla="*/ 384934 h 2934543"/>
                    <a:gd name="connsiteX10" fmla="*/ 680842 w 1207700"/>
                    <a:gd name="connsiteY10" fmla="*/ 358980 h 2934543"/>
                    <a:gd name="connsiteX11" fmla="*/ 671789 w 1207700"/>
                    <a:gd name="connsiteY11" fmla="*/ 270947 h 2934543"/>
                    <a:gd name="connsiteX12" fmla="*/ 533358 w 1207700"/>
                    <a:gd name="connsiteY12" fmla="*/ 259834 h 2934543"/>
                    <a:gd name="connsiteX13" fmla="*/ 523549 w 1207700"/>
                    <a:gd name="connsiteY13" fmla="*/ 379207 h 2934543"/>
                    <a:gd name="connsiteX14" fmla="*/ 523256 w 1207700"/>
                    <a:gd name="connsiteY14" fmla="*/ 383059 h 2934543"/>
                    <a:gd name="connsiteX15" fmla="*/ 309677 w 1207700"/>
                    <a:gd name="connsiteY15" fmla="*/ 380560 h 2934543"/>
                    <a:gd name="connsiteX16" fmla="*/ 310551 w 1207700"/>
                    <a:gd name="connsiteY16" fmla="*/ 856892 h 2934543"/>
                    <a:gd name="connsiteX17" fmla="*/ 569344 w 1207700"/>
                    <a:gd name="connsiteY17" fmla="*/ 1131944 h 2934543"/>
                    <a:gd name="connsiteX18" fmla="*/ 565530 w 1207700"/>
                    <a:gd name="connsiteY18" fmla="*/ 2795284 h 2934543"/>
                    <a:gd name="connsiteX19" fmla="*/ 256283 w 1207700"/>
                    <a:gd name="connsiteY19" fmla="*/ 2787408 h 2934543"/>
                    <a:gd name="connsiteX20" fmla="*/ 261041 w 1207700"/>
                    <a:gd name="connsiteY20" fmla="*/ 1280477 h 2934543"/>
                    <a:gd name="connsiteX21" fmla="*/ 3649 w 1207700"/>
                    <a:gd name="connsiteY21" fmla="*/ 1283457 h 2934543"/>
                    <a:gd name="connsiteX22" fmla="*/ 0 w 1207700"/>
                    <a:gd name="connsiteY22" fmla="*/ 212785 h 2934543"/>
                    <a:gd name="connsiteX23" fmla="*/ 235789 w 1207700"/>
                    <a:gd name="connsiteY23" fmla="*/ 0 h 2934543"/>
                    <a:gd name="connsiteX0" fmla="*/ 490655 w 1207700"/>
                    <a:gd name="connsiteY0" fmla="*/ 92471 h 2934543"/>
                    <a:gd name="connsiteX1" fmla="*/ 614504 w 1207700"/>
                    <a:gd name="connsiteY1" fmla="*/ 252834 h 2934543"/>
                    <a:gd name="connsiteX2" fmla="*/ 694701 w 1207700"/>
                    <a:gd name="connsiteY2" fmla="*/ 102054 h 2934543"/>
                    <a:gd name="connsiteX3" fmla="*/ 512796 w 1207700"/>
                    <a:gd name="connsiteY3" fmla="*/ 99412 h 2934543"/>
                    <a:gd name="connsiteX4" fmla="*/ 490655 w 1207700"/>
                    <a:gd name="connsiteY4" fmla="*/ 92471 h 2934543"/>
                    <a:gd name="connsiteX5" fmla="*/ 235789 w 1207700"/>
                    <a:gd name="connsiteY5" fmla="*/ 0 h 2934543"/>
                    <a:gd name="connsiteX6" fmla="*/ 971910 w 1207700"/>
                    <a:gd name="connsiteY6" fmla="*/ 1 h 2934543"/>
                    <a:gd name="connsiteX7" fmla="*/ 1190446 w 1207700"/>
                    <a:gd name="connsiteY7" fmla="*/ 195534 h 2934543"/>
                    <a:gd name="connsiteX8" fmla="*/ 1207700 w 1207700"/>
                    <a:gd name="connsiteY8" fmla="*/ 391067 h 2934543"/>
                    <a:gd name="connsiteX9" fmla="*/ 683473 w 1207700"/>
                    <a:gd name="connsiteY9" fmla="*/ 384934 h 2934543"/>
                    <a:gd name="connsiteX10" fmla="*/ 680842 w 1207700"/>
                    <a:gd name="connsiteY10" fmla="*/ 358980 h 2934543"/>
                    <a:gd name="connsiteX11" fmla="*/ 671789 w 1207700"/>
                    <a:gd name="connsiteY11" fmla="*/ 270947 h 2934543"/>
                    <a:gd name="connsiteX12" fmla="*/ 533358 w 1207700"/>
                    <a:gd name="connsiteY12" fmla="*/ 259834 h 2934543"/>
                    <a:gd name="connsiteX13" fmla="*/ 523549 w 1207700"/>
                    <a:gd name="connsiteY13" fmla="*/ 379207 h 2934543"/>
                    <a:gd name="connsiteX14" fmla="*/ 523256 w 1207700"/>
                    <a:gd name="connsiteY14" fmla="*/ 383059 h 2934543"/>
                    <a:gd name="connsiteX15" fmla="*/ 309677 w 1207700"/>
                    <a:gd name="connsiteY15" fmla="*/ 380560 h 2934543"/>
                    <a:gd name="connsiteX16" fmla="*/ 310551 w 1207700"/>
                    <a:gd name="connsiteY16" fmla="*/ 856892 h 2934543"/>
                    <a:gd name="connsiteX17" fmla="*/ 569344 w 1207700"/>
                    <a:gd name="connsiteY17" fmla="*/ 1131944 h 2934543"/>
                    <a:gd name="connsiteX18" fmla="*/ 565530 w 1207700"/>
                    <a:gd name="connsiteY18" fmla="*/ 2795284 h 2934543"/>
                    <a:gd name="connsiteX19" fmla="*/ 256283 w 1207700"/>
                    <a:gd name="connsiteY19" fmla="*/ 2787408 h 2934543"/>
                    <a:gd name="connsiteX20" fmla="*/ 261041 w 1207700"/>
                    <a:gd name="connsiteY20" fmla="*/ 1280477 h 2934543"/>
                    <a:gd name="connsiteX21" fmla="*/ 3649 w 1207700"/>
                    <a:gd name="connsiteY21" fmla="*/ 1283457 h 2934543"/>
                    <a:gd name="connsiteX22" fmla="*/ 0 w 1207700"/>
                    <a:gd name="connsiteY22" fmla="*/ 212785 h 2934543"/>
                    <a:gd name="connsiteX23" fmla="*/ 235789 w 1207700"/>
                    <a:gd name="connsiteY23" fmla="*/ 0 h 2934543"/>
                    <a:gd name="connsiteX0" fmla="*/ 490655 w 1207700"/>
                    <a:gd name="connsiteY0" fmla="*/ 92471 h 2932299"/>
                    <a:gd name="connsiteX1" fmla="*/ 614504 w 1207700"/>
                    <a:gd name="connsiteY1" fmla="*/ 252834 h 2932299"/>
                    <a:gd name="connsiteX2" fmla="*/ 694701 w 1207700"/>
                    <a:gd name="connsiteY2" fmla="*/ 102054 h 2932299"/>
                    <a:gd name="connsiteX3" fmla="*/ 512796 w 1207700"/>
                    <a:gd name="connsiteY3" fmla="*/ 99412 h 2932299"/>
                    <a:gd name="connsiteX4" fmla="*/ 490655 w 1207700"/>
                    <a:gd name="connsiteY4" fmla="*/ 92471 h 2932299"/>
                    <a:gd name="connsiteX5" fmla="*/ 235789 w 1207700"/>
                    <a:gd name="connsiteY5" fmla="*/ 0 h 2932299"/>
                    <a:gd name="connsiteX6" fmla="*/ 971910 w 1207700"/>
                    <a:gd name="connsiteY6" fmla="*/ 1 h 2932299"/>
                    <a:gd name="connsiteX7" fmla="*/ 1190446 w 1207700"/>
                    <a:gd name="connsiteY7" fmla="*/ 195534 h 2932299"/>
                    <a:gd name="connsiteX8" fmla="*/ 1207700 w 1207700"/>
                    <a:gd name="connsiteY8" fmla="*/ 391067 h 2932299"/>
                    <a:gd name="connsiteX9" fmla="*/ 683473 w 1207700"/>
                    <a:gd name="connsiteY9" fmla="*/ 384934 h 2932299"/>
                    <a:gd name="connsiteX10" fmla="*/ 680842 w 1207700"/>
                    <a:gd name="connsiteY10" fmla="*/ 358980 h 2932299"/>
                    <a:gd name="connsiteX11" fmla="*/ 671789 w 1207700"/>
                    <a:gd name="connsiteY11" fmla="*/ 270947 h 2932299"/>
                    <a:gd name="connsiteX12" fmla="*/ 533358 w 1207700"/>
                    <a:gd name="connsiteY12" fmla="*/ 259834 h 2932299"/>
                    <a:gd name="connsiteX13" fmla="*/ 523549 w 1207700"/>
                    <a:gd name="connsiteY13" fmla="*/ 379207 h 2932299"/>
                    <a:gd name="connsiteX14" fmla="*/ 523256 w 1207700"/>
                    <a:gd name="connsiteY14" fmla="*/ 383059 h 2932299"/>
                    <a:gd name="connsiteX15" fmla="*/ 309677 w 1207700"/>
                    <a:gd name="connsiteY15" fmla="*/ 380560 h 2932299"/>
                    <a:gd name="connsiteX16" fmla="*/ 310551 w 1207700"/>
                    <a:gd name="connsiteY16" fmla="*/ 856892 h 2932299"/>
                    <a:gd name="connsiteX17" fmla="*/ 569344 w 1207700"/>
                    <a:gd name="connsiteY17" fmla="*/ 1131944 h 2932299"/>
                    <a:gd name="connsiteX18" fmla="*/ 565530 w 1207700"/>
                    <a:gd name="connsiteY18" fmla="*/ 2795284 h 2932299"/>
                    <a:gd name="connsiteX19" fmla="*/ 261041 w 1207700"/>
                    <a:gd name="connsiteY19" fmla="*/ 2782650 h 2932299"/>
                    <a:gd name="connsiteX20" fmla="*/ 261041 w 1207700"/>
                    <a:gd name="connsiteY20" fmla="*/ 1280477 h 2932299"/>
                    <a:gd name="connsiteX21" fmla="*/ 3649 w 1207700"/>
                    <a:gd name="connsiteY21" fmla="*/ 1283457 h 2932299"/>
                    <a:gd name="connsiteX22" fmla="*/ 0 w 1207700"/>
                    <a:gd name="connsiteY22" fmla="*/ 212785 h 2932299"/>
                    <a:gd name="connsiteX23" fmla="*/ 235789 w 1207700"/>
                    <a:gd name="connsiteY23" fmla="*/ 0 h 2932299"/>
                    <a:gd name="connsiteX0" fmla="*/ 490655 w 1207700"/>
                    <a:gd name="connsiteY0" fmla="*/ 92471 h 2932299"/>
                    <a:gd name="connsiteX1" fmla="*/ 614504 w 1207700"/>
                    <a:gd name="connsiteY1" fmla="*/ 252834 h 2932299"/>
                    <a:gd name="connsiteX2" fmla="*/ 694701 w 1207700"/>
                    <a:gd name="connsiteY2" fmla="*/ 102054 h 2932299"/>
                    <a:gd name="connsiteX3" fmla="*/ 512796 w 1207700"/>
                    <a:gd name="connsiteY3" fmla="*/ 99412 h 2932299"/>
                    <a:gd name="connsiteX4" fmla="*/ 490655 w 1207700"/>
                    <a:gd name="connsiteY4" fmla="*/ 92471 h 2932299"/>
                    <a:gd name="connsiteX5" fmla="*/ 235789 w 1207700"/>
                    <a:gd name="connsiteY5" fmla="*/ 0 h 2932299"/>
                    <a:gd name="connsiteX6" fmla="*/ 971910 w 1207700"/>
                    <a:gd name="connsiteY6" fmla="*/ 1 h 2932299"/>
                    <a:gd name="connsiteX7" fmla="*/ 1190446 w 1207700"/>
                    <a:gd name="connsiteY7" fmla="*/ 195534 h 2932299"/>
                    <a:gd name="connsiteX8" fmla="*/ 1207700 w 1207700"/>
                    <a:gd name="connsiteY8" fmla="*/ 391067 h 2932299"/>
                    <a:gd name="connsiteX9" fmla="*/ 683473 w 1207700"/>
                    <a:gd name="connsiteY9" fmla="*/ 384934 h 2932299"/>
                    <a:gd name="connsiteX10" fmla="*/ 680842 w 1207700"/>
                    <a:gd name="connsiteY10" fmla="*/ 358980 h 2932299"/>
                    <a:gd name="connsiteX11" fmla="*/ 671789 w 1207700"/>
                    <a:gd name="connsiteY11" fmla="*/ 270947 h 2932299"/>
                    <a:gd name="connsiteX12" fmla="*/ 533358 w 1207700"/>
                    <a:gd name="connsiteY12" fmla="*/ 259834 h 2932299"/>
                    <a:gd name="connsiteX13" fmla="*/ 523549 w 1207700"/>
                    <a:gd name="connsiteY13" fmla="*/ 379207 h 2932299"/>
                    <a:gd name="connsiteX14" fmla="*/ 523256 w 1207700"/>
                    <a:gd name="connsiteY14" fmla="*/ 383059 h 2932299"/>
                    <a:gd name="connsiteX15" fmla="*/ 309677 w 1207700"/>
                    <a:gd name="connsiteY15" fmla="*/ 380560 h 2932299"/>
                    <a:gd name="connsiteX16" fmla="*/ 310551 w 1207700"/>
                    <a:gd name="connsiteY16" fmla="*/ 856892 h 2932299"/>
                    <a:gd name="connsiteX17" fmla="*/ 569344 w 1207700"/>
                    <a:gd name="connsiteY17" fmla="*/ 1131944 h 2932299"/>
                    <a:gd name="connsiteX18" fmla="*/ 565530 w 1207700"/>
                    <a:gd name="connsiteY18" fmla="*/ 2795284 h 2932299"/>
                    <a:gd name="connsiteX19" fmla="*/ 261041 w 1207700"/>
                    <a:gd name="connsiteY19" fmla="*/ 2782650 h 2932299"/>
                    <a:gd name="connsiteX20" fmla="*/ 261041 w 1207700"/>
                    <a:gd name="connsiteY20" fmla="*/ 1280477 h 2932299"/>
                    <a:gd name="connsiteX21" fmla="*/ 3649 w 1207700"/>
                    <a:gd name="connsiteY21" fmla="*/ 1283457 h 2932299"/>
                    <a:gd name="connsiteX22" fmla="*/ 0 w 1207700"/>
                    <a:gd name="connsiteY22" fmla="*/ 212785 h 2932299"/>
                    <a:gd name="connsiteX23" fmla="*/ 235789 w 1207700"/>
                    <a:gd name="connsiteY23" fmla="*/ 0 h 2932299"/>
                    <a:gd name="connsiteX0" fmla="*/ 490655 w 1207700"/>
                    <a:gd name="connsiteY0" fmla="*/ 92471 h 2932299"/>
                    <a:gd name="connsiteX1" fmla="*/ 614504 w 1207700"/>
                    <a:gd name="connsiteY1" fmla="*/ 252834 h 2932299"/>
                    <a:gd name="connsiteX2" fmla="*/ 694701 w 1207700"/>
                    <a:gd name="connsiteY2" fmla="*/ 102054 h 2932299"/>
                    <a:gd name="connsiteX3" fmla="*/ 512796 w 1207700"/>
                    <a:gd name="connsiteY3" fmla="*/ 99412 h 2932299"/>
                    <a:gd name="connsiteX4" fmla="*/ 490655 w 1207700"/>
                    <a:gd name="connsiteY4" fmla="*/ 92471 h 2932299"/>
                    <a:gd name="connsiteX5" fmla="*/ 235789 w 1207700"/>
                    <a:gd name="connsiteY5" fmla="*/ 0 h 2932299"/>
                    <a:gd name="connsiteX6" fmla="*/ 971910 w 1207700"/>
                    <a:gd name="connsiteY6" fmla="*/ 1 h 2932299"/>
                    <a:gd name="connsiteX7" fmla="*/ 1190446 w 1207700"/>
                    <a:gd name="connsiteY7" fmla="*/ 195534 h 2932299"/>
                    <a:gd name="connsiteX8" fmla="*/ 1207700 w 1207700"/>
                    <a:gd name="connsiteY8" fmla="*/ 391067 h 2932299"/>
                    <a:gd name="connsiteX9" fmla="*/ 683473 w 1207700"/>
                    <a:gd name="connsiteY9" fmla="*/ 384934 h 2932299"/>
                    <a:gd name="connsiteX10" fmla="*/ 680842 w 1207700"/>
                    <a:gd name="connsiteY10" fmla="*/ 358980 h 2932299"/>
                    <a:gd name="connsiteX11" fmla="*/ 671789 w 1207700"/>
                    <a:gd name="connsiteY11" fmla="*/ 270947 h 2932299"/>
                    <a:gd name="connsiteX12" fmla="*/ 533358 w 1207700"/>
                    <a:gd name="connsiteY12" fmla="*/ 259834 h 2932299"/>
                    <a:gd name="connsiteX13" fmla="*/ 523549 w 1207700"/>
                    <a:gd name="connsiteY13" fmla="*/ 379207 h 2932299"/>
                    <a:gd name="connsiteX14" fmla="*/ 523256 w 1207700"/>
                    <a:gd name="connsiteY14" fmla="*/ 383059 h 2932299"/>
                    <a:gd name="connsiteX15" fmla="*/ 309677 w 1207700"/>
                    <a:gd name="connsiteY15" fmla="*/ 380560 h 2932299"/>
                    <a:gd name="connsiteX16" fmla="*/ 310551 w 1207700"/>
                    <a:gd name="connsiteY16" fmla="*/ 856892 h 2932299"/>
                    <a:gd name="connsiteX17" fmla="*/ 569344 w 1207700"/>
                    <a:gd name="connsiteY17" fmla="*/ 1131944 h 2932299"/>
                    <a:gd name="connsiteX18" fmla="*/ 565530 w 1207700"/>
                    <a:gd name="connsiteY18" fmla="*/ 2795284 h 2932299"/>
                    <a:gd name="connsiteX19" fmla="*/ 261041 w 1207700"/>
                    <a:gd name="connsiteY19" fmla="*/ 2782650 h 2932299"/>
                    <a:gd name="connsiteX20" fmla="*/ 261041 w 1207700"/>
                    <a:gd name="connsiteY20" fmla="*/ 1280477 h 2932299"/>
                    <a:gd name="connsiteX21" fmla="*/ 3649 w 1207700"/>
                    <a:gd name="connsiteY21" fmla="*/ 1283457 h 2932299"/>
                    <a:gd name="connsiteX22" fmla="*/ 0 w 1207700"/>
                    <a:gd name="connsiteY22" fmla="*/ 212785 h 2932299"/>
                    <a:gd name="connsiteX23" fmla="*/ 235789 w 1207700"/>
                    <a:gd name="connsiteY23" fmla="*/ 0 h 2932299"/>
                    <a:gd name="connsiteX0" fmla="*/ 490655 w 1207700"/>
                    <a:gd name="connsiteY0" fmla="*/ 92471 h 2932299"/>
                    <a:gd name="connsiteX1" fmla="*/ 614504 w 1207700"/>
                    <a:gd name="connsiteY1" fmla="*/ 252834 h 2932299"/>
                    <a:gd name="connsiteX2" fmla="*/ 694701 w 1207700"/>
                    <a:gd name="connsiteY2" fmla="*/ 102054 h 2932299"/>
                    <a:gd name="connsiteX3" fmla="*/ 512796 w 1207700"/>
                    <a:gd name="connsiteY3" fmla="*/ 99412 h 2932299"/>
                    <a:gd name="connsiteX4" fmla="*/ 490655 w 1207700"/>
                    <a:gd name="connsiteY4" fmla="*/ 92471 h 2932299"/>
                    <a:gd name="connsiteX5" fmla="*/ 235789 w 1207700"/>
                    <a:gd name="connsiteY5" fmla="*/ 0 h 2932299"/>
                    <a:gd name="connsiteX6" fmla="*/ 971910 w 1207700"/>
                    <a:gd name="connsiteY6" fmla="*/ 1 h 2932299"/>
                    <a:gd name="connsiteX7" fmla="*/ 1190446 w 1207700"/>
                    <a:gd name="connsiteY7" fmla="*/ 195534 h 2932299"/>
                    <a:gd name="connsiteX8" fmla="*/ 1207700 w 1207700"/>
                    <a:gd name="connsiteY8" fmla="*/ 391067 h 2932299"/>
                    <a:gd name="connsiteX9" fmla="*/ 683473 w 1207700"/>
                    <a:gd name="connsiteY9" fmla="*/ 384934 h 2932299"/>
                    <a:gd name="connsiteX10" fmla="*/ 680842 w 1207700"/>
                    <a:gd name="connsiteY10" fmla="*/ 358980 h 2932299"/>
                    <a:gd name="connsiteX11" fmla="*/ 671789 w 1207700"/>
                    <a:gd name="connsiteY11" fmla="*/ 270947 h 2932299"/>
                    <a:gd name="connsiteX12" fmla="*/ 533358 w 1207700"/>
                    <a:gd name="connsiteY12" fmla="*/ 259834 h 2932299"/>
                    <a:gd name="connsiteX13" fmla="*/ 523549 w 1207700"/>
                    <a:gd name="connsiteY13" fmla="*/ 379207 h 2932299"/>
                    <a:gd name="connsiteX14" fmla="*/ 523256 w 1207700"/>
                    <a:gd name="connsiteY14" fmla="*/ 383059 h 2932299"/>
                    <a:gd name="connsiteX15" fmla="*/ 309677 w 1207700"/>
                    <a:gd name="connsiteY15" fmla="*/ 380560 h 2932299"/>
                    <a:gd name="connsiteX16" fmla="*/ 310551 w 1207700"/>
                    <a:gd name="connsiteY16" fmla="*/ 856892 h 2932299"/>
                    <a:gd name="connsiteX17" fmla="*/ 569344 w 1207700"/>
                    <a:gd name="connsiteY17" fmla="*/ 1131944 h 2932299"/>
                    <a:gd name="connsiteX18" fmla="*/ 565530 w 1207700"/>
                    <a:gd name="connsiteY18" fmla="*/ 2795284 h 2932299"/>
                    <a:gd name="connsiteX19" fmla="*/ 261041 w 1207700"/>
                    <a:gd name="connsiteY19" fmla="*/ 2782650 h 2932299"/>
                    <a:gd name="connsiteX20" fmla="*/ 261041 w 1207700"/>
                    <a:gd name="connsiteY20" fmla="*/ 1280477 h 2932299"/>
                    <a:gd name="connsiteX21" fmla="*/ 3649 w 1207700"/>
                    <a:gd name="connsiteY21" fmla="*/ 1283457 h 2932299"/>
                    <a:gd name="connsiteX22" fmla="*/ 0 w 1207700"/>
                    <a:gd name="connsiteY22" fmla="*/ 212785 h 2932299"/>
                    <a:gd name="connsiteX23" fmla="*/ 235789 w 1207700"/>
                    <a:gd name="connsiteY23" fmla="*/ 0 h 2932299"/>
                    <a:gd name="connsiteX0" fmla="*/ 490655 w 1207700"/>
                    <a:gd name="connsiteY0" fmla="*/ 92471 h 2930100"/>
                    <a:gd name="connsiteX1" fmla="*/ 614504 w 1207700"/>
                    <a:gd name="connsiteY1" fmla="*/ 252834 h 2930100"/>
                    <a:gd name="connsiteX2" fmla="*/ 694701 w 1207700"/>
                    <a:gd name="connsiteY2" fmla="*/ 102054 h 2930100"/>
                    <a:gd name="connsiteX3" fmla="*/ 512796 w 1207700"/>
                    <a:gd name="connsiteY3" fmla="*/ 99412 h 2930100"/>
                    <a:gd name="connsiteX4" fmla="*/ 490655 w 1207700"/>
                    <a:gd name="connsiteY4" fmla="*/ 92471 h 2930100"/>
                    <a:gd name="connsiteX5" fmla="*/ 235789 w 1207700"/>
                    <a:gd name="connsiteY5" fmla="*/ 0 h 2930100"/>
                    <a:gd name="connsiteX6" fmla="*/ 971910 w 1207700"/>
                    <a:gd name="connsiteY6" fmla="*/ 1 h 2930100"/>
                    <a:gd name="connsiteX7" fmla="*/ 1190446 w 1207700"/>
                    <a:gd name="connsiteY7" fmla="*/ 195534 h 2930100"/>
                    <a:gd name="connsiteX8" fmla="*/ 1207700 w 1207700"/>
                    <a:gd name="connsiteY8" fmla="*/ 391067 h 2930100"/>
                    <a:gd name="connsiteX9" fmla="*/ 683473 w 1207700"/>
                    <a:gd name="connsiteY9" fmla="*/ 384934 h 2930100"/>
                    <a:gd name="connsiteX10" fmla="*/ 680842 w 1207700"/>
                    <a:gd name="connsiteY10" fmla="*/ 358980 h 2930100"/>
                    <a:gd name="connsiteX11" fmla="*/ 671789 w 1207700"/>
                    <a:gd name="connsiteY11" fmla="*/ 270947 h 2930100"/>
                    <a:gd name="connsiteX12" fmla="*/ 533358 w 1207700"/>
                    <a:gd name="connsiteY12" fmla="*/ 259834 h 2930100"/>
                    <a:gd name="connsiteX13" fmla="*/ 523549 w 1207700"/>
                    <a:gd name="connsiteY13" fmla="*/ 379207 h 2930100"/>
                    <a:gd name="connsiteX14" fmla="*/ 523256 w 1207700"/>
                    <a:gd name="connsiteY14" fmla="*/ 383059 h 2930100"/>
                    <a:gd name="connsiteX15" fmla="*/ 309677 w 1207700"/>
                    <a:gd name="connsiteY15" fmla="*/ 380560 h 2930100"/>
                    <a:gd name="connsiteX16" fmla="*/ 310551 w 1207700"/>
                    <a:gd name="connsiteY16" fmla="*/ 856892 h 2930100"/>
                    <a:gd name="connsiteX17" fmla="*/ 569344 w 1207700"/>
                    <a:gd name="connsiteY17" fmla="*/ 1131944 h 2930100"/>
                    <a:gd name="connsiteX18" fmla="*/ 565530 w 1207700"/>
                    <a:gd name="connsiteY18" fmla="*/ 2795284 h 2930100"/>
                    <a:gd name="connsiteX19" fmla="*/ 256283 w 1207700"/>
                    <a:gd name="connsiteY19" fmla="*/ 2777892 h 2930100"/>
                    <a:gd name="connsiteX20" fmla="*/ 261041 w 1207700"/>
                    <a:gd name="connsiteY20" fmla="*/ 1280477 h 2930100"/>
                    <a:gd name="connsiteX21" fmla="*/ 3649 w 1207700"/>
                    <a:gd name="connsiteY21" fmla="*/ 1283457 h 2930100"/>
                    <a:gd name="connsiteX22" fmla="*/ 0 w 1207700"/>
                    <a:gd name="connsiteY22" fmla="*/ 212785 h 2930100"/>
                    <a:gd name="connsiteX23" fmla="*/ 235789 w 1207700"/>
                    <a:gd name="connsiteY23" fmla="*/ 0 h 2930100"/>
                    <a:gd name="connsiteX0" fmla="*/ 490655 w 1207700"/>
                    <a:gd name="connsiteY0" fmla="*/ 92471 h 2930100"/>
                    <a:gd name="connsiteX1" fmla="*/ 614504 w 1207700"/>
                    <a:gd name="connsiteY1" fmla="*/ 252834 h 2930100"/>
                    <a:gd name="connsiteX2" fmla="*/ 694701 w 1207700"/>
                    <a:gd name="connsiteY2" fmla="*/ 102054 h 2930100"/>
                    <a:gd name="connsiteX3" fmla="*/ 512796 w 1207700"/>
                    <a:gd name="connsiteY3" fmla="*/ 99412 h 2930100"/>
                    <a:gd name="connsiteX4" fmla="*/ 490655 w 1207700"/>
                    <a:gd name="connsiteY4" fmla="*/ 92471 h 2930100"/>
                    <a:gd name="connsiteX5" fmla="*/ 235789 w 1207700"/>
                    <a:gd name="connsiteY5" fmla="*/ 0 h 2930100"/>
                    <a:gd name="connsiteX6" fmla="*/ 971910 w 1207700"/>
                    <a:gd name="connsiteY6" fmla="*/ 1 h 2930100"/>
                    <a:gd name="connsiteX7" fmla="*/ 1190446 w 1207700"/>
                    <a:gd name="connsiteY7" fmla="*/ 195534 h 2930100"/>
                    <a:gd name="connsiteX8" fmla="*/ 1207700 w 1207700"/>
                    <a:gd name="connsiteY8" fmla="*/ 391067 h 2930100"/>
                    <a:gd name="connsiteX9" fmla="*/ 683473 w 1207700"/>
                    <a:gd name="connsiteY9" fmla="*/ 384934 h 2930100"/>
                    <a:gd name="connsiteX10" fmla="*/ 680842 w 1207700"/>
                    <a:gd name="connsiteY10" fmla="*/ 358980 h 2930100"/>
                    <a:gd name="connsiteX11" fmla="*/ 671789 w 1207700"/>
                    <a:gd name="connsiteY11" fmla="*/ 270947 h 2930100"/>
                    <a:gd name="connsiteX12" fmla="*/ 533358 w 1207700"/>
                    <a:gd name="connsiteY12" fmla="*/ 259834 h 2930100"/>
                    <a:gd name="connsiteX13" fmla="*/ 523549 w 1207700"/>
                    <a:gd name="connsiteY13" fmla="*/ 379207 h 2930100"/>
                    <a:gd name="connsiteX14" fmla="*/ 523256 w 1207700"/>
                    <a:gd name="connsiteY14" fmla="*/ 383059 h 2930100"/>
                    <a:gd name="connsiteX15" fmla="*/ 309677 w 1207700"/>
                    <a:gd name="connsiteY15" fmla="*/ 380560 h 2930100"/>
                    <a:gd name="connsiteX16" fmla="*/ 310551 w 1207700"/>
                    <a:gd name="connsiteY16" fmla="*/ 856892 h 2930100"/>
                    <a:gd name="connsiteX17" fmla="*/ 569344 w 1207700"/>
                    <a:gd name="connsiteY17" fmla="*/ 1131944 h 2930100"/>
                    <a:gd name="connsiteX18" fmla="*/ 565530 w 1207700"/>
                    <a:gd name="connsiteY18" fmla="*/ 2795284 h 2930100"/>
                    <a:gd name="connsiteX19" fmla="*/ 256283 w 1207700"/>
                    <a:gd name="connsiteY19" fmla="*/ 2777892 h 2930100"/>
                    <a:gd name="connsiteX20" fmla="*/ 261041 w 1207700"/>
                    <a:gd name="connsiteY20" fmla="*/ 1280477 h 2930100"/>
                    <a:gd name="connsiteX21" fmla="*/ 3649 w 1207700"/>
                    <a:gd name="connsiteY21" fmla="*/ 1283457 h 2930100"/>
                    <a:gd name="connsiteX22" fmla="*/ 0 w 1207700"/>
                    <a:gd name="connsiteY22" fmla="*/ 212785 h 2930100"/>
                    <a:gd name="connsiteX23" fmla="*/ 235789 w 1207700"/>
                    <a:gd name="connsiteY23" fmla="*/ 0 h 2930100"/>
                    <a:gd name="connsiteX0" fmla="*/ 490655 w 1207700"/>
                    <a:gd name="connsiteY0" fmla="*/ 92471 h 2930100"/>
                    <a:gd name="connsiteX1" fmla="*/ 614504 w 1207700"/>
                    <a:gd name="connsiteY1" fmla="*/ 252834 h 2930100"/>
                    <a:gd name="connsiteX2" fmla="*/ 694701 w 1207700"/>
                    <a:gd name="connsiteY2" fmla="*/ 102054 h 2930100"/>
                    <a:gd name="connsiteX3" fmla="*/ 512796 w 1207700"/>
                    <a:gd name="connsiteY3" fmla="*/ 99412 h 2930100"/>
                    <a:gd name="connsiteX4" fmla="*/ 490655 w 1207700"/>
                    <a:gd name="connsiteY4" fmla="*/ 92471 h 2930100"/>
                    <a:gd name="connsiteX5" fmla="*/ 235789 w 1207700"/>
                    <a:gd name="connsiteY5" fmla="*/ 0 h 2930100"/>
                    <a:gd name="connsiteX6" fmla="*/ 971910 w 1207700"/>
                    <a:gd name="connsiteY6" fmla="*/ 1 h 2930100"/>
                    <a:gd name="connsiteX7" fmla="*/ 1190446 w 1207700"/>
                    <a:gd name="connsiteY7" fmla="*/ 195534 h 2930100"/>
                    <a:gd name="connsiteX8" fmla="*/ 1207700 w 1207700"/>
                    <a:gd name="connsiteY8" fmla="*/ 391067 h 2930100"/>
                    <a:gd name="connsiteX9" fmla="*/ 683473 w 1207700"/>
                    <a:gd name="connsiteY9" fmla="*/ 384934 h 2930100"/>
                    <a:gd name="connsiteX10" fmla="*/ 680842 w 1207700"/>
                    <a:gd name="connsiteY10" fmla="*/ 358980 h 2930100"/>
                    <a:gd name="connsiteX11" fmla="*/ 671789 w 1207700"/>
                    <a:gd name="connsiteY11" fmla="*/ 270947 h 2930100"/>
                    <a:gd name="connsiteX12" fmla="*/ 533358 w 1207700"/>
                    <a:gd name="connsiteY12" fmla="*/ 259834 h 2930100"/>
                    <a:gd name="connsiteX13" fmla="*/ 523549 w 1207700"/>
                    <a:gd name="connsiteY13" fmla="*/ 379207 h 2930100"/>
                    <a:gd name="connsiteX14" fmla="*/ 523256 w 1207700"/>
                    <a:gd name="connsiteY14" fmla="*/ 383059 h 2930100"/>
                    <a:gd name="connsiteX15" fmla="*/ 309677 w 1207700"/>
                    <a:gd name="connsiteY15" fmla="*/ 380560 h 2930100"/>
                    <a:gd name="connsiteX16" fmla="*/ 310551 w 1207700"/>
                    <a:gd name="connsiteY16" fmla="*/ 856892 h 2930100"/>
                    <a:gd name="connsiteX17" fmla="*/ 564586 w 1207700"/>
                    <a:gd name="connsiteY17" fmla="*/ 1136703 h 2930100"/>
                    <a:gd name="connsiteX18" fmla="*/ 565530 w 1207700"/>
                    <a:gd name="connsiteY18" fmla="*/ 2795284 h 2930100"/>
                    <a:gd name="connsiteX19" fmla="*/ 256283 w 1207700"/>
                    <a:gd name="connsiteY19" fmla="*/ 2777892 h 2930100"/>
                    <a:gd name="connsiteX20" fmla="*/ 261041 w 1207700"/>
                    <a:gd name="connsiteY20" fmla="*/ 1280477 h 2930100"/>
                    <a:gd name="connsiteX21" fmla="*/ 3649 w 1207700"/>
                    <a:gd name="connsiteY21" fmla="*/ 1283457 h 2930100"/>
                    <a:gd name="connsiteX22" fmla="*/ 0 w 1207700"/>
                    <a:gd name="connsiteY22" fmla="*/ 212785 h 2930100"/>
                    <a:gd name="connsiteX23" fmla="*/ 235789 w 1207700"/>
                    <a:gd name="connsiteY23" fmla="*/ 0 h 2930100"/>
                    <a:gd name="connsiteX0" fmla="*/ 490655 w 1207700"/>
                    <a:gd name="connsiteY0" fmla="*/ 92471 h 2930101"/>
                    <a:gd name="connsiteX1" fmla="*/ 614504 w 1207700"/>
                    <a:gd name="connsiteY1" fmla="*/ 252834 h 2930101"/>
                    <a:gd name="connsiteX2" fmla="*/ 694701 w 1207700"/>
                    <a:gd name="connsiteY2" fmla="*/ 102054 h 2930101"/>
                    <a:gd name="connsiteX3" fmla="*/ 512796 w 1207700"/>
                    <a:gd name="connsiteY3" fmla="*/ 99412 h 2930101"/>
                    <a:gd name="connsiteX4" fmla="*/ 490655 w 1207700"/>
                    <a:gd name="connsiteY4" fmla="*/ 92471 h 2930101"/>
                    <a:gd name="connsiteX5" fmla="*/ 235789 w 1207700"/>
                    <a:gd name="connsiteY5" fmla="*/ 0 h 2930101"/>
                    <a:gd name="connsiteX6" fmla="*/ 971910 w 1207700"/>
                    <a:gd name="connsiteY6" fmla="*/ 1 h 2930101"/>
                    <a:gd name="connsiteX7" fmla="*/ 1190446 w 1207700"/>
                    <a:gd name="connsiteY7" fmla="*/ 195534 h 2930101"/>
                    <a:gd name="connsiteX8" fmla="*/ 1207700 w 1207700"/>
                    <a:gd name="connsiteY8" fmla="*/ 391067 h 2930101"/>
                    <a:gd name="connsiteX9" fmla="*/ 683473 w 1207700"/>
                    <a:gd name="connsiteY9" fmla="*/ 384934 h 2930101"/>
                    <a:gd name="connsiteX10" fmla="*/ 680842 w 1207700"/>
                    <a:gd name="connsiteY10" fmla="*/ 358980 h 2930101"/>
                    <a:gd name="connsiteX11" fmla="*/ 671789 w 1207700"/>
                    <a:gd name="connsiteY11" fmla="*/ 270947 h 2930101"/>
                    <a:gd name="connsiteX12" fmla="*/ 533358 w 1207700"/>
                    <a:gd name="connsiteY12" fmla="*/ 259834 h 2930101"/>
                    <a:gd name="connsiteX13" fmla="*/ 523549 w 1207700"/>
                    <a:gd name="connsiteY13" fmla="*/ 379207 h 2930101"/>
                    <a:gd name="connsiteX14" fmla="*/ 523256 w 1207700"/>
                    <a:gd name="connsiteY14" fmla="*/ 383059 h 2930101"/>
                    <a:gd name="connsiteX15" fmla="*/ 309677 w 1207700"/>
                    <a:gd name="connsiteY15" fmla="*/ 380560 h 2930101"/>
                    <a:gd name="connsiteX16" fmla="*/ 310551 w 1207700"/>
                    <a:gd name="connsiteY16" fmla="*/ 856892 h 2930101"/>
                    <a:gd name="connsiteX17" fmla="*/ 564586 w 1207700"/>
                    <a:gd name="connsiteY17" fmla="*/ 1136703 h 2930101"/>
                    <a:gd name="connsiteX18" fmla="*/ 565530 w 1207700"/>
                    <a:gd name="connsiteY18" fmla="*/ 2795284 h 2930101"/>
                    <a:gd name="connsiteX19" fmla="*/ 261041 w 1207700"/>
                    <a:gd name="connsiteY19" fmla="*/ 2777893 h 2930101"/>
                    <a:gd name="connsiteX20" fmla="*/ 261041 w 1207700"/>
                    <a:gd name="connsiteY20" fmla="*/ 1280477 h 2930101"/>
                    <a:gd name="connsiteX21" fmla="*/ 3649 w 1207700"/>
                    <a:gd name="connsiteY21" fmla="*/ 1283457 h 2930101"/>
                    <a:gd name="connsiteX22" fmla="*/ 0 w 1207700"/>
                    <a:gd name="connsiteY22" fmla="*/ 212785 h 2930101"/>
                    <a:gd name="connsiteX23" fmla="*/ 235789 w 1207700"/>
                    <a:gd name="connsiteY23" fmla="*/ 0 h 2930101"/>
                    <a:gd name="connsiteX0" fmla="*/ 490655 w 1207700"/>
                    <a:gd name="connsiteY0" fmla="*/ 92471 h 2930101"/>
                    <a:gd name="connsiteX1" fmla="*/ 614504 w 1207700"/>
                    <a:gd name="connsiteY1" fmla="*/ 252834 h 2930101"/>
                    <a:gd name="connsiteX2" fmla="*/ 694701 w 1207700"/>
                    <a:gd name="connsiteY2" fmla="*/ 102054 h 2930101"/>
                    <a:gd name="connsiteX3" fmla="*/ 512796 w 1207700"/>
                    <a:gd name="connsiteY3" fmla="*/ 99412 h 2930101"/>
                    <a:gd name="connsiteX4" fmla="*/ 490655 w 1207700"/>
                    <a:gd name="connsiteY4" fmla="*/ 92471 h 2930101"/>
                    <a:gd name="connsiteX5" fmla="*/ 235789 w 1207700"/>
                    <a:gd name="connsiteY5" fmla="*/ 0 h 2930101"/>
                    <a:gd name="connsiteX6" fmla="*/ 971910 w 1207700"/>
                    <a:gd name="connsiteY6" fmla="*/ 1 h 2930101"/>
                    <a:gd name="connsiteX7" fmla="*/ 1190446 w 1207700"/>
                    <a:gd name="connsiteY7" fmla="*/ 195534 h 2930101"/>
                    <a:gd name="connsiteX8" fmla="*/ 1207700 w 1207700"/>
                    <a:gd name="connsiteY8" fmla="*/ 391067 h 2930101"/>
                    <a:gd name="connsiteX9" fmla="*/ 683473 w 1207700"/>
                    <a:gd name="connsiteY9" fmla="*/ 384934 h 2930101"/>
                    <a:gd name="connsiteX10" fmla="*/ 680842 w 1207700"/>
                    <a:gd name="connsiteY10" fmla="*/ 358980 h 2930101"/>
                    <a:gd name="connsiteX11" fmla="*/ 671789 w 1207700"/>
                    <a:gd name="connsiteY11" fmla="*/ 270947 h 2930101"/>
                    <a:gd name="connsiteX12" fmla="*/ 533358 w 1207700"/>
                    <a:gd name="connsiteY12" fmla="*/ 259834 h 2930101"/>
                    <a:gd name="connsiteX13" fmla="*/ 523549 w 1207700"/>
                    <a:gd name="connsiteY13" fmla="*/ 379207 h 2930101"/>
                    <a:gd name="connsiteX14" fmla="*/ 523256 w 1207700"/>
                    <a:gd name="connsiteY14" fmla="*/ 383059 h 2930101"/>
                    <a:gd name="connsiteX15" fmla="*/ 309677 w 1207700"/>
                    <a:gd name="connsiteY15" fmla="*/ 380560 h 2930101"/>
                    <a:gd name="connsiteX16" fmla="*/ 310551 w 1207700"/>
                    <a:gd name="connsiteY16" fmla="*/ 856892 h 2930101"/>
                    <a:gd name="connsiteX17" fmla="*/ 564586 w 1207700"/>
                    <a:gd name="connsiteY17" fmla="*/ 1136703 h 2930101"/>
                    <a:gd name="connsiteX18" fmla="*/ 565530 w 1207700"/>
                    <a:gd name="connsiteY18" fmla="*/ 2795284 h 2930101"/>
                    <a:gd name="connsiteX19" fmla="*/ 261041 w 1207700"/>
                    <a:gd name="connsiteY19" fmla="*/ 2777893 h 2930101"/>
                    <a:gd name="connsiteX20" fmla="*/ 261041 w 1207700"/>
                    <a:gd name="connsiteY20" fmla="*/ 1280477 h 2930101"/>
                    <a:gd name="connsiteX21" fmla="*/ 3649 w 1207700"/>
                    <a:gd name="connsiteY21" fmla="*/ 1283457 h 2930101"/>
                    <a:gd name="connsiteX22" fmla="*/ 0 w 1207700"/>
                    <a:gd name="connsiteY22" fmla="*/ 212785 h 2930101"/>
                    <a:gd name="connsiteX23" fmla="*/ 235789 w 1207700"/>
                    <a:gd name="connsiteY23" fmla="*/ 0 h 2930101"/>
                    <a:gd name="connsiteX0" fmla="*/ 490655 w 1207700"/>
                    <a:gd name="connsiteY0" fmla="*/ 92471 h 2930101"/>
                    <a:gd name="connsiteX1" fmla="*/ 614504 w 1207700"/>
                    <a:gd name="connsiteY1" fmla="*/ 252834 h 2930101"/>
                    <a:gd name="connsiteX2" fmla="*/ 694701 w 1207700"/>
                    <a:gd name="connsiteY2" fmla="*/ 102054 h 2930101"/>
                    <a:gd name="connsiteX3" fmla="*/ 512796 w 1207700"/>
                    <a:gd name="connsiteY3" fmla="*/ 99412 h 2930101"/>
                    <a:gd name="connsiteX4" fmla="*/ 490655 w 1207700"/>
                    <a:gd name="connsiteY4" fmla="*/ 92471 h 2930101"/>
                    <a:gd name="connsiteX5" fmla="*/ 235789 w 1207700"/>
                    <a:gd name="connsiteY5" fmla="*/ 0 h 2930101"/>
                    <a:gd name="connsiteX6" fmla="*/ 971910 w 1207700"/>
                    <a:gd name="connsiteY6" fmla="*/ 1 h 2930101"/>
                    <a:gd name="connsiteX7" fmla="*/ 1190446 w 1207700"/>
                    <a:gd name="connsiteY7" fmla="*/ 195534 h 2930101"/>
                    <a:gd name="connsiteX8" fmla="*/ 1207700 w 1207700"/>
                    <a:gd name="connsiteY8" fmla="*/ 391067 h 2930101"/>
                    <a:gd name="connsiteX9" fmla="*/ 683473 w 1207700"/>
                    <a:gd name="connsiteY9" fmla="*/ 384934 h 2930101"/>
                    <a:gd name="connsiteX10" fmla="*/ 680842 w 1207700"/>
                    <a:gd name="connsiteY10" fmla="*/ 358980 h 2930101"/>
                    <a:gd name="connsiteX11" fmla="*/ 671789 w 1207700"/>
                    <a:gd name="connsiteY11" fmla="*/ 270947 h 2930101"/>
                    <a:gd name="connsiteX12" fmla="*/ 533358 w 1207700"/>
                    <a:gd name="connsiteY12" fmla="*/ 259834 h 2930101"/>
                    <a:gd name="connsiteX13" fmla="*/ 523549 w 1207700"/>
                    <a:gd name="connsiteY13" fmla="*/ 379207 h 2930101"/>
                    <a:gd name="connsiteX14" fmla="*/ 523256 w 1207700"/>
                    <a:gd name="connsiteY14" fmla="*/ 383059 h 2930101"/>
                    <a:gd name="connsiteX15" fmla="*/ 309677 w 1207700"/>
                    <a:gd name="connsiteY15" fmla="*/ 380560 h 2930101"/>
                    <a:gd name="connsiteX16" fmla="*/ 310551 w 1207700"/>
                    <a:gd name="connsiteY16" fmla="*/ 856892 h 2930101"/>
                    <a:gd name="connsiteX17" fmla="*/ 564586 w 1207700"/>
                    <a:gd name="connsiteY17" fmla="*/ 1136703 h 2930101"/>
                    <a:gd name="connsiteX18" fmla="*/ 565530 w 1207700"/>
                    <a:gd name="connsiteY18" fmla="*/ 2795284 h 2930101"/>
                    <a:gd name="connsiteX19" fmla="*/ 261041 w 1207700"/>
                    <a:gd name="connsiteY19" fmla="*/ 2777893 h 2930101"/>
                    <a:gd name="connsiteX20" fmla="*/ 261041 w 1207700"/>
                    <a:gd name="connsiteY20" fmla="*/ 1280477 h 2930101"/>
                    <a:gd name="connsiteX21" fmla="*/ 3649 w 1207700"/>
                    <a:gd name="connsiteY21" fmla="*/ 1283457 h 2930101"/>
                    <a:gd name="connsiteX22" fmla="*/ 0 w 1207700"/>
                    <a:gd name="connsiteY22" fmla="*/ 212785 h 2930101"/>
                    <a:gd name="connsiteX23" fmla="*/ 235789 w 1207700"/>
                    <a:gd name="connsiteY23" fmla="*/ 0 h 2930101"/>
                    <a:gd name="connsiteX0" fmla="*/ 490655 w 1207700"/>
                    <a:gd name="connsiteY0" fmla="*/ 92471 h 2931784"/>
                    <a:gd name="connsiteX1" fmla="*/ 614504 w 1207700"/>
                    <a:gd name="connsiteY1" fmla="*/ 252834 h 2931784"/>
                    <a:gd name="connsiteX2" fmla="*/ 694701 w 1207700"/>
                    <a:gd name="connsiteY2" fmla="*/ 102054 h 2931784"/>
                    <a:gd name="connsiteX3" fmla="*/ 512796 w 1207700"/>
                    <a:gd name="connsiteY3" fmla="*/ 99412 h 2931784"/>
                    <a:gd name="connsiteX4" fmla="*/ 490655 w 1207700"/>
                    <a:gd name="connsiteY4" fmla="*/ 92471 h 2931784"/>
                    <a:gd name="connsiteX5" fmla="*/ 235789 w 1207700"/>
                    <a:gd name="connsiteY5" fmla="*/ 0 h 2931784"/>
                    <a:gd name="connsiteX6" fmla="*/ 971910 w 1207700"/>
                    <a:gd name="connsiteY6" fmla="*/ 1 h 2931784"/>
                    <a:gd name="connsiteX7" fmla="*/ 1190446 w 1207700"/>
                    <a:gd name="connsiteY7" fmla="*/ 195534 h 2931784"/>
                    <a:gd name="connsiteX8" fmla="*/ 1207700 w 1207700"/>
                    <a:gd name="connsiteY8" fmla="*/ 391067 h 2931784"/>
                    <a:gd name="connsiteX9" fmla="*/ 683473 w 1207700"/>
                    <a:gd name="connsiteY9" fmla="*/ 384934 h 2931784"/>
                    <a:gd name="connsiteX10" fmla="*/ 680842 w 1207700"/>
                    <a:gd name="connsiteY10" fmla="*/ 358980 h 2931784"/>
                    <a:gd name="connsiteX11" fmla="*/ 671789 w 1207700"/>
                    <a:gd name="connsiteY11" fmla="*/ 270947 h 2931784"/>
                    <a:gd name="connsiteX12" fmla="*/ 533358 w 1207700"/>
                    <a:gd name="connsiteY12" fmla="*/ 259834 h 2931784"/>
                    <a:gd name="connsiteX13" fmla="*/ 523549 w 1207700"/>
                    <a:gd name="connsiteY13" fmla="*/ 379207 h 2931784"/>
                    <a:gd name="connsiteX14" fmla="*/ 523256 w 1207700"/>
                    <a:gd name="connsiteY14" fmla="*/ 383059 h 2931784"/>
                    <a:gd name="connsiteX15" fmla="*/ 309677 w 1207700"/>
                    <a:gd name="connsiteY15" fmla="*/ 380560 h 2931784"/>
                    <a:gd name="connsiteX16" fmla="*/ 310551 w 1207700"/>
                    <a:gd name="connsiteY16" fmla="*/ 856892 h 2931784"/>
                    <a:gd name="connsiteX17" fmla="*/ 564586 w 1207700"/>
                    <a:gd name="connsiteY17" fmla="*/ 1136703 h 2931784"/>
                    <a:gd name="connsiteX18" fmla="*/ 565530 w 1207700"/>
                    <a:gd name="connsiteY18" fmla="*/ 2795284 h 2931784"/>
                    <a:gd name="connsiteX19" fmla="*/ 261041 w 1207700"/>
                    <a:gd name="connsiteY19" fmla="*/ 2777893 h 2931784"/>
                    <a:gd name="connsiteX20" fmla="*/ 261041 w 1207700"/>
                    <a:gd name="connsiteY20" fmla="*/ 1280477 h 2931784"/>
                    <a:gd name="connsiteX21" fmla="*/ 3649 w 1207700"/>
                    <a:gd name="connsiteY21" fmla="*/ 1283457 h 2931784"/>
                    <a:gd name="connsiteX22" fmla="*/ 0 w 1207700"/>
                    <a:gd name="connsiteY22" fmla="*/ 212785 h 2931784"/>
                    <a:gd name="connsiteX23" fmla="*/ 235789 w 1207700"/>
                    <a:gd name="connsiteY23" fmla="*/ 0 h 2931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07700" h="2931784">
                      <a:moveTo>
                        <a:pt x="490655" y="92471"/>
                      </a:moveTo>
                      <a:cubicBezTo>
                        <a:pt x="458093" y="98891"/>
                        <a:pt x="551744" y="249701"/>
                        <a:pt x="614504" y="252834"/>
                      </a:cubicBezTo>
                      <a:cubicBezTo>
                        <a:pt x="653003" y="246611"/>
                        <a:pt x="799930" y="66000"/>
                        <a:pt x="694701" y="102054"/>
                      </a:cubicBezTo>
                      <a:cubicBezTo>
                        <a:pt x="602127" y="134640"/>
                        <a:pt x="592762" y="132880"/>
                        <a:pt x="512796" y="99412"/>
                      </a:cubicBezTo>
                      <a:cubicBezTo>
                        <a:pt x="502534" y="93584"/>
                        <a:pt x="495307" y="91554"/>
                        <a:pt x="490655" y="92471"/>
                      </a:cubicBezTo>
                      <a:close/>
                      <a:moveTo>
                        <a:pt x="235789" y="0"/>
                      </a:moveTo>
                      <a:lnTo>
                        <a:pt x="971910" y="1"/>
                      </a:lnTo>
                      <a:cubicBezTo>
                        <a:pt x="1142521" y="19171"/>
                        <a:pt x="1180862" y="95850"/>
                        <a:pt x="1190446" y="195534"/>
                      </a:cubicBezTo>
                      <a:cubicBezTo>
                        <a:pt x="1192364" y="262629"/>
                        <a:pt x="1201136" y="319015"/>
                        <a:pt x="1207700" y="391067"/>
                      </a:cubicBezTo>
                      <a:lnTo>
                        <a:pt x="683473" y="384934"/>
                      </a:lnTo>
                      <a:lnTo>
                        <a:pt x="680842" y="358980"/>
                      </a:lnTo>
                      <a:cubicBezTo>
                        <a:pt x="677339" y="325257"/>
                        <a:pt x="674208" y="295428"/>
                        <a:pt x="671789" y="270947"/>
                      </a:cubicBezTo>
                      <a:cubicBezTo>
                        <a:pt x="607604" y="300476"/>
                        <a:pt x="606088" y="324309"/>
                        <a:pt x="533358" y="259834"/>
                      </a:cubicBezTo>
                      <a:cubicBezTo>
                        <a:pt x="530032" y="301097"/>
                        <a:pt x="526706" y="340462"/>
                        <a:pt x="523549" y="379207"/>
                      </a:cubicBezTo>
                      <a:cubicBezTo>
                        <a:pt x="523451" y="380491"/>
                        <a:pt x="523354" y="381775"/>
                        <a:pt x="523256" y="383059"/>
                      </a:cubicBezTo>
                      <a:lnTo>
                        <a:pt x="309677" y="380560"/>
                      </a:lnTo>
                      <a:cubicBezTo>
                        <a:pt x="309968" y="539337"/>
                        <a:pt x="310260" y="698115"/>
                        <a:pt x="310551" y="856892"/>
                      </a:cubicBezTo>
                      <a:lnTo>
                        <a:pt x="564586" y="1136703"/>
                      </a:lnTo>
                      <a:cubicBezTo>
                        <a:pt x="561729" y="1691150"/>
                        <a:pt x="563629" y="2226562"/>
                        <a:pt x="565530" y="2795284"/>
                      </a:cubicBezTo>
                      <a:cubicBezTo>
                        <a:pt x="563183" y="2990329"/>
                        <a:pt x="261488" y="2969076"/>
                        <a:pt x="261041" y="2777893"/>
                      </a:cubicBezTo>
                      <a:cubicBezTo>
                        <a:pt x="267385" y="2261309"/>
                        <a:pt x="259455" y="1782787"/>
                        <a:pt x="261041" y="1280477"/>
                      </a:cubicBezTo>
                      <a:lnTo>
                        <a:pt x="3649" y="1283457"/>
                      </a:lnTo>
                      <a:cubicBezTo>
                        <a:pt x="2433" y="926566"/>
                        <a:pt x="1216" y="569676"/>
                        <a:pt x="0" y="212785"/>
                      </a:cubicBezTo>
                      <a:cubicBezTo>
                        <a:pt x="9935" y="73638"/>
                        <a:pt x="45049" y="12460"/>
                        <a:pt x="235789" y="0"/>
                      </a:cubicBezTo>
                      <a:close/>
                    </a:path>
                  </a:pathLst>
                </a:custGeom>
                <a:grpFill/>
                <a:ln w="12700" cap="flat" cmpd="sng" algn="ctr">
                  <a:noFill/>
                  <a:prstDash val="solid"/>
                  <a:miter lim="800000"/>
                </a:ln>
                <a:effectLst/>
              </p:spPr>
              <p:txBody>
                <a:bodyPr wrap="square" rtlCol="0" anchor="ctr">
                  <a:noAutofit/>
                </a:bodyPr>
                <a:lstStyle/>
                <a:p>
                  <a:pPr algn="ctr">
                    <a:defRPr/>
                  </a:pPr>
                  <a:endParaRPr lang="en-US" kern="0">
                    <a:solidFill>
                      <a:prstClr val="white"/>
                    </a:solidFill>
                  </a:endParaRPr>
                </a:p>
              </p:txBody>
            </p:sp>
          </p:grpSp>
          <p:grpSp>
            <p:nvGrpSpPr>
              <p:cNvPr id="225" name="Group 224"/>
              <p:cNvGrpSpPr/>
              <p:nvPr/>
            </p:nvGrpSpPr>
            <p:grpSpPr>
              <a:xfrm>
                <a:off x="292308" y="4092625"/>
                <a:ext cx="640154" cy="812732"/>
                <a:chOff x="1224581" y="2015160"/>
                <a:chExt cx="692208" cy="878824"/>
              </a:xfrm>
              <a:solidFill>
                <a:schemeClr val="tx1">
                  <a:lumMod val="50000"/>
                  <a:lumOff val="50000"/>
                </a:schemeClr>
              </a:solidFill>
            </p:grpSpPr>
            <p:grpSp>
              <p:nvGrpSpPr>
                <p:cNvPr id="305" name="Group 304"/>
                <p:cNvGrpSpPr/>
                <p:nvPr/>
              </p:nvGrpSpPr>
              <p:grpSpPr>
                <a:xfrm>
                  <a:off x="1315622" y="2504154"/>
                  <a:ext cx="513527" cy="389830"/>
                  <a:chOff x="1308509" y="2505468"/>
                  <a:chExt cx="524354" cy="398048"/>
                </a:xfrm>
                <a:grpFill/>
              </p:grpSpPr>
              <p:sp>
                <p:nvSpPr>
                  <p:cNvPr id="323" name="Freeform 90"/>
                  <p:cNvSpPr>
                    <a:spLocks/>
                  </p:cNvSpPr>
                  <p:nvPr/>
                </p:nvSpPr>
                <p:spPr bwMode="auto">
                  <a:xfrm>
                    <a:off x="1308509" y="2863966"/>
                    <a:ext cx="524354" cy="39550"/>
                  </a:xfrm>
                  <a:custGeom>
                    <a:avLst/>
                    <a:gdLst>
                      <a:gd name="T0" fmla="*/ 411 w 411"/>
                      <a:gd name="T1" fmla="*/ 0 h 31"/>
                      <a:gd name="T2" fmla="*/ 411 w 411"/>
                      <a:gd name="T3" fmla="*/ 14 h 31"/>
                      <a:gd name="T4" fmla="*/ 385 w 411"/>
                      <a:gd name="T5" fmla="*/ 31 h 31"/>
                      <a:gd name="T6" fmla="*/ 27 w 411"/>
                      <a:gd name="T7" fmla="*/ 31 h 31"/>
                      <a:gd name="T8" fmla="*/ 0 w 411"/>
                      <a:gd name="T9" fmla="*/ 13 h 31"/>
                      <a:gd name="T10" fmla="*/ 0 w 411"/>
                      <a:gd name="T11" fmla="*/ 0 h 31"/>
                      <a:gd name="T12" fmla="*/ 411 w 411"/>
                      <a:gd name="T13" fmla="*/ 0 h 31"/>
                      <a:gd name="connsiteX0" fmla="*/ 10000 w 10000"/>
                      <a:gd name="connsiteY0" fmla="*/ 0 h 10000"/>
                      <a:gd name="connsiteX1" fmla="*/ 10000 w 10000"/>
                      <a:gd name="connsiteY1" fmla="*/ 4516 h 10000"/>
                      <a:gd name="connsiteX2" fmla="*/ 9367 w 10000"/>
                      <a:gd name="connsiteY2" fmla="*/ 10000 h 10000"/>
                      <a:gd name="connsiteX3" fmla="*/ 657 w 10000"/>
                      <a:gd name="connsiteY3" fmla="*/ 10000 h 10000"/>
                      <a:gd name="connsiteX4" fmla="*/ 0 w 10000"/>
                      <a:gd name="connsiteY4" fmla="*/ 4194 h 10000"/>
                      <a:gd name="connsiteX5" fmla="*/ 0 w 10000"/>
                      <a:gd name="connsiteY5" fmla="*/ 0 h 10000"/>
                      <a:gd name="connsiteX6" fmla="*/ 10000 w 10000"/>
                      <a:gd name="connsiteY6" fmla="*/ 0 h 10000"/>
                      <a:gd name="connsiteX0" fmla="*/ 10000 w 10000"/>
                      <a:gd name="connsiteY0" fmla="*/ 0 h 10000"/>
                      <a:gd name="connsiteX1" fmla="*/ 10000 w 10000"/>
                      <a:gd name="connsiteY1" fmla="*/ 4516 h 10000"/>
                      <a:gd name="connsiteX2" fmla="*/ 9367 w 10000"/>
                      <a:gd name="connsiteY2" fmla="*/ 10000 h 10000"/>
                      <a:gd name="connsiteX3" fmla="*/ 657 w 10000"/>
                      <a:gd name="connsiteY3" fmla="*/ 10000 h 10000"/>
                      <a:gd name="connsiteX4" fmla="*/ 0 w 10000"/>
                      <a:gd name="connsiteY4" fmla="*/ 4194 h 10000"/>
                      <a:gd name="connsiteX5" fmla="*/ 0 w 10000"/>
                      <a:gd name="connsiteY5" fmla="*/ 0 h 10000"/>
                      <a:gd name="connsiteX6" fmla="*/ 10000 w 10000"/>
                      <a:gd name="connsiteY6" fmla="*/ 0 h 10000"/>
                      <a:gd name="connsiteX0" fmla="*/ 10000 w 10000"/>
                      <a:gd name="connsiteY0" fmla="*/ 0 h 10000"/>
                      <a:gd name="connsiteX1" fmla="*/ 10000 w 10000"/>
                      <a:gd name="connsiteY1" fmla="*/ 4516 h 10000"/>
                      <a:gd name="connsiteX2" fmla="*/ 9367 w 10000"/>
                      <a:gd name="connsiteY2" fmla="*/ 10000 h 10000"/>
                      <a:gd name="connsiteX3" fmla="*/ 657 w 10000"/>
                      <a:gd name="connsiteY3" fmla="*/ 10000 h 10000"/>
                      <a:gd name="connsiteX4" fmla="*/ 0 w 10000"/>
                      <a:gd name="connsiteY4" fmla="*/ 4194 h 10000"/>
                      <a:gd name="connsiteX5" fmla="*/ 0 w 10000"/>
                      <a:gd name="connsiteY5" fmla="*/ 0 h 10000"/>
                      <a:gd name="connsiteX6" fmla="*/ 10000 w 10000"/>
                      <a:gd name="connsiteY6" fmla="*/ 0 h 10000"/>
                      <a:gd name="connsiteX0" fmla="*/ 10000 w 10000"/>
                      <a:gd name="connsiteY0" fmla="*/ 0 h 10000"/>
                      <a:gd name="connsiteX1" fmla="*/ 10000 w 10000"/>
                      <a:gd name="connsiteY1" fmla="*/ 4516 h 10000"/>
                      <a:gd name="connsiteX2" fmla="*/ 9367 w 10000"/>
                      <a:gd name="connsiteY2" fmla="*/ 10000 h 10000"/>
                      <a:gd name="connsiteX3" fmla="*/ 657 w 10000"/>
                      <a:gd name="connsiteY3" fmla="*/ 10000 h 10000"/>
                      <a:gd name="connsiteX4" fmla="*/ 0 w 10000"/>
                      <a:gd name="connsiteY4" fmla="*/ 4194 h 10000"/>
                      <a:gd name="connsiteX5" fmla="*/ 0 w 10000"/>
                      <a:gd name="connsiteY5" fmla="*/ 0 h 10000"/>
                      <a:gd name="connsiteX6" fmla="*/ 10000 w 10000"/>
                      <a:gd name="connsiteY6" fmla="*/ 0 h 10000"/>
                      <a:gd name="connsiteX0" fmla="*/ 10000 w 10000"/>
                      <a:gd name="connsiteY0" fmla="*/ 0 h 10000"/>
                      <a:gd name="connsiteX1" fmla="*/ 10000 w 10000"/>
                      <a:gd name="connsiteY1" fmla="*/ 4516 h 10000"/>
                      <a:gd name="connsiteX2" fmla="*/ 9367 w 10000"/>
                      <a:gd name="connsiteY2" fmla="*/ 10000 h 10000"/>
                      <a:gd name="connsiteX3" fmla="*/ 657 w 10000"/>
                      <a:gd name="connsiteY3" fmla="*/ 10000 h 10000"/>
                      <a:gd name="connsiteX4" fmla="*/ 0 w 10000"/>
                      <a:gd name="connsiteY4" fmla="*/ 4194 h 10000"/>
                      <a:gd name="connsiteX5" fmla="*/ 0 w 10000"/>
                      <a:gd name="connsiteY5" fmla="*/ 0 h 10000"/>
                      <a:gd name="connsiteX6" fmla="*/ 10000 w 10000"/>
                      <a:gd name="connsiteY6" fmla="*/ 0 h 10000"/>
                      <a:gd name="connsiteX0" fmla="*/ 10000 w 10000"/>
                      <a:gd name="connsiteY0" fmla="*/ 0 h 10000"/>
                      <a:gd name="connsiteX1" fmla="*/ 10000 w 10000"/>
                      <a:gd name="connsiteY1" fmla="*/ 4516 h 10000"/>
                      <a:gd name="connsiteX2" fmla="*/ 9367 w 10000"/>
                      <a:gd name="connsiteY2" fmla="*/ 10000 h 10000"/>
                      <a:gd name="connsiteX3" fmla="*/ 657 w 10000"/>
                      <a:gd name="connsiteY3" fmla="*/ 10000 h 10000"/>
                      <a:gd name="connsiteX4" fmla="*/ 0 w 10000"/>
                      <a:gd name="connsiteY4" fmla="*/ 4194 h 10000"/>
                      <a:gd name="connsiteX5" fmla="*/ 0 w 10000"/>
                      <a:gd name="connsiteY5" fmla="*/ 0 h 10000"/>
                      <a:gd name="connsiteX6" fmla="*/ 10000 w 10000"/>
                      <a:gd name="connsiteY6" fmla="*/ 0 h 10000"/>
                      <a:gd name="connsiteX0" fmla="*/ 10000 w 10000"/>
                      <a:gd name="connsiteY0" fmla="*/ 0 h 10000"/>
                      <a:gd name="connsiteX1" fmla="*/ 10000 w 10000"/>
                      <a:gd name="connsiteY1" fmla="*/ 4516 h 10000"/>
                      <a:gd name="connsiteX2" fmla="*/ 9367 w 10000"/>
                      <a:gd name="connsiteY2" fmla="*/ 10000 h 10000"/>
                      <a:gd name="connsiteX3" fmla="*/ 657 w 10000"/>
                      <a:gd name="connsiteY3" fmla="*/ 10000 h 10000"/>
                      <a:gd name="connsiteX4" fmla="*/ 0 w 10000"/>
                      <a:gd name="connsiteY4" fmla="*/ 4194 h 10000"/>
                      <a:gd name="connsiteX5" fmla="*/ 0 w 10000"/>
                      <a:gd name="connsiteY5" fmla="*/ 0 h 10000"/>
                      <a:gd name="connsiteX6" fmla="*/ 10000 w 10000"/>
                      <a:gd name="connsiteY6" fmla="*/ 0 h 10000"/>
                      <a:gd name="connsiteX0" fmla="*/ 10000 w 10000"/>
                      <a:gd name="connsiteY0" fmla="*/ 0 h 10000"/>
                      <a:gd name="connsiteX1" fmla="*/ 10000 w 10000"/>
                      <a:gd name="connsiteY1" fmla="*/ 4516 h 10000"/>
                      <a:gd name="connsiteX2" fmla="*/ 9367 w 10000"/>
                      <a:gd name="connsiteY2" fmla="*/ 10000 h 10000"/>
                      <a:gd name="connsiteX3" fmla="*/ 657 w 10000"/>
                      <a:gd name="connsiteY3" fmla="*/ 10000 h 10000"/>
                      <a:gd name="connsiteX4" fmla="*/ 0 w 10000"/>
                      <a:gd name="connsiteY4" fmla="*/ 4194 h 10000"/>
                      <a:gd name="connsiteX5" fmla="*/ 0 w 10000"/>
                      <a:gd name="connsiteY5" fmla="*/ 0 h 10000"/>
                      <a:gd name="connsiteX6" fmla="*/ 10000 w 10000"/>
                      <a:gd name="connsiteY6" fmla="*/ 0 h 10000"/>
                      <a:gd name="connsiteX0" fmla="*/ 10000 w 10000"/>
                      <a:gd name="connsiteY0" fmla="*/ 0 h 10072"/>
                      <a:gd name="connsiteX1" fmla="*/ 10000 w 10000"/>
                      <a:gd name="connsiteY1" fmla="*/ 4516 h 10072"/>
                      <a:gd name="connsiteX2" fmla="*/ 9367 w 10000"/>
                      <a:gd name="connsiteY2" fmla="*/ 10000 h 10072"/>
                      <a:gd name="connsiteX3" fmla="*/ 657 w 10000"/>
                      <a:gd name="connsiteY3" fmla="*/ 10000 h 10072"/>
                      <a:gd name="connsiteX4" fmla="*/ 0 w 10000"/>
                      <a:gd name="connsiteY4" fmla="*/ 4194 h 10072"/>
                      <a:gd name="connsiteX5" fmla="*/ 0 w 10000"/>
                      <a:gd name="connsiteY5" fmla="*/ 0 h 10072"/>
                      <a:gd name="connsiteX6" fmla="*/ 10000 w 10000"/>
                      <a:gd name="connsiteY6" fmla="*/ 0 h 10072"/>
                      <a:gd name="connsiteX0" fmla="*/ 10000 w 10000"/>
                      <a:gd name="connsiteY0" fmla="*/ 0 h 10072"/>
                      <a:gd name="connsiteX1" fmla="*/ 10000 w 10000"/>
                      <a:gd name="connsiteY1" fmla="*/ 4516 h 10072"/>
                      <a:gd name="connsiteX2" fmla="*/ 9367 w 10000"/>
                      <a:gd name="connsiteY2" fmla="*/ 10000 h 10072"/>
                      <a:gd name="connsiteX3" fmla="*/ 657 w 10000"/>
                      <a:gd name="connsiteY3" fmla="*/ 10000 h 10072"/>
                      <a:gd name="connsiteX4" fmla="*/ 0 w 10000"/>
                      <a:gd name="connsiteY4" fmla="*/ 4194 h 10072"/>
                      <a:gd name="connsiteX5" fmla="*/ 0 w 10000"/>
                      <a:gd name="connsiteY5" fmla="*/ 0 h 10072"/>
                      <a:gd name="connsiteX6" fmla="*/ 10000 w 10000"/>
                      <a:gd name="connsiteY6" fmla="*/ 0 h 10072"/>
                      <a:gd name="connsiteX0" fmla="*/ 10000 w 10000"/>
                      <a:gd name="connsiteY0" fmla="*/ 0 h 10003"/>
                      <a:gd name="connsiteX1" fmla="*/ 10000 w 10000"/>
                      <a:gd name="connsiteY1" fmla="*/ 4516 h 10003"/>
                      <a:gd name="connsiteX2" fmla="*/ 9367 w 10000"/>
                      <a:gd name="connsiteY2" fmla="*/ 10000 h 10003"/>
                      <a:gd name="connsiteX3" fmla="*/ 657 w 10000"/>
                      <a:gd name="connsiteY3" fmla="*/ 10000 h 10003"/>
                      <a:gd name="connsiteX4" fmla="*/ 0 w 10000"/>
                      <a:gd name="connsiteY4" fmla="*/ 4194 h 10003"/>
                      <a:gd name="connsiteX5" fmla="*/ 0 w 10000"/>
                      <a:gd name="connsiteY5" fmla="*/ 0 h 10003"/>
                      <a:gd name="connsiteX6" fmla="*/ 10000 w 10000"/>
                      <a:gd name="connsiteY6" fmla="*/ 0 h 10003"/>
                      <a:gd name="connsiteX0" fmla="*/ 10000 w 10000"/>
                      <a:gd name="connsiteY0" fmla="*/ 0 h 10003"/>
                      <a:gd name="connsiteX1" fmla="*/ 10000 w 10000"/>
                      <a:gd name="connsiteY1" fmla="*/ 4516 h 10003"/>
                      <a:gd name="connsiteX2" fmla="*/ 9367 w 10000"/>
                      <a:gd name="connsiteY2" fmla="*/ 10000 h 10003"/>
                      <a:gd name="connsiteX3" fmla="*/ 657 w 10000"/>
                      <a:gd name="connsiteY3" fmla="*/ 10000 h 10003"/>
                      <a:gd name="connsiteX4" fmla="*/ 0 w 10000"/>
                      <a:gd name="connsiteY4" fmla="*/ 4194 h 10003"/>
                      <a:gd name="connsiteX5" fmla="*/ 0 w 10000"/>
                      <a:gd name="connsiteY5" fmla="*/ 0 h 10003"/>
                      <a:gd name="connsiteX6" fmla="*/ 10000 w 10000"/>
                      <a:gd name="connsiteY6" fmla="*/ 0 h 10003"/>
                      <a:gd name="connsiteX0" fmla="*/ 10000 w 10000"/>
                      <a:gd name="connsiteY0" fmla="*/ 0 h 10000"/>
                      <a:gd name="connsiteX1" fmla="*/ 10000 w 10000"/>
                      <a:gd name="connsiteY1" fmla="*/ 4516 h 10000"/>
                      <a:gd name="connsiteX2" fmla="*/ 9367 w 10000"/>
                      <a:gd name="connsiteY2" fmla="*/ 10000 h 10000"/>
                      <a:gd name="connsiteX3" fmla="*/ 657 w 10000"/>
                      <a:gd name="connsiteY3" fmla="*/ 10000 h 10000"/>
                      <a:gd name="connsiteX4" fmla="*/ 0 w 10000"/>
                      <a:gd name="connsiteY4" fmla="*/ 4194 h 10000"/>
                      <a:gd name="connsiteX5" fmla="*/ 0 w 10000"/>
                      <a:gd name="connsiteY5" fmla="*/ 0 h 10000"/>
                      <a:gd name="connsiteX6" fmla="*/ 10000 w 10000"/>
                      <a:gd name="connsiteY6" fmla="*/ 0 h 10000"/>
                      <a:gd name="connsiteX0" fmla="*/ 10000 w 10000"/>
                      <a:gd name="connsiteY0" fmla="*/ 0 h 10000"/>
                      <a:gd name="connsiteX1" fmla="*/ 10000 w 10000"/>
                      <a:gd name="connsiteY1" fmla="*/ 4516 h 10000"/>
                      <a:gd name="connsiteX2" fmla="*/ 9367 w 10000"/>
                      <a:gd name="connsiteY2" fmla="*/ 10000 h 10000"/>
                      <a:gd name="connsiteX3" fmla="*/ 657 w 10000"/>
                      <a:gd name="connsiteY3" fmla="*/ 10000 h 10000"/>
                      <a:gd name="connsiteX4" fmla="*/ 0 w 10000"/>
                      <a:gd name="connsiteY4" fmla="*/ 4194 h 10000"/>
                      <a:gd name="connsiteX5" fmla="*/ 0 w 10000"/>
                      <a:gd name="connsiteY5" fmla="*/ 0 h 10000"/>
                      <a:gd name="connsiteX6" fmla="*/ 10000 w 10000"/>
                      <a:gd name="connsiteY6" fmla="*/ 0 h 10000"/>
                      <a:gd name="connsiteX0" fmla="*/ 10000 w 10000"/>
                      <a:gd name="connsiteY0" fmla="*/ 0 h 10000"/>
                      <a:gd name="connsiteX1" fmla="*/ 10000 w 10000"/>
                      <a:gd name="connsiteY1" fmla="*/ 4516 h 10000"/>
                      <a:gd name="connsiteX2" fmla="*/ 9367 w 10000"/>
                      <a:gd name="connsiteY2" fmla="*/ 10000 h 10000"/>
                      <a:gd name="connsiteX3" fmla="*/ 657 w 10000"/>
                      <a:gd name="connsiteY3" fmla="*/ 10000 h 10000"/>
                      <a:gd name="connsiteX4" fmla="*/ 0 w 10000"/>
                      <a:gd name="connsiteY4" fmla="*/ 4194 h 10000"/>
                      <a:gd name="connsiteX5" fmla="*/ 0 w 10000"/>
                      <a:gd name="connsiteY5" fmla="*/ 0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10000" y="4516"/>
                        </a:lnTo>
                        <a:cubicBezTo>
                          <a:pt x="9967" y="8160"/>
                          <a:pt x="9747" y="9988"/>
                          <a:pt x="9367" y="10000"/>
                        </a:cubicBezTo>
                        <a:lnTo>
                          <a:pt x="657" y="10000"/>
                        </a:lnTo>
                        <a:cubicBezTo>
                          <a:pt x="414" y="9774"/>
                          <a:pt x="42" y="8586"/>
                          <a:pt x="0" y="4194"/>
                        </a:cubicBezTo>
                        <a:lnTo>
                          <a:pt x="0" y="0"/>
                        </a:lnTo>
                        <a:lnTo>
                          <a:pt x="100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endParaRPr>
                  </a:p>
                </p:txBody>
              </p:sp>
              <p:sp>
                <p:nvSpPr>
                  <p:cNvPr id="324" name="Freeform 91"/>
                  <p:cNvSpPr>
                    <a:spLocks/>
                  </p:cNvSpPr>
                  <p:nvPr/>
                </p:nvSpPr>
                <p:spPr bwMode="auto">
                  <a:xfrm>
                    <a:off x="1308509" y="2505468"/>
                    <a:ext cx="524354" cy="344465"/>
                  </a:xfrm>
                  <a:custGeom>
                    <a:avLst/>
                    <a:gdLst>
                      <a:gd name="T0" fmla="*/ 324 w 411"/>
                      <a:gd name="T1" fmla="*/ 0 h 270"/>
                      <a:gd name="T2" fmla="*/ 411 w 411"/>
                      <a:gd name="T3" fmla="*/ 270 h 270"/>
                      <a:gd name="T4" fmla="*/ 0 w 411"/>
                      <a:gd name="T5" fmla="*/ 270 h 270"/>
                      <a:gd name="T6" fmla="*/ 87 w 411"/>
                      <a:gd name="T7" fmla="*/ 0 h 270"/>
                      <a:gd name="T8" fmla="*/ 324 w 411"/>
                      <a:gd name="T9" fmla="*/ 0 h 270"/>
                    </a:gdLst>
                    <a:ahLst/>
                    <a:cxnLst>
                      <a:cxn ang="0">
                        <a:pos x="T0" y="T1"/>
                      </a:cxn>
                      <a:cxn ang="0">
                        <a:pos x="T2" y="T3"/>
                      </a:cxn>
                      <a:cxn ang="0">
                        <a:pos x="T4" y="T5"/>
                      </a:cxn>
                      <a:cxn ang="0">
                        <a:pos x="T6" y="T7"/>
                      </a:cxn>
                      <a:cxn ang="0">
                        <a:pos x="T8" y="T9"/>
                      </a:cxn>
                    </a:cxnLst>
                    <a:rect l="0" t="0" r="r" b="b"/>
                    <a:pathLst>
                      <a:path w="411" h="270">
                        <a:moveTo>
                          <a:pt x="324" y="0"/>
                        </a:moveTo>
                        <a:lnTo>
                          <a:pt x="411" y="270"/>
                        </a:lnTo>
                        <a:lnTo>
                          <a:pt x="0" y="270"/>
                        </a:lnTo>
                        <a:lnTo>
                          <a:pt x="87" y="0"/>
                        </a:lnTo>
                        <a:lnTo>
                          <a:pt x="3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endParaRPr>
                  </a:p>
                </p:txBody>
              </p:sp>
            </p:grpSp>
            <p:grpSp>
              <p:nvGrpSpPr>
                <p:cNvPr id="306" name="Group 305"/>
                <p:cNvGrpSpPr/>
                <p:nvPr/>
              </p:nvGrpSpPr>
              <p:grpSpPr>
                <a:xfrm>
                  <a:off x="1224581" y="2015160"/>
                  <a:ext cx="692208" cy="664910"/>
                  <a:chOff x="1224581" y="2015160"/>
                  <a:chExt cx="692208" cy="664910"/>
                </a:xfrm>
                <a:grpFill/>
              </p:grpSpPr>
              <p:grpSp>
                <p:nvGrpSpPr>
                  <p:cNvPr id="307" name="Group 306"/>
                  <p:cNvGrpSpPr/>
                  <p:nvPr/>
                </p:nvGrpSpPr>
                <p:grpSpPr>
                  <a:xfrm>
                    <a:off x="1732976" y="2357366"/>
                    <a:ext cx="183813" cy="322704"/>
                    <a:chOff x="5823822" y="2769728"/>
                    <a:chExt cx="1289361" cy="2263613"/>
                  </a:xfrm>
                  <a:grpFill/>
                </p:grpSpPr>
                <p:sp>
                  <p:nvSpPr>
                    <p:cNvPr id="321" name="Oval 320"/>
                    <p:cNvSpPr/>
                    <p:nvPr/>
                  </p:nvSpPr>
                  <p:spPr>
                    <a:xfrm>
                      <a:off x="5823822" y="2769728"/>
                      <a:ext cx="737315" cy="992913"/>
                    </a:xfrm>
                    <a:prstGeom prst="ellipse">
                      <a:avLst/>
                    </a:prstGeom>
                    <a:grpFill/>
                    <a:ln w="12700" cap="flat" cmpd="sng" algn="ctr">
                      <a:noFill/>
                      <a:prstDash val="solid"/>
                      <a:miter lim="800000"/>
                    </a:ln>
                    <a:effectLst/>
                  </p:spPr>
                  <p:txBody>
                    <a:bodyPr rtlCol="0" anchor="ctr"/>
                    <a:lstStyle/>
                    <a:p>
                      <a:pPr algn="ctr"/>
                      <a:endParaRPr lang="en-US" kern="0">
                        <a:solidFill>
                          <a:prstClr val="white"/>
                        </a:solidFill>
                      </a:endParaRPr>
                    </a:p>
                  </p:txBody>
                </p:sp>
                <p:sp>
                  <p:nvSpPr>
                    <p:cNvPr id="322" name="Freeform 321"/>
                    <p:cNvSpPr>
                      <a:spLocks/>
                    </p:cNvSpPr>
                    <p:nvPr/>
                  </p:nvSpPr>
                  <p:spPr bwMode="auto">
                    <a:xfrm flipH="1">
                      <a:off x="5841655" y="3786707"/>
                      <a:ext cx="1271528" cy="1246634"/>
                    </a:xfrm>
                    <a:custGeom>
                      <a:avLst/>
                      <a:gdLst>
                        <a:gd name="connsiteX0" fmla="*/ 1152573 w 1271528"/>
                        <a:gd name="connsiteY0" fmla="*/ 0 h 1246634"/>
                        <a:gd name="connsiteX1" fmla="*/ 910518 w 1271528"/>
                        <a:gd name="connsiteY1" fmla="*/ 385270 h 1246634"/>
                        <a:gd name="connsiteX2" fmla="*/ 635214 w 1271528"/>
                        <a:gd name="connsiteY2" fmla="*/ 16625 h 1246634"/>
                        <a:gd name="connsiteX3" fmla="*/ 0 w 1271528"/>
                        <a:gd name="connsiteY3" fmla="*/ 462751 h 1246634"/>
                        <a:gd name="connsiteX4" fmla="*/ 33467 w 1271528"/>
                        <a:gd name="connsiteY4" fmla="*/ 1141538 h 1246634"/>
                        <a:gd name="connsiteX5" fmla="*/ 38305 w 1271528"/>
                        <a:gd name="connsiteY5" fmla="*/ 1246634 h 1246634"/>
                        <a:gd name="connsiteX6" fmla="*/ 858994 w 1271528"/>
                        <a:gd name="connsiteY6" fmla="*/ 1246634 h 1246634"/>
                        <a:gd name="connsiteX7" fmla="*/ 1271528 w 1271528"/>
                        <a:gd name="connsiteY7" fmla="*/ 9736 h 1246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71528" h="1246634">
                          <a:moveTo>
                            <a:pt x="1152573" y="0"/>
                          </a:moveTo>
                          <a:lnTo>
                            <a:pt x="910518" y="385270"/>
                          </a:lnTo>
                          <a:lnTo>
                            <a:pt x="635214" y="16625"/>
                          </a:lnTo>
                          <a:cubicBezTo>
                            <a:pt x="302309" y="26342"/>
                            <a:pt x="6875" y="183158"/>
                            <a:pt x="0" y="462751"/>
                          </a:cubicBezTo>
                          <a:cubicBezTo>
                            <a:pt x="12121" y="667498"/>
                            <a:pt x="22794" y="904450"/>
                            <a:pt x="33467" y="1141538"/>
                          </a:cubicBezTo>
                          <a:lnTo>
                            <a:pt x="38305" y="1246634"/>
                          </a:lnTo>
                          <a:lnTo>
                            <a:pt x="858994" y="1246634"/>
                          </a:lnTo>
                          <a:lnTo>
                            <a:pt x="1271528" y="9736"/>
                          </a:ln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noAutofit/>
                    </a:bodyPr>
                    <a:lstStyle/>
                    <a:p>
                      <a:endParaRPr lang="en-US" kern="0">
                        <a:solidFill>
                          <a:prstClr val="black"/>
                        </a:solidFill>
                      </a:endParaRPr>
                    </a:p>
                  </p:txBody>
                </p:sp>
              </p:grpSp>
              <p:grpSp>
                <p:nvGrpSpPr>
                  <p:cNvPr id="308" name="Group 307"/>
                  <p:cNvGrpSpPr/>
                  <p:nvPr/>
                </p:nvGrpSpPr>
                <p:grpSpPr>
                  <a:xfrm flipH="1">
                    <a:off x="1224581" y="2357366"/>
                    <a:ext cx="183813" cy="322704"/>
                    <a:chOff x="5823822" y="2769728"/>
                    <a:chExt cx="1289361" cy="2263613"/>
                  </a:xfrm>
                  <a:grpFill/>
                </p:grpSpPr>
                <p:sp>
                  <p:nvSpPr>
                    <p:cNvPr id="319" name="Oval 318"/>
                    <p:cNvSpPr/>
                    <p:nvPr/>
                  </p:nvSpPr>
                  <p:spPr>
                    <a:xfrm>
                      <a:off x="5823822" y="2769728"/>
                      <a:ext cx="737315" cy="992913"/>
                    </a:xfrm>
                    <a:prstGeom prst="ellipse">
                      <a:avLst/>
                    </a:prstGeom>
                    <a:grpFill/>
                    <a:ln w="12700" cap="flat" cmpd="sng" algn="ctr">
                      <a:noFill/>
                      <a:prstDash val="solid"/>
                      <a:miter lim="800000"/>
                    </a:ln>
                    <a:effectLst/>
                  </p:spPr>
                  <p:txBody>
                    <a:bodyPr rtlCol="0" anchor="ctr"/>
                    <a:lstStyle/>
                    <a:p>
                      <a:pPr algn="ctr"/>
                      <a:endParaRPr lang="en-US" kern="0">
                        <a:solidFill>
                          <a:prstClr val="white"/>
                        </a:solidFill>
                      </a:endParaRPr>
                    </a:p>
                  </p:txBody>
                </p:sp>
                <p:sp>
                  <p:nvSpPr>
                    <p:cNvPr id="320" name="Freeform 319"/>
                    <p:cNvSpPr>
                      <a:spLocks/>
                    </p:cNvSpPr>
                    <p:nvPr/>
                  </p:nvSpPr>
                  <p:spPr bwMode="auto">
                    <a:xfrm flipH="1">
                      <a:off x="5841655" y="3786707"/>
                      <a:ext cx="1271528" cy="1246634"/>
                    </a:xfrm>
                    <a:custGeom>
                      <a:avLst/>
                      <a:gdLst>
                        <a:gd name="connsiteX0" fmla="*/ 1152573 w 1271528"/>
                        <a:gd name="connsiteY0" fmla="*/ 0 h 1246634"/>
                        <a:gd name="connsiteX1" fmla="*/ 910518 w 1271528"/>
                        <a:gd name="connsiteY1" fmla="*/ 385270 h 1246634"/>
                        <a:gd name="connsiteX2" fmla="*/ 635214 w 1271528"/>
                        <a:gd name="connsiteY2" fmla="*/ 16625 h 1246634"/>
                        <a:gd name="connsiteX3" fmla="*/ 0 w 1271528"/>
                        <a:gd name="connsiteY3" fmla="*/ 462751 h 1246634"/>
                        <a:gd name="connsiteX4" fmla="*/ 33467 w 1271528"/>
                        <a:gd name="connsiteY4" fmla="*/ 1141538 h 1246634"/>
                        <a:gd name="connsiteX5" fmla="*/ 38305 w 1271528"/>
                        <a:gd name="connsiteY5" fmla="*/ 1246634 h 1246634"/>
                        <a:gd name="connsiteX6" fmla="*/ 858994 w 1271528"/>
                        <a:gd name="connsiteY6" fmla="*/ 1246634 h 1246634"/>
                        <a:gd name="connsiteX7" fmla="*/ 1271528 w 1271528"/>
                        <a:gd name="connsiteY7" fmla="*/ 9736 h 1246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71528" h="1246634">
                          <a:moveTo>
                            <a:pt x="1152573" y="0"/>
                          </a:moveTo>
                          <a:lnTo>
                            <a:pt x="910518" y="385270"/>
                          </a:lnTo>
                          <a:lnTo>
                            <a:pt x="635214" y="16625"/>
                          </a:lnTo>
                          <a:cubicBezTo>
                            <a:pt x="302309" y="26342"/>
                            <a:pt x="6875" y="183158"/>
                            <a:pt x="0" y="462751"/>
                          </a:cubicBezTo>
                          <a:cubicBezTo>
                            <a:pt x="12121" y="667498"/>
                            <a:pt x="22794" y="904450"/>
                            <a:pt x="33467" y="1141538"/>
                          </a:cubicBezTo>
                          <a:lnTo>
                            <a:pt x="38305" y="1246634"/>
                          </a:lnTo>
                          <a:lnTo>
                            <a:pt x="858994" y="1246634"/>
                          </a:lnTo>
                          <a:lnTo>
                            <a:pt x="1271528" y="9736"/>
                          </a:ln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noAutofit/>
                    </a:bodyPr>
                    <a:lstStyle/>
                    <a:p>
                      <a:endParaRPr lang="en-US" kern="0">
                        <a:solidFill>
                          <a:prstClr val="black"/>
                        </a:solidFill>
                      </a:endParaRPr>
                    </a:p>
                  </p:txBody>
                </p:sp>
              </p:grpSp>
              <p:grpSp>
                <p:nvGrpSpPr>
                  <p:cNvPr id="309" name="Group 308"/>
                  <p:cNvGrpSpPr/>
                  <p:nvPr/>
                </p:nvGrpSpPr>
                <p:grpSpPr>
                  <a:xfrm>
                    <a:off x="1427841" y="2015160"/>
                    <a:ext cx="281366" cy="476875"/>
                    <a:chOff x="1427841" y="2015160"/>
                    <a:chExt cx="281366" cy="476875"/>
                  </a:xfrm>
                  <a:grpFill/>
                </p:grpSpPr>
                <p:grpSp>
                  <p:nvGrpSpPr>
                    <p:cNvPr id="310" name="Group 309"/>
                    <p:cNvGrpSpPr/>
                    <p:nvPr/>
                  </p:nvGrpSpPr>
                  <p:grpSpPr>
                    <a:xfrm>
                      <a:off x="1427841" y="2015160"/>
                      <a:ext cx="281366" cy="476875"/>
                      <a:chOff x="1427841" y="2015160"/>
                      <a:chExt cx="281366" cy="476875"/>
                    </a:xfrm>
                    <a:grpFill/>
                  </p:grpSpPr>
                  <p:sp>
                    <p:nvSpPr>
                      <p:cNvPr id="317" name="Oval 316"/>
                      <p:cNvSpPr/>
                      <p:nvPr/>
                    </p:nvSpPr>
                    <p:spPr>
                      <a:xfrm>
                        <a:off x="1522572" y="2015160"/>
                        <a:ext cx="93189" cy="124251"/>
                      </a:xfrm>
                      <a:prstGeom prst="ellipse">
                        <a:avLst/>
                      </a:prstGeom>
                      <a:grpFill/>
                      <a:ln w="12700" cap="flat" cmpd="sng" algn="ctr">
                        <a:noFill/>
                        <a:prstDash val="solid"/>
                        <a:miter lim="800000"/>
                      </a:ln>
                      <a:effectLst/>
                    </p:spPr>
                    <p:txBody>
                      <a:bodyPr rtlCol="0" anchor="ctr"/>
                      <a:lstStyle/>
                      <a:p>
                        <a:pPr algn="ctr"/>
                        <a:endParaRPr lang="en-US" kern="0">
                          <a:solidFill>
                            <a:prstClr val="white"/>
                          </a:solidFill>
                        </a:endParaRPr>
                      </a:p>
                    </p:txBody>
                  </p:sp>
                  <p:sp>
                    <p:nvSpPr>
                      <p:cNvPr id="318" name="Freeform 317"/>
                      <p:cNvSpPr>
                        <a:spLocks/>
                      </p:cNvSpPr>
                      <p:nvPr/>
                    </p:nvSpPr>
                    <p:spPr bwMode="auto">
                      <a:xfrm flipH="1">
                        <a:off x="1427841" y="2140111"/>
                        <a:ext cx="281366" cy="351924"/>
                      </a:xfrm>
                      <a:custGeom>
                        <a:avLst/>
                        <a:gdLst>
                          <a:gd name="connsiteX0" fmla="*/ 1382521 w 1973650"/>
                          <a:gd name="connsiteY0" fmla="*/ 0 h 2468580"/>
                          <a:gd name="connsiteX1" fmla="*/ 986825 w 1973650"/>
                          <a:gd name="connsiteY1" fmla="*/ 847464 h 2468580"/>
                          <a:gd name="connsiteX2" fmla="*/ 591129 w 1973650"/>
                          <a:gd name="connsiteY2" fmla="*/ 0 h 2468580"/>
                          <a:gd name="connsiteX3" fmla="*/ 0 w 1973650"/>
                          <a:gd name="connsiteY3" fmla="*/ 480271 h 2468580"/>
                          <a:gd name="connsiteX4" fmla="*/ 73891 w 1973650"/>
                          <a:gd name="connsiteY4" fmla="*/ 1979876 h 2468580"/>
                          <a:gd name="connsiteX5" fmla="*/ 381638 w 1973650"/>
                          <a:gd name="connsiteY5" fmla="*/ 1973917 h 2468580"/>
                          <a:gd name="connsiteX6" fmla="*/ 345989 w 1973650"/>
                          <a:gd name="connsiteY6" fmla="*/ 713942 h 2468580"/>
                          <a:gd name="connsiteX7" fmla="*/ 405203 w 1973650"/>
                          <a:gd name="connsiteY7" fmla="*/ 707350 h 2468580"/>
                          <a:gd name="connsiteX8" fmla="*/ 473703 w 1973650"/>
                          <a:gd name="connsiteY8" fmla="*/ 2068462 h 2468580"/>
                          <a:gd name="connsiteX9" fmla="*/ 478192 w 1973650"/>
                          <a:gd name="connsiteY9" fmla="*/ 2468580 h 2468580"/>
                          <a:gd name="connsiteX10" fmla="*/ 915088 w 1973650"/>
                          <a:gd name="connsiteY10" fmla="*/ 2468580 h 2468580"/>
                          <a:gd name="connsiteX11" fmla="*/ 949801 w 1973650"/>
                          <a:gd name="connsiteY11" fmla="*/ 1955644 h 2468580"/>
                          <a:gd name="connsiteX12" fmla="*/ 1023849 w 1973650"/>
                          <a:gd name="connsiteY12" fmla="*/ 1955644 h 2468580"/>
                          <a:gd name="connsiteX13" fmla="*/ 1059888 w 1973650"/>
                          <a:gd name="connsiteY13" fmla="*/ 2468580 h 2468580"/>
                          <a:gd name="connsiteX14" fmla="*/ 1496838 w 1973650"/>
                          <a:gd name="connsiteY14" fmla="*/ 2468580 h 2468580"/>
                          <a:gd name="connsiteX15" fmla="*/ 1499948 w 1973650"/>
                          <a:gd name="connsiteY15" fmla="*/ 2068462 h 2468580"/>
                          <a:gd name="connsiteX16" fmla="*/ 1572742 w 1973650"/>
                          <a:gd name="connsiteY16" fmla="*/ 698761 h 2468580"/>
                          <a:gd name="connsiteX17" fmla="*/ 1629809 w 1973650"/>
                          <a:gd name="connsiteY17" fmla="*/ 705351 h 2468580"/>
                          <a:gd name="connsiteX18" fmla="*/ 1592012 w 1973650"/>
                          <a:gd name="connsiteY18" fmla="*/ 1973917 h 2468580"/>
                          <a:gd name="connsiteX19" fmla="*/ 1899759 w 1973650"/>
                          <a:gd name="connsiteY19" fmla="*/ 1979876 h 2468580"/>
                          <a:gd name="connsiteX20" fmla="*/ 1973650 w 1973650"/>
                          <a:gd name="connsiteY20" fmla="*/ 480271 h 2468580"/>
                          <a:gd name="connsiteX21" fmla="*/ 1382521 w 1973650"/>
                          <a:gd name="connsiteY21" fmla="*/ 0 h 2468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973650" h="2468580">
                            <a:moveTo>
                              <a:pt x="1382521" y="0"/>
                            </a:moveTo>
                            <a:lnTo>
                              <a:pt x="986825" y="847464"/>
                            </a:lnTo>
                            <a:lnTo>
                              <a:pt x="591129" y="0"/>
                            </a:lnTo>
                            <a:cubicBezTo>
                              <a:pt x="168552" y="10726"/>
                              <a:pt x="7589" y="171611"/>
                              <a:pt x="0" y="480271"/>
                            </a:cubicBezTo>
                            <a:cubicBezTo>
                              <a:pt x="26761" y="932337"/>
                              <a:pt x="47131" y="1526618"/>
                              <a:pt x="73891" y="1979876"/>
                            </a:cubicBezTo>
                            <a:cubicBezTo>
                              <a:pt x="106044" y="2114145"/>
                              <a:pt x="364663" y="2074420"/>
                              <a:pt x="381638" y="1973917"/>
                            </a:cubicBezTo>
                            <a:cubicBezTo>
                              <a:pt x="368258" y="1571506"/>
                              <a:pt x="359369" y="1115955"/>
                              <a:pt x="345989" y="713942"/>
                            </a:cubicBezTo>
                            <a:cubicBezTo>
                              <a:pt x="349685" y="649402"/>
                              <a:pt x="408552" y="659669"/>
                              <a:pt x="405203" y="707350"/>
                            </a:cubicBezTo>
                            <a:cubicBezTo>
                              <a:pt x="427970" y="1141142"/>
                              <a:pt x="450936" y="1634668"/>
                              <a:pt x="473703" y="2068462"/>
                            </a:cubicBezTo>
                            <a:lnTo>
                              <a:pt x="478192" y="2468580"/>
                            </a:lnTo>
                            <a:lnTo>
                              <a:pt x="915088" y="2468580"/>
                            </a:lnTo>
                            <a:lnTo>
                              <a:pt x="949801" y="1955644"/>
                            </a:lnTo>
                            <a:cubicBezTo>
                              <a:pt x="961341" y="1902543"/>
                              <a:pt x="1023082" y="1920495"/>
                              <a:pt x="1023849" y="1955644"/>
                            </a:cubicBezTo>
                            <a:lnTo>
                              <a:pt x="1059888" y="2468580"/>
                            </a:lnTo>
                            <a:lnTo>
                              <a:pt x="1496838" y="2468580"/>
                            </a:lnTo>
                            <a:lnTo>
                              <a:pt x="1499948" y="2068462"/>
                            </a:lnTo>
                            <a:cubicBezTo>
                              <a:pt x="1522714" y="1634668"/>
                              <a:pt x="1549975" y="1132553"/>
                              <a:pt x="1572742" y="698761"/>
                            </a:cubicBezTo>
                            <a:cubicBezTo>
                              <a:pt x="1584426" y="657522"/>
                              <a:pt x="1634371" y="662287"/>
                              <a:pt x="1629809" y="705351"/>
                            </a:cubicBezTo>
                            <a:cubicBezTo>
                              <a:pt x="1616429" y="1107365"/>
                              <a:pt x="1605393" y="1571506"/>
                              <a:pt x="1592012" y="1973917"/>
                            </a:cubicBezTo>
                            <a:cubicBezTo>
                              <a:pt x="1608987" y="2074420"/>
                              <a:pt x="1867607" y="2114145"/>
                              <a:pt x="1899759" y="1979876"/>
                            </a:cubicBezTo>
                            <a:cubicBezTo>
                              <a:pt x="1926520" y="1526618"/>
                              <a:pt x="1946890" y="932337"/>
                              <a:pt x="1973650" y="480271"/>
                            </a:cubicBezTo>
                            <a:cubicBezTo>
                              <a:pt x="1966062" y="171611"/>
                              <a:pt x="1805098" y="10726"/>
                              <a:pt x="1382521" y="0"/>
                            </a:cubicBez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noAutofit/>
                      </a:bodyPr>
                      <a:lstStyle/>
                      <a:p>
                        <a:endParaRPr lang="en-US" kern="0">
                          <a:solidFill>
                            <a:prstClr val="black"/>
                          </a:solidFill>
                        </a:endParaRPr>
                      </a:p>
                    </p:txBody>
                  </p:sp>
                </p:grpSp>
                <p:grpSp>
                  <p:nvGrpSpPr>
                    <p:cNvPr id="311" name="Group 310"/>
                    <p:cNvGrpSpPr/>
                    <p:nvPr/>
                  </p:nvGrpSpPr>
                  <p:grpSpPr>
                    <a:xfrm>
                      <a:off x="1546584" y="2145019"/>
                      <a:ext cx="44375" cy="95758"/>
                      <a:chOff x="1544531" y="2140590"/>
                      <a:chExt cx="48480" cy="104616"/>
                    </a:xfrm>
                    <a:grpFill/>
                  </p:grpSpPr>
                  <p:sp>
                    <p:nvSpPr>
                      <p:cNvPr id="312" name="Freeform 94"/>
                      <p:cNvSpPr>
                        <a:spLocks/>
                      </p:cNvSpPr>
                      <p:nvPr/>
                    </p:nvSpPr>
                    <p:spPr bwMode="auto">
                      <a:xfrm>
                        <a:off x="1550910" y="2192898"/>
                        <a:ext cx="42101" cy="25516"/>
                      </a:xfrm>
                      <a:custGeom>
                        <a:avLst/>
                        <a:gdLst>
                          <a:gd name="T0" fmla="*/ 33 w 33"/>
                          <a:gd name="T1" fmla="*/ 0 h 20"/>
                          <a:gd name="T2" fmla="*/ 28 w 33"/>
                          <a:gd name="T3" fmla="*/ 12 h 20"/>
                          <a:gd name="T4" fmla="*/ 5 w 33"/>
                          <a:gd name="T5" fmla="*/ 20 h 20"/>
                          <a:gd name="T6" fmla="*/ 0 w 33"/>
                          <a:gd name="T7" fmla="*/ 12 h 20"/>
                          <a:gd name="T8" fmla="*/ 33 w 33"/>
                          <a:gd name="T9" fmla="*/ 0 h 20"/>
                        </a:gdLst>
                        <a:ahLst/>
                        <a:cxnLst>
                          <a:cxn ang="0">
                            <a:pos x="T0" y="T1"/>
                          </a:cxn>
                          <a:cxn ang="0">
                            <a:pos x="T2" y="T3"/>
                          </a:cxn>
                          <a:cxn ang="0">
                            <a:pos x="T4" y="T5"/>
                          </a:cxn>
                          <a:cxn ang="0">
                            <a:pos x="T6" y="T7"/>
                          </a:cxn>
                          <a:cxn ang="0">
                            <a:pos x="T8" y="T9"/>
                          </a:cxn>
                        </a:cxnLst>
                        <a:rect l="0" t="0" r="r" b="b"/>
                        <a:pathLst>
                          <a:path w="33" h="20">
                            <a:moveTo>
                              <a:pt x="33" y="0"/>
                            </a:moveTo>
                            <a:lnTo>
                              <a:pt x="28" y="12"/>
                            </a:lnTo>
                            <a:lnTo>
                              <a:pt x="5" y="20"/>
                            </a:lnTo>
                            <a:lnTo>
                              <a:pt x="0" y="12"/>
                            </a:lnTo>
                            <a:lnTo>
                              <a:pt x="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endParaRPr>
                      </a:p>
                    </p:txBody>
                  </p:sp>
                  <p:sp>
                    <p:nvSpPr>
                      <p:cNvPr id="313" name="Freeform 95"/>
                      <p:cNvSpPr>
                        <a:spLocks/>
                      </p:cNvSpPr>
                      <p:nvPr/>
                    </p:nvSpPr>
                    <p:spPr bwMode="auto">
                      <a:xfrm>
                        <a:off x="1544531" y="2175037"/>
                        <a:ext cx="47205" cy="28067"/>
                      </a:xfrm>
                      <a:custGeom>
                        <a:avLst/>
                        <a:gdLst>
                          <a:gd name="T0" fmla="*/ 33 w 37"/>
                          <a:gd name="T1" fmla="*/ 0 h 22"/>
                          <a:gd name="T2" fmla="*/ 37 w 37"/>
                          <a:gd name="T3" fmla="*/ 10 h 22"/>
                          <a:gd name="T4" fmla="*/ 4 w 37"/>
                          <a:gd name="T5" fmla="*/ 22 h 22"/>
                          <a:gd name="T6" fmla="*/ 0 w 37"/>
                          <a:gd name="T7" fmla="*/ 14 h 22"/>
                          <a:gd name="T8" fmla="*/ 1 w 37"/>
                          <a:gd name="T9" fmla="*/ 12 h 22"/>
                          <a:gd name="T10" fmla="*/ 33 w 37"/>
                          <a:gd name="T11" fmla="*/ 0 h 22"/>
                          <a:gd name="connsiteX0" fmla="*/ 8919 w 10000"/>
                          <a:gd name="connsiteY0" fmla="*/ 0 h 10000"/>
                          <a:gd name="connsiteX1" fmla="*/ 10000 w 10000"/>
                          <a:gd name="connsiteY1" fmla="*/ 4545 h 10000"/>
                          <a:gd name="connsiteX2" fmla="*/ 1081 w 10000"/>
                          <a:gd name="connsiteY2" fmla="*/ 10000 h 10000"/>
                          <a:gd name="connsiteX3" fmla="*/ 0 w 10000"/>
                          <a:gd name="connsiteY3" fmla="*/ 6364 h 10000"/>
                          <a:gd name="connsiteX4" fmla="*/ 891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8919" y="0"/>
                            </a:moveTo>
                            <a:lnTo>
                              <a:pt x="10000" y="4545"/>
                            </a:lnTo>
                            <a:lnTo>
                              <a:pt x="1081" y="10000"/>
                            </a:lnTo>
                            <a:lnTo>
                              <a:pt x="0" y="6364"/>
                            </a:lnTo>
                            <a:lnTo>
                              <a:pt x="89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endParaRPr>
                      </a:p>
                    </p:txBody>
                  </p:sp>
                  <p:sp>
                    <p:nvSpPr>
                      <p:cNvPr id="314" name="Freeform 96"/>
                      <p:cNvSpPr>
                        <a:spLocks/>
                      </p:cNvSpPr>
                      <p:nvPr/>
                    </p:nvSpPr>
                    <p:spPr bwMode="auto">
                      <a:xfrm>
                        <a:off x="1549634" y="2158451"/>
                        <a:ext cx="34446" cy="24240"/>
                      </a:xfrm>
                      <a:custGeom>
                        <a:avLst/>
                        <a:gdLst>
                          <a:gd name="T0" fmla="*/ 24 w 27"/>
                          <a:gd name="T1" fmla="*/ 0 h 19"/>
                          <a:gd name="T2" fmla="*/ 27 w 27"/>
                          <a:gd name="T3" fmla="*/ 9 h 19"/>
                          <a:gd name="T4" fmla="*/ 0 w 27"/>
                          <a:gd name="T5" fmla="*/ 19 h 19"/>
                          <a:gd name="T6" fmla="*/ 3 w 27"/>
                          <a:gd name="T7" fmla="*/ 7 h 19"/>
                          <a:gd name="T8" fmla="*/ 24 w 27"/>
                          <a:gd name="T9" fmla="*/ 0 h 19"/>
                        </a:gdLst>
                        <a:ahLst/>
                        <a:cxnLst>
                          <a:cxn ang="0">
                            <a:pos x="T0" y="T1"/>
                          </a:cxn>
                          <a:cxn ang="0">
                            <a:pos x="T2" y="T3"/>
                          </a:cxn>
                          <a:cxn ang="0">
                            <a:pos x="T4" y="T5"/>
                          </a:cxn>
                          <a:cxn ang="0">
                            <a:pos x="T6" y="T7"/>
                          </a:cxn>
                          <a:cxn ang="0">
                            <a:pos x="T8" y="T9"/>
                          </a:cxn>
                        </a:cxnLst>
                        <a:rect l="0" t="0" r="r" b="b"/>
                        <a:pathLst>
                          <a:path w="27" h="19">
                            <a:moveTo>
                              <a:pt x="24" y="0"/>
                            </a:moveTo>
                            <a:lnTo>
                              <a:pt x="27" y="9"/>
                            </a:lnTo>
                            <a:lnTo>
                              <a:pt x="0" y="19"/>
                            </a:lnTo>
                            <a:lnTo>
                              <a:pt x="3" y="7"/>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endParaRPr>
                      </a:p>
                    </p:txBody>
                  </p:sp>
                  <p:sp>
                    <p:nvSpPr>
                      <p:cNvPr id="315" name="Freeform 97"/>
                      <p:cNvSpPr>
                        <a:spLocks/>
                      </p:cNvSpPr>
                      <p:nvPr/>
                    </p:nvSpPr>
                    <p:spPr bwMode="auto">
                      <a:xfrm>
                        <a:off x="1558565" y="2215862"/>
                        <a:ext cx="24240" cy="29344"/>
                      </a:xfrm>
                      <a:custGeom>
                        <a:avLst/>
                        <a:gdLst>
                          <a:gd name="T0" fmla="*/ 19 w 19"/>
                          <a:gd name="T1" fmla="*/ 0 h 23"/>
                          <a:gd name="T2" fmla="*/ 7 w 19"/>
                          <a:gd name="T3" fmla="*/ 23 h 23"/>
                          <a:gd name="T4" fmla="*/ 0 w 19"/>
                          <a:gd name="T5" fmla="*/ 7 h 23"/>
                          <a:gd name="T6" fmla="*/ 19 w 19"/>
                          <a:gd name="T7" fmla="*/ 0 h 23"/>
                        </a:gdLst>
                        <a:ahLst/>
                        <a:cxnLst>
                          <a:cxn ang="0">
                            <a:pos x="T0" y="T1"/>
                          </a:cxn>
                          <a:cxn ang="0">
                            <a:pos x="T2" y="T3"/>
                          </a:cxn>
                          <a:cxn ang="0">
                            <a:pos x="T4" y="T5"/>
                          </a:cxn>
                          <a:cxn ang="0">
                            <a:pos x="T6" y="T7"/>
                          </a:cxn>
                        </a:cxnLst>
                        <a:rect l="0" t="0" r="r" b="b"/>
                        <a:pathLst>
                          <a:path w="19" h="23">
                            <a:moveTo>
                              <a:pt x="19" y="0"/>
                            </a:moveTo>
                            <a:lnTo>
                              <a:pt x="7" y="23"/>
                            </a:lnTo>
                            <a:lnTo>
                              <a:pt x="0" y="7"/>
                            </a:lnTo>
                            <a:lnTo>
                              <a:pt x="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endParaRPr>
                      </a:p>
                    </p:txBody>
                  </p:sp>
                  <p:sp>
                    <p:nvSpPr>
                      <p:cNvPr id="316" name="Freeform 98"/>
                      <p:cNvSpPr>
                        <a:spLocks/>
                      </p:cNvSpPr>
                      <p:nvPr/>
                    </p:nvSpPr>
                    <p:spPr bwMode="auto">
                      <a:xfrm>
                        <a:off x="1557289" y="2140590"/>
                        <a:ext cx="21688" cy="20412"/>
                      </a:xfrm>
                      <a:custGeom>
                        <a:avLst/>
                        <a:gdLst>
                          <a:gd name="T0" fmla="*/ 13 w 17"/>
                          <a:gd name="T1" fmla="*/ 0 h 16"/>
                          <a:gd name="T2" fmla="*/ 17 w 17"/>
                          <a:gd name="T3" fmla="*/ 10 h 16"/>
                          <a:gd name="T4" fmla="*/ 0 w 17"/>
                          <a:gd name="T5" fmla="*/ 16 h 16"/>
                          <a:gd name="T6" fmla="*/ 5 w 17"/>
                          <a:gd name="T7" fmla="*/ 0 h 16"/>
                          <a:gd name="T8" fmla="*/ 13 w 17"/>
                          <a:gd name="T9" fmla="*/ 0 h 16"/>
                        </a:gdLst>
                        <a:ahLst/>
                        <a:cxnLst>
                          <a:cxn ang="0">
                            <a:pos x="T0" y="T1"/>
                          </a:cxn>
                          <a:cxn ang="0">
                            <a:pos x="T2" y="T3"/>
                          </a:cxn>
                          <a:cxn ang="0">
                            <a:pos x="T4" y="T5"/>
                          </a:cxn>
                          <a:cxn ang="0">
                            <a:pos x="T6" y="T7"/>
                          </a:cxn>
                          <a:cxn ang="0">
                            <a:pos x="T8" y="T9"/>
                          </a:cxn>
                        </a:cxnLst>
                        <a:rect l="0" t="0" r="r" b="b"/>
                        <a:pathLst>
                          <a:path w="17" h="16">
                            <a:moveTo>
                              <a:pt x="13" y="0"/>
                            </a:moveTo>
                            <a:lnTo>
                              <a:pt x="17" y="10"/>
                            </a:lnTo>
                            <a:lnTo>
                              <a:pt x="0" y="16"/>
                            </a:lnTo>
                            <a:lnTo>
                              <a:pt x="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endParaRPr>
                      </a:p>
                    </p:txBody>
                  </p:sp>
                </p:grpSp>
              </p:grpSp>
            </p:grpSp>
          </p:grpSp>
          <p:sp>
            <p:nvSpPr>
              <p:cNvPr id="230" name="Freeform 229"/>
              <p:cNvSpPr/>
              <p:nvPr/>
            </p:nvSpPr>
            <p:spPr>
              <a:xfrm rot="18999791">
                <a:off x="8415188" y="4143586"/>
                <a:ext cx="408102" cy="710810"/>
              </a:xfrm>
              <a:custGeom>
                <a:avLst/>
                <a:gdLst>
                  <a:gd name="connsiteX0" fmla="*/ 1792357 w 2278359"/>
                  <a:gd name="connsiteY0" fmla="*/ 471044 h 3989954"/>
                  <a:gd name="connsiteX1" fmla="*/ 434587 w 2278359"/>
                  <a:gd name="connsiteY1" fmla="*/ 510467 h 3989954"/>
                  <a:gd name="connsiteX2" fmla="*/ 474013 w 2278359"/>
                  <a:gd name="connsiteY2" fmla="*/ 1868237 h 3989954"/>
                  <a:gd name="connsiteX3" fmla="*/ 1831783 w 2278359"/>
                  <a:gd name="connsiteY3" fmla="*/ 1828814 h 3989954"/>
                  <a:gd name="connsiteX4" fmla="*/ 1792357 w 2278359"/>
                  <a:gd name="connsiteY4" fmla="*/ 471044 h 3989954"/>
                  <a:gd name="connsiteX5" fmla="*/ 1885333 w 2278359"/>
                  <a:gd name="connsiteY5" fmla="*/ 283261 h 3989954"/>
                  <a:gd name="connsiteX6" fmla="*/ 1969376 w 2278359"/>
                  <a:gd name="connsiteY6" fmla="*/ 365568 h 3989954"/>
                  <a:gd name="connsiteX7" fmla="*/ 1919239 w 2278359"/>
                  <a:gd name="connsiteY7" fmla="*/ 2004733 h 3989954"/>
                  <a:gd name="connsiteX8" fmla="*/ 1321847 w 2278359"/>
                  <a:gd name="connsiteY8" fmla="*/ 2304377 h 3989954"/>
                  <a:gd name="connsiteX9" fmla="*/ 1255970 w 2278359"/>
                  <a:gd name="connsiteY9" fmla="*/ 2308700 h 3989954"/>
                  <a:gd name="connsiteX10" fmla="*/ 1255970 w 2278359"/>
                  <a:gd name="connsiteY10" fmla="*/ 2543326 h 3989954"/>
                  <a:gd name="connsiteX11" fmla="*/ 1309237 w 2278359"/>
                  <a:gd name="connsiteY11" fmla="*/ 2582393 h 3989954"/>
                  <a:gd name="connsiteX12" fmla="*/ 1395670 w 2278359"/>
                  <a:gd name="connsiteY12" fmla="*/ 2815036 h 3989954"/>
                  <a:gd name="connsiteX13" fmla="*/ 1369365 w 2278359"/>
                  <a:gd name="connsiteY13" fmla="*/ 3675091 h 3989954"/>
                  <a:gd name="connsiteX14" fmla="*/ 1040345 w 2278359"/>
                  <a:gd name="connsiteY14" fmla="*/ 3989794 h 3989954"/>
                  <a:gd name="connsiteX15" fmla="*/ 1040345 w 2278359"/>
                  <a:gd name="connsiteY15" fmla="*/ 3989790 h 3989954"/>
                  <a:gd name="connsiteX16" fmla="*/ 731192 w 2278359"/>
                  <a:gd name="connsiteY16" fmla="*/ 3654862 h 3989954"/>
                  <a:gd name="connsiteX17" fmla="*/ 757502 w 2278359"/>
                  <a:gd name="connsiteY17" fmla="*/ 2794811 h 3989954"/>
                  <a:gd name="connsiteX18" fmla="*/ 857986 w 2278359"/>
                  <a:gd name="connsiteY18" fmla="*/ 2568093 h 3989954"/>
                  <a:gd name="connsiteX19" fmla="*/ 934106 w 2278359"/>
                  <a:gd name="connsiteY19" fmla="*/ 2519287 h 3989954"/>
                  <a:gd name="connsiteX20" fmla="*/ 934106 w 2278359"/>
                  <a:gd name="connsiteY20" fmla="*/ 2296711 h 3989954"/>
                  <a:gd name="connsiteX21" fmla="*/ 886906 w 2278359"/>
                  <a:gd name="connsiteY21" fmla="*/ 2290589 h 3989954"/>
                  <a:gd name="connsiteX22" fmla="*/ 308981 w 2278359"/>
                  <a:gd name="connsiteY22" fmla="*/ 1953696 h 3989954"/>
                  <a:gd name="connsiteX23" fmla="*/ 359117 w 2278359"/>
                  <a:gd name="connsiteY23" fmla="*/ 314532 h 3989954"/>
                  <a:gd name="connsiteX24" fmla="*/ 1885333 w 2278359"/>
                  <a:gd name="connsiteY24" fmla="*/ 283261 h 3989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278359" h="3989954">
                    <a:moveTo>
                      <a:pt x="1792357" y="471044"/>
                    </a:moveTo>
                    <a:cubicBezTo>
                      <a:pt x="1406533" y="106992"/>
                      <a:pt x="798638" y="124643"/>
                      <a:pt x="434587" y="510467"/>
                    </a:cubicBezTo>
                    <a:cubicBezTo>
                      <a:pt x="70537" y="896291"/>
                      <a:pt x="88188" y="1504185"/>
                      <a:pt x="474013" y="1868237"/>
                    </a:cubicBezTo>
                    <a:cubicBezTo>
                      <a:pt x="859838" y="2232288"/>
                      <a:pt x="1467733" y="2214638"/>
                      <a:pt x="1831783" y="1828814"/>
                    </a:cubicBezTo>
                    <a:cubicBezTo>
                      <a:pt x="2195834" y="1442990"/>
                      <a:pt x="2178182" y="835095"/>
                      <a:pt x="1792357" y="471044"/>
                    </a:cubicBezTo>
                    <a:close/>
                    <a:moveTo>
                      <a:pt x="1885333" y="283261"/>
                    </a:moveTo>
                    <a:cubicBezTo>
                      <a:pt x="1914390" y="308960"/>
                      <a:pt x="1942450" y="336397"/>
                      <a:pt x="1969376" y="365568"/>
                    </a:cubicBezTo>
                    <a:cubicBezTo>
                      <a:pt x="2400194" y="832304"/>
                      <a:pt x="2377747" y="1566184"/>
                      <a:pt x="1919239" y="2004733"/>
                    </a:cubicBezTo>
                    <a:cubicBezTo>
                      <a:pt x="1747300" y="2169194"/>
                      <a:pt x="1538456" y="2268763"/>
                      <a:pt x="1321847" y="2304377"/>
                    </a:cubicBezTo>
                    <a:lnTo>
                      <a:pt x="1255970" y="2308700"/>
                    </a:lnTo>
                    <a:lnTo>
                      <a:pt x="1255970" y="2543326"/>
                    </a:lnTo>
                    <a:lnTo>
                      <a:pt x="1309237" y="2582393"/>
                    </a:lnTo>
                    <a:cubicBezTo>
                      <a:pt x="1365185" y="2643003"/>
                      <a:pt x="1398412" y="2725341"/>
                      <a:pt x="1395670" y="2815036"/>
                    </a:cubicBezTo>
                    <a:lnTo>
                      <a:pt x="1369365" y="3675091"/>
                    </a:lnTo>
                    <a:cubicBezTo>
                      <a:pt x="1363875" y="3854485"/>
                      <a:pt x="1216570" y="3995377"/>
                      <a:pt x="1040345" y="3989794"/>
                    </a:cubicBezTo>
                    <a:lnTo>
                      <a:pt x="1040345" y="3989790"/>
                    </a:lnTo>
                    <a:cubicBezTo>
                      <a:pt x="864115" y="3984202"/>
                      <a:pt x="725707" y="3834251"/>
                      <a:pt x="731192" y="3654862"/>
                    </a:cubicBezTo>
                    <a:lnTo>
                      <a:pt x="757502" y="2794811"/>
                    </a:lnTo>
                    <a:cubicBezTo>
                      <a:pt x="760244" y="2705112"/>
                      <a:pt x="798445" y="2625041"/>
                      <a:pt x="857986" y="2568093"/>
                    </a:cubicBezTo>
                    <a:lnTo>
                      <a:pt x="934106" y="2519287"/>
                    </a:lnTo>
                    <a:lnTo>
                      <a:pt x="934106" y="2296711"/>
                    </a:lnTo>
                    <a:lnTo>
                      <a:pt x="886906" y="2290589"/>
                    </a:lnTo>
                    <a:cubicBezTo>
                      <a:pt x="672890" y="2241330"/>
                      <a:pt x="470536" y="2128727"/>
                      <a:pt x="308981" y="1953696"/>
                    </a:cubicBezTo>
                    <a:cubicBezTo>
                      <a:pt x="-121834" y="1486961"/>
                      <a:pt x="-99387" y="753081"/>
                      <a:pt x="359117" y="314532"/>
                    </a:cubicBezTo>
                    <a:cubicBezTo>
                      <a:pt x="788968" y="-96612"/>
                      <a:pt x="1449465" y="-102226"/>
                      <a:pt x="1885333" y="283261"/>
                    </a:cubicBezTo>
                    <a:close/>
                  </a:path>
                </a:pathLst>
              </a:custGeom>
              <a:solidFill>
                <a:schemeClr val="tx1">
                  <a:lumMod val="50000"/>
                  <a:lumOff val="50000"/>
                </a:schemeClr>
              </a:solidFill>
              <a:ln w="12700" cap="flat" cmpd="sng" algn="ctr">
                <a:noFill/>
                <a:prstDash val="solid"/>
                <a:miter lim="800000"/>
              </a:ln>
              <a:effectLst/>
            </p:spPr>
            <p:txBody>
              <a:bodyPr wrap="square" rtlCol="0" anchor="ctr">
                <a:noAutofit/>
              </a:bodyPr>
              <a:lstStyle/>
              <a:p>
                <a:pPr algn="ctr">
                  <a:defRPr/>
                </a:pPr>
                <a:endParaRPr lang="en-US" kern="0">
                  <a:solidFill>
                    <a:prstClr val="white"/>
                  </a:solidFill>
                </a:endParaRPr>
              </a:p>
            </p:txBody>
          </p:sp>
          <p:sp>
            <p:nvSpPr>
              <p:cNvPr id="233" name="Freeform 232"/>
              <p:cNvSpPr/>
              <p:nvPr/>
            </p:nvSpPr>
            <p:spPr>
              <a:xfrm flipV="1">
                <a:off x="6697061" y="4204591"/>
                <a:ext cx="739164" cy="588800"/>
              </a:xfrm>
              <a:custGeom>
                <a:avLst/>
                <a:gdLst>
                  <a:gd name="connsiteX0" fmla="*/ 282746 w 2754814"/>
                  <a:gd name="connsiteY0" fmla="*/ 1099280 h 2194413"/>
                  <a:gd name="connsiteX1" fmla="*/ 709657 w 2754814"/>
                  <a:gd name="connsiteY1" fmla="*/ 1099280 h 2194413"/>
                  <a:gd name="connsiteX2" fmla="*/ 709448 w 2754814"/>
                  <a:gd name="connsiteY2" fmla="*/ 1097207 h 2194413"/>
                  <a:gd name="connsiteX3" fmla="*/ 1379849 w 2754814"/>
                  <a:gd name="connsiteY3" fmla="*/ 426804 h 2194413"/>
                  <a:gd name="connsiteX4" fmla="*/ 1830612 w 2754814"/>
                  <a:gd name="connsiteY4" fmla="*/ 600963 h 2194413"/>
                  <a:gd name="connsiteX5" fmla="*/ 1874686 w 2754814"/>
                  <a:gd name="connsiteY5" fmla="*/ 646102 h 2194413"/>
                  <a:gd name="connsiteX6" fmla="*/ 2128534 w 2754814"/>
                  <a:gd name="connsiteY6" fmla="*/ 296683 h 2194413"/>
                  <a:gd name="connsiteX7" fmla="*/ 2077774 w 2754814"/>
                  <a:gd name="connsiteY7" fmla="*/ 250548 h 2194413"/>
                  <a:gd name="connsiteX8" fmla="*/ 1379848 w 2754814"/>
                  <a:gd name="connsiteY8" fmla="*/ 0 h 2194413"/>
                  <a:gd name="connsiteX9" fmla="*/ 282642 w 2754814"/>
                  <a:gd name="connsiteY9" fmla="*/ 1097207 h 2194413"/>
                  <a:gd name="connsiteX10" fmla="*/ 473751 w 2754814"/>
                  <a:gd name="connsiteY10" fmla="*/ 1737746 h 2194413"/>
                  <a:gd name="connsiteX11" fmla="*/ 955866 w 2754814"/>
                  <a:gd name="connsiteY11" fmla="*/ 1099280 h 2194413"/>
                  <a:gd name="connsiteX12" fmla="*/ 0 w 2754814"/>
                  <a:gd name="connsiteY12" fmla="*/ 1099280 h 2194413"/>
                  <a:gd name="connsiteX13" fmla="*/ 1379848 w 2754814"/>
                  <a:gd name="connsiteY13" fmla="*/ 2194413 h 2194413"/>
                  <a:gd name="connsiteX14" fmla="*/ 2471390 w 2754814"/>
                  <a:gd name="connsiteY14" fmla="*/ 1209390 h 2194413"/>
                  <a:gd name="connsiteX15" fmla="*/ 2477038 w 2754814"/>
                  <a:gd name="connsiteY15" fmla="*/ 1097545 h 2194413"/>
                  <a:gd name="connsiteX16" fmla="*/ 2754814 w 2754814"/>
                  <a:gd name="connsiteY16" fmla="*/ 1097545 h 2194413"/>
                  <a:gd name="connsiteX17" fmla="*/ 2263727 w 2754814"/>
                  <a:gd name="connsiteY17" fmla="*/ 444792 h 2194413"/>
                  <a:gd name="connsiteX18" fmla="*/ 1776328 w 2754814"/>
                  <a:gd name="connsiteY18" fmla="*/ 1097545 h 2194413"/>
                  <a:gd name="connsiteX19" fmla="*/ 2050217 w 2754814"/>
                  <a:gd name="connsiteY19" fmla="*/ 1097545 h 2194413"/>
                  <a:gd name="connsiteX20" fmla="*/ 2036631 w 2754814"/>
                  <a:gd name="connsiteY20" fmla="*/ 1232316 h 2194413"/>
                  <a:gd name="connsiteX21" fmla="*/ 1379849 w 2754814"/>
                  <a:gd name="connsiteY21" fmla="*/ 1767609 h 2194413"/>
                  <a:gd name="connsiteX22" fmla="*/ 929086 w 2754814"/>
                  <a:gd name="connsiteY22" fmla="*/ 1593451 h 2194413"/>
                  <a:gd name="connsiteX23" fmla="*/ 882169 w 2754814"/>
                  <a:gd name="connsiteY23" fmla="*/ 1544239 h 2194413"/>
                  <a:gd name="connsiteX24" fmla="*/ 626243 w 2754814"/>
                  <a:gd name="connsiteY24" fmla="*/ 1893260 h 2194413"/>
                  <a:gd name="connsiteX25" fmla="*/ 681923 w 2754814"/>
                  <a:gd name="connsiteY25" fmla="*/ 1943865 h 2194413"/>
                  <a:gd name="connsiteX26" fmla="*/ 1379848 w 2754814"/>
                  <a:gd name="connsiteY26" fmla="*/ 2194413 h 219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754814" h="2194413">
                    <a:moveTo>
                      <a:pt x="282746" y="1099280"/>
                    </a:moveTo>
                    <a:lnTo>
                      <a:pt x="709657" y="1099280"/>
                    </a:lnTo>
                    <a:lnTo>
                      <a:pt x="709448" y="1097207"/>
                    </a:lnTo>
                    <a:cubicBezTo>
                      <a:pt x="709448" y="726954"/>
                      <a:pt x="1009597" y="426804"/>
                      <a:pt x="1379849" y="426804"/>
                    </a:cubicBezTo>
                    <a:cubicBezTo>
                      <a:pt x="1553404" y="426804"/>
                      <a:pt x="1711556" y="492756"/>
                      <a:pt x="1830612" y="600963"/>
                    </a:cubicBezTo>
                    <a:lnTo>
                      <a:pt x="1874686" y="646102"/>
                    </a:lnTo>
                    <a:lnTo>
                      <a:pt x="2128534" y="296683"/>
                    </a:lnTo>
                    <a:lnTo>
                      <a:pt x="2077774" y="250548"/>
                    </a:lnTo>
                    <a:cubicBezTo>
                      <a:pt x="1888111" y="94026"/>
                      <a:pt x="1644960" y="0"/>
                      <a:pt x="1379848" y="0"/>
                    </a:cubicBezTo>
                    <a:cubicBezTo>
                      <a:pt x="773878" y="0"/>
                      <a:pt x="282642" y="491237"/>
                      <a:pt x="282642" y="1097207"/>
                    </a:cubicBezTo>
                    <a:close/>
                    <a:moveTo>
                      <a:pt x="473751" y="1737746"/>
                    </a:moveTo>
                    <a:lnTo>
                      <a:pt x="955866" y="1099280"/>
                    </a:lnTo>
                    <a:lnTo>
                      <a:pt x="0" y="1099280"/>
                    </a:lnTo>
                    <a:close/>
                    <a:moveTo>
                      <a:pt x="1379848" y="2194413"/>
                    </a:moveTo>
                    <a:cubicBezTo>
                      <a:pt x="1947946" y="2194413"/>
                      <a:pt x="2415202" y="1762663"/>
                      <a:pt x="2471390" y="1209390"/>
                    </a:cubicBezTo>
                    <a:lnTo>
                      <a:pt x="2477038" y="1097545"/>
                    </a:lnTo>
                    <a:lnTo>
                      <a:pt x="2754814" y="1097545"/>
                    </a:lnTo>
                    <a:lnTo>
                      <a:pt x="2263727" y="444792"/>
                    </a:lnTo>
                    <a:lnTo>
                      <a:pt x="1776328" y="1097545"/>
                    </a:lnTo>
                    <a:lnTo>
                      <a:pt x="2050217" y="1097545"/>
                    </a:lnTo>
                    <a:lnTo>
                      <a:pt x="2036631" y="1232316"/>
                    </a:lnTo>
                    <a:cubicBezTo>
                      <a:pt x="1974118" y="1537807"/>
                      <a:pt x="1703819" y="1767609"/>
                      <a:pt x="1379849" y="1767609"/>
                    </a:cubicBezTo>
                    <a:cubicBezTo>
                      <a:pt x="1206293" y="1767609"/>
                      <a:pt x="1048141" y="1701658"/>
                      <a:pt x="929086" y="1593451"/>
                    </a:cubicBezTo>
                    <a:lnTo>
                      <a:pt x="882169" y="1544239"/>
                    </a:lnTo>
                    <a:lnTo>
                      <a:pt x="626243" y="1893260"/>
                    </a:lnTo>
                    <a:lnTo>
                      <a:pt x="681923" y="1943865"/>
                    </a:lnTo>
                    <a:cubicBezTo>
                      <a:pt x="871584" y="2100387"/>
                      <a:pt x="1114736" y="2194413"/>
                      <a:pt x="1379848" y="2194413"/>
                    </a:cubicBezTo>
                    <a:close/>
                  </a:path>
                </a:pathLst>
              </a:cu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endParaRPr>
              </a:p>
            </p:txBody>
          </p:sp>
        </p:grpSp>
        <p:grpSp>
          <p:nvGrpSpPr>
            <p:cNvPr id="4" name="Group 3"/>
            <p:cNvGrpSpPr/>
            <p:nvPr/>
          </p:nvGrpSpPr>
          <p:grpSpPr>
            <a:xfrm>
              <a:off x="327673" y="5272487"/>
              <a:ext cx="8609814" cy="635214"/>
              <a:chOff x="327673" y="5272487"/>
              <a:chExt cx="8609814" cy="635214"/>
            </a:xfrm>
          </p:grpSpPr>
          <p:grpSp>
            <p:nvGrpSpPr>
              <p:cNvPr id="214" name="Group 213"/>
              <p:cNvGrpSpPr/>
              <p:nvPr/>
            </p:nvGrpSpPr>
            <p:grpSpPr>
              <a:xfrm>
                <a:off x="5125140" y="5272487"/>
                <a:ext cx="751422" cy="635214"/>
                <a:chOff x="6293887" y="2500564"/>
                <a:chExt cx="946844" cy="800414"/>
              </a:xfrm>
              <a:solidFill>
                <a:srgbClr val="607D8B"/>
              </a:solidFill>
            </p:grpSpPr>
            <p:sp>
              <p:nvSpPr>
                <p:cNvPr id="380" name="Freeform 81"/>
                <p:cNvSpPr>
                  <a:spLocks/>
                </p:cNvSpPr>
                <p:nvPr/>
              </p:nvSpPr>
              <p:spPr bwMode="auto">
                <a:xfrm>
                  <a:off x="6293887" y="2500564"/>
                  <a:ext cx="720131" cy="728043"/>
                </a:xfrm>
                <a:custGeom>
                  <a:avLst/>
                  <a:gdLst>
                    <a:gd name="T0" fmla="*/ 137 w 273"/>
                    <a:gd name="T1" fmla="*/ 247 h 276"/>
                    <a:gd name="T2" fmla="*/ 125 w 273"/>
                    <a:gd name="T3" fmla="*/ 251 h 276"/>
                    <a:gd name="T4" fmla="*/ 97 w 273"/>
                    <a:gd name="T5" fmla="*/ 243 h 276"/>
                    <a:gd name="T6" fmla="*/ 72 w 273"/>
                    <a:gd name="T7" fmla="*/ 230 h 276"/>
                    <a:gd name="T8" fmla="*/ 52 w 273"/>
                    <a:gd name="T9" fmla="*/ 211 h 276"/>
                    <a:gd name="T10" fmla="*/ 37 w 273"/>
                    <a:gd name="T11" fmla="*/ 187 h 276"/>
                    <a:gd name="T12" fmla="*/ 28 w 273"/>
                    <a:gd name="T13" fmla="*/ 159 h 276"/>
                    <a:gd name="T14" fmla="*/ 27 w 273"/>
                    <a:gd name="T15" fmla="*/ 132 h 276"/>
                    <a:gd name="T16" fmla="*/ 32 w 273"/>
                    <a:gd name="T17" fmla="*/ 103 h 276"/>
                    <a:gd name="T18" fmla="*/ 44 w 273"/>
                    <a:gd name="T19" fmla="*/ 78 h 276"/>
                    <a:gd name="T20" fmla="*/ 62 w 273"/>
                    <a:gd name="T21" fmla="*/ 56 h 276"/>
                    <a:gd name="T22" fmla="*/ 84 w 273"/>
                    <a:gd name="T23" fmla="*/ 39 h 276"/>
                    <a:gd name="T24" fmla="*/ 110 w 273"/>
                    <a:gd name="T25" fmla="*/ 30 h 276"/>
                    <a:gd name="T26" fmla="*/ 139 w 273"/>
                    <a:gd name="T27" fmla="*/ 26 h 276"/>
                    <a:gd name="T28" fmla="*/ 167 w 273"/>
                    <a:gd name="T29" fmla="*/ 30 h 276"/>
                    <a:gd name="T30" fmla="*/ 193 w 273"/>
                    <a:gd name="T31" fmla="*/ 39 h 276"/>
                    <a:gd name="T32" fmla="*/ 216 w 273"/>
                    <a:gd name="T33" fmla="*/ 56 h 276"/>
                    <a:gd name="T34" fmla="*/ 233 w 273"/>
                    <a:gd name="T35" fmla="*/ 78 h 276"/>
                    <a:gd name="T36" fmla="*/ 247 w 273"/>
                    <a:gd name="T37" fmla="*/ 103 h 276"/>
                    <a:gd name="T38" fmla="*/ 252 w 273"/>
                    <a:gd name="T39" fmla="*/ 132 h 276"/>
                    <a:gd name="T40" fmla="*/ 241 w 273"/>
                    <a:gd name="T41" fmla="*/ 146 h 276"/>
                    <a:gd name="T42" fmla="*/ 262 w 273"/>
                    <a:gd name="T43" fmla="*/ 115 h 276"/>
                    <a:gd name="T44" fmla="*/ 252 w 273"/>
                    <a:gd name="T45" fmla="*/ 85 h 276"/>
                    <a:gd name="T46" fmla="*/ 235 w 273"/>
                    <a:gd name="T47" fmla="*/ 59 h 276"/>
                    <a:gd name="T48" fmla="*/ 213 w 273"/>
                    <a:gd name="T49" fmla="*/ 38 h 276"/>
                    <a:gd name="T50" fmla="*/ 185 w 273"/>
                    <a:gd name="T51" fmla="*/ 22 h 276"/>
                    <a:gd name="T52" fmla="*/ 155 w 273"/>
                    <a:gd name="T53" fmla="*/ 14 h 276"/>
                    <a:gd name="T54" fmla="*/ 123 w 273"/>
                    <a:gd name="T55" fmla="*/ 14 h 276"/>
                    <a:gd name="T56" fmla="*/ 92 w 273"/>
                    <a:gd name="T57" fmla="*/ 22 h 276"/>
                    <a:gd name="T58" fmla="*/ 65 w 273"/>
                    <a:gd name="T59" fmla="*/ 38 h 276"/>
                    <a:gd name="T60" fmla="*/ 42 w 273"/>
                    <a:gd name="T61" fmla="*/ 59 h 276"/>
                    <a:gd name="T62" fmla="*/ 25 w 273"/>
                    <a:gd name="T63" fmla="*/ 85 h 276"/>
                    <a:gd name="T64" fmla="*/ 16 w 273"/>
                    <a:gd name="T65" fmla="*/ 115 h 276"/>
                    <a:gd name="T66" fmla="*/ 14 w 273"/>
                    <a:gd name="T67" fmla="*/ 146 h 276"/>
                    <a:gd name="T68" fmla="*/ 20 w 273"/>
                    <a:gd name="T69" fmla="*/ 178 h 276"/>
                    <a:gd name="T70" fmla="*/ 33 w 273"/>
                    <a:gd name="T71" fmla="*/ 205 h 276"/>
                    <a:gd name="T72" fmla="*/ 53 w 273"/>
                    <a:gd name="T73" fmla="*/ 230 h 276"/>
                    <a:gd name="T74" fmla="*/ 78 w 273"/>
                    <a:gd name="T75" fmla="*/ 248 h 276"/>
                    <a:gd name="T76" fmla="*/ 108 w 273"/>
                    <a:gd name="T77" fmla="*/ 260 h 276"/>
                    <a:gd name="T78" fmla="*/ 139 w 273"/>
                    <a:gd name="T79" fmla="*/ 264 h 276"/>
                    <a:gd name="T80" fmla="*/ 159 w 273"/>
                    <a:gd name="T81" fmla="*/ 272 h 276"/>
                    <a:gd name="T82" fmla="*/ 138 w 273"/>
                    <a:gd name="T83" fmla="*/ 251 h 276"/>
                    <a:gd name="connsiteX0" fmla="*/ 5055 w 10000"/>
                    <a:gd name="connsiteY0" fmla="*/ 9094 h 10000"/>
                    <a:gd name="connsiteX1" fmla="*/ 5018 w 10000"/>
                    <a:gd name="connsiteY1" fmla="*/ 8949 h 10000"/>
                    <a:gd name="connsiteX2" fmla="*/ 4945 w 10000"/>
                    <a:gd name="connsiteY2" fmla="*/ 8804 h 10000"/>
                    <a:gd name="connsiteX3" fmla="*/ 4579 w 10000"/>
                    <a:gd name="connsiteY3" fmla="*/ 9094 h 10000"/>
                    <a:gd name="connsiteX4" fmla="*/ 4139 w 10000"/>
                    <a:gd name="connsiteY4" fmla="*/ 8623 h 10000"/>
                    <a:gd name="connsiteX5" fmla="*/ 3553 w 10000"/>
                    <a:gd name="connsiteY5" fmla="*/ 8804 h 10000"/>
                    <a:gd name="connsiteX6" fmla="*/ 3260 w 10000"/>
                    <a:gd name="connsiteY6" fmla="*/ 8261 h 10000"/>
                    <a:gd name="connsiteX7" fmla="*/ 2637 w 10000"/>
                    <a:gd name="connsiteY7" fmla="*/ 8333 h 10000"/>
                    <a:gd name="connsiteX8" fmla="*/ 2527 w 10000"/>
                    <a:gd name="connsiteY8" fmla="*/ 7717 h 10000"/>
                    <a:gd name="connsiteX9" fmla="*/ 1905 w 10000"/>
                    <a:gd name="connsiteY9" fmla="*/ 7645 h 10000"/>
                    <a:gd name="connsiteX10" fmla="*/ 1941 w 10000"/>
                    <a:gd name="connsiteY10" fmla="*/ 7029 h 10000"/>
                    <a:gd name="connsiteX11" fmla="*/ 1355 w 10000"/>
                    <a:gd name="connsiteY11" fmla="*/ 6775 h 10000"/>
                    <a:gd name="connsiteX12" fmla="*/ 1502 w 10000"/>
                    <a:gd name="connsiteY12" fmla="*/ 6159 h 10000"/>
                    <a:gd name="connsiteX13" fmla="*/ 1026 w 10000"/>
                    <a:gd name="connsiteY13" fmla="*/ 5761 h 10000"/>
                    <a:gd name="connsiteX14" fmla="*/ 1355 w 10000"/>
                    <a:gd name="connsiteY14" fmla="*/ 5254 h 10000"/>
                    <a:gd name="connsiteX15" fmla="*/ 989 w 10000"/>
                    <a:gd name="connsiteY15" fmla="*/ 4783 h 10000"/>
                    <a:gd name="connsiteX16" fmla="*/ 1392 w 10000"/>
                    <a:gd name="connsiteY16" fmla="*/ 4312 h 10000"/>
                    <a:gd name="connsiteX17" fmla="*/ 1172 w 10000"/>
                    <a:gd name="connsiteY17" fmla="*/ 3732 h 10000"/>
                    <a:gd name="connsiteX18" fmla="*/ 1685 w 10000"/>
                    <a:gd name="connsiteY18" fmla="*/ 3442 h 10000"/>
                    <a:gd name="connsiteX19" fmla="*/ 1612 w 10000"/>
                    <a:gd name="connsiteY19" fmla="*/ 2826 h 10000"/>
                    <a:gd name="connsiteX20" fmla="*/ 2234 w 10000"/>
                    <a:gd name="connsiteY20" fmla="*/ 2645 h 10000"/>
                    <a:gd name="connsiteX21" fmla="*/ 2271 w 10000"/>
                    <a:gd name="connsiteY21" fmla="*/ 2029 h 10000"/>
                    <a:gd name="connsiteX22" fmla="*/ 2894 w 10000"/>
                    <a:gd name="connsiteY22" fmla="*/ 2029 h 10000"/>
                    <a:gd name="connsiteX23" fmla="*/ 3077 w 10000"/>
                    <a:gd name="connsiteY23" fmla="*/ 1413 h 10000"/>
                    <a:gd name="connsiteX24" fmla="*/ 3700 w 10000"/>
                    <a:gd name="connsiteY24" fmla="*/ 1594 h 10000"/>
                    <a:gd name="connsiteX25" fmla="*/ 4029 w 10000"/>
                    <a:gd name="connsiteY25" fmla="*/ 1087 h 10000"/>
                    <a:gd name="connsiteX26" fmla="*/ 4615 w 10000"/>
                    <a:gd name="connsiteY26" fmla="*/ 1377 h 10000"/>
                    <a:gd name="connsiteX27" fmla="*/ 5092 w 10000"/>
                    <a:gd name="connsiteY27" fmla="*/ 942 h 10000"/>
                    <a:gd name="connsiteX28" fmla="*/ 5531 w 10000"/>
                    <a:gd name="connsiteY28" fmla="*/ 1377 h 10000"/>
                    <a:gd name="connsiteX29" fmla="*/ 6117 w 10000"/>
                    <a:gd name="connsiteY29" fmla="*/ 1087 h 10000"/>
                    <a:gd name="connsiteX30" fmla="*/ 6447 w 10000"/>
                    <a:gd name="connsiteY30" fmla="*/ 1594 h 10000"/>
                    <a:gd name="connsiteX31" fmla="*/ 7070 w 10000"/>
                    <a:gd name="connsiteY31" fmla="*/ 1413 h 10000"/>
                    <a:gd name="connsiteX32" fmla="*/ 7253 w 10000"/>
                    <a:gd name="connsiteY32" fmla="*/ 2029 h 10000"/>
                    <a:gd name="connsiteX33" fmla="*/ 7912 w 10000"/>
                    <a:gd name="connsiteY33" fmla="*/ 2029 h 10000"/>
                    <a:gd name="connsiteX34" fmla="*/ 7985 w 10000"/>
                    <a:gd name="connsiteY34" fmla="*/ 2645 h 10000"/>
                    <a:gd name="connsiteX35" fmla="*/ 8535 w 10000"/>
                    <a:gd name="connsiteY35" fmla="*/ 2826 h 10000"/>
                    <a:gd name="connsiteX36" fmla="*/ 8462 w 10000"/>
                    <a:gd name="connsiteY36" fmla="*/ 3442 h 10000"/>
                    <a:gd name="connsiteX37" fmla="*/ 9048 w 10000"/>
                    <a:gd name="connsiteY37" fmla="*/ 3732 h 10000"/>
                    <a:gd name="connsiteX38" fmla="*/ 8755 w 10000"/>
                    <a:gd name="connsiteY38" fmla="*/ 4312 h 10000"/>
                    <a:gd name="connsiteX39" fmla="*/ 9231 w 10000"/>
                    <a:gd name="connsiteY39" fmla="*/ 4783 h 10000"/>
                    <a:gd name="connsiteX40" fmla="*/ 8791 w 10000"/>
                    <a:gd name="connsiteY40" fmla="*/ 5254 h 10000"/>
                    <a:gd name="connsiteX41" fmla="*/ 8828 w 10000"/>
                    <a:gd name="connsiteY41" fmla="*/ 5290 h 10000"/>
                    <a:gd name="connsiteX42" fmla="*/ 10000 w 10000"/>
                    <a:gd name="connsiteY42" fmla="*/ 4529 h 10000"/>
                    <a:gd name="connsiteX43" fmla="*/ 9597 w 10000"/>
                    <a:gd name="connsiteY43" fmla="*/ 4167 h 10000"/>
                    <a:gd name="connsiteX44" fmla="*/ 9890 w 10000"/>
                    <a:gd name="connsiteY44" fmla="*/ 3442 h 10000"/>
                    <a:gd name="connsiteX45" fmla="*/ 9231 w 10000"/>
                    <a:gd name="connsiteY45" fmla="*/ 3080 h 10000"/>
                    <a:gd name="connsiteX46" fmla="*/ 9377 w 10000"/>
                    <a:gd name="connsiteY46" fmla="*/ 2319 h 10000"/>
                    <a:gd name="connsiteX47" fmla="*/ 8608 w 10000"/>
                    <a:gd name="connsiteY47" fmla="*/ 2138 h 10000"/>
                    <a:gd name="connsiteX48" fmla="*/ 8535 w 10000"/>
                    <a:gd name="connsiteY48" fmla="*/ 1377 h 10000"/>
                    <a:gd name="connsiteX49" fmla="*/ 7802 w 10000"/>
                    <a:gd name="connsiteY49" fmla="*/ 1377 h 10000"/>
                    <a:gd name="connsiteX50" fmla="*/ 7546 w 10000"/>
                    <a:gd name="connsiteY50" fmla="*/ 616 h 10000"/>
                    <a:gd name="connsiteX51" fmla="*/ 6777 w 10000"/>
                    <a:gd name="connsiteY51" fmla="*/ 797 h 10000"/>
                    <a:gd name="connsiteX52" fmla="*/ 6337 w 10000"/>
                    <a:gd name="connsiteY52" fmla="*/ 181 h 10000"/>
                    <a:gd name="connsiteX53" fmla="*/ 5678 w 10000"/>
                    <a:gd name="connsiteY53" fmla="*/ 507 h 10000"/>
                    <a:gd name="connsiteX54" fmla="*/ 5092 w 10000"/>
                    <a:gd name="connsiteY54" fmla="*/ 0 h 10000"/>
                    <a:gd name="connsiteX55" fmla="*/ 4505 w 10000"/>
                    <a:gd name="connsiteY55" fmla="*/ 507 h 10000"/>
                    <a:gd name="connsiteX56" fmla="*/ 3810 w 10000"/>
                    <a:gd name="connsiteY56" fmla="*/ 181 h 10000"/>
                    <a:gd name="connsiteX57" fmla="*/ 3370 w 10000"/>
                    <a:gd name="connsiteY57" fmla="*/ 797 h 10000"/>
                    <a:gd name="connsiteX58" fmla="*/ 2637 w 10000"/>
                    <a:gd name="connsiteY58" fmla="*/ 616 h 10000"/>
                    <a:gd name="connsiteX59" fmla="*/ 2381 w 10000"/>
                    <a:gd name="connsiteY59" fmla="*/ 1377 h 10000"/>
                    <a:gd name="connsiteX60" fmla="*/ 1612 w 10000"/>
                    <a:gd name="connsiteY60" fmla="*/ 1377 h 10000"/>
                    <a:gd name="connsiteX61" fmla="*/ 1538 w 10000"/>
                    <a:gd name="connsiteY61" fmla="*/ 2138 h 10000"/>
                    <a:gd name="connsiteX62" fmla="*/ 769 w 10000"/>
                    <a:gd name="connsiteY62" fmla="*/ 2319 h 10000"/>
                    <a:gd name="connsiteX63" fmla="*/ 916 w 10000"/>
                    <a:gd name="connsiteY63" fmla="*/ 3080 h 10000"/>
                    <a:gd name="connsiteX64" fmla="*/ 256 w 10000"/>
                    <a:gd name="connsiteY64" fmla="*/ 3442 h 10000"/>
                    <a:gd name="connsiteX65" fmla="*/ 586 w 10000"/>
                    <a:gd name="connsiteY65" fmla="*/ 4167 h 10000"/>
                    <a:gd name="connsiteX66" fmla="*/ 0 w 10000"/>
                    <a:gd name="connsiteY66" fmla="*/ 4674 h 10000"/>
                    <a:gd name="connsiteX67" fmla="*/ 513 w 10000"/>
                    <a:gd name="connsiteY67" fmla="*/ 5290 h 10000"/>
                    <a:gd name="connsiteX68" fmla="*/ 110 w 10000"/>
                    <a:gd name="connsiteY68" fmla="*/ 5978 h 10000"/>
                    <a:gd name="connsiteX69" fmla="*/ 733 w 10000"/>
                    <a:gd name="connsiteY69" fmla="*/ 6449 h 10000"/>
                    <a:gd name="connsiteX70" fmla="*/ 513 w 10000"/>
                    <a:gd name="connsiteY70" fmla="*/ 7138 h 10000"/>
                    <a:gd name="connsiteX71" fmla="*/ 1209 w 10000"/>
                    <a:gd name="connsiteY71" fmla="*/ 7428 h 10000"/>
                    <a:gd name="connsiteX72" fmla="*/ 1172 w 10000"/>
                    <a:gd name="connsiteY72" fmla="*/ 8261 h 10000"/>
                    <a:gd name="connsiteX73" fmla="*/ 1941 w 10000"/>
                    <a:gd name="connsiteY73" fmla="*/ 8333 h 10000"/>
                    <a:gd name="connsiteX74" fmla="*/ 2088 w 10000"/>
                    <a:gd name="connsiteY74" fmla="*/ 9094 h 10000"/>
                    <a:gd name="connsiteX75" fmla="*/ 2857 w 10000"/>
                    <a:gd name="connsiteY75" fmla="*/ 8986 h 10000"/>
                    <a:gd name="connsiteX76" fmla="*/ 3223 w 10000"/>
                    <a:gd name="connsiteY76" fmla="*/ 9710 h 10000"/>
                    <a:gd name="connsiteX77" fmla="*/ 3956 w 10000"/>
                    <a:gd name="connsiteY77" fmla="*/ 9420 h 10000"/>
                    <a:gd name="connsiteX78" fmla="*/ 4432 w 10000"/>
                    <a:gd name="connsiteY78" fmla="*/ 10000 h 10000"/>
                    <a:gd name="connsiteX79" fmla="*/ 5092 w 10000"/>
                    <a:gd name="connsiteY79" fmla="*/ 9565 h 10000"/>
                    <a:gd name="connsiteX80" fmla="*/ 5714 w 10000"/>
                    <a:gd name="connsiteY80" fmla="*/ 10000 h 10000"/>
                    <a:gd name="connsiteX81" fmla="*/ 5824 w 10000"/>
                    <a:gd name="connsiteY81" fmla="*/ 9855 h 10000"/>
                    <a:gd name="connsiteX82" fmla="*/ 5055 w 10000"/>
                    <a:gd name="connsiteY82" fmla="*/ 9094 h 10000"/>
                    <a:gd name="connsiteX0" fmla="*/ 5055 w 10000"/>
                    <a:gd name="connsiteY0" fmla="*/ 9094 h 10000"/>
                    <a:gd name="connsiteX1" fmla="*/ 5018 w 10000"/>
                    <a:gd name="connsiteY1" fmla="*/ 8949 h 10000"/>
                    <a:gd name="connsiteX2" fmla="*/ 4945 w 10000"/>
                    <a:gd name="connsiteY2" fmla="*/ 8804 h 10000"/>
                    <a:gd name="connsiteX3" fmla="*/ 4579 w 10000"/>
                    <a:gd name="connsiteY3" fmla="*/ 9094 h 10000"/>
                    <a:gd name="connsiteX4" fmla="*/ 4139 w 10000"/>
                    <a:gd name="connsiteY4" fmla="*/ 8623 h 10000"/>
                    <a:gd name="connsiteX5" fmla="*/ 3553 w 10000"/>
                    <a:gd name="connsiteY5" fmla="*/ 8804 h 10000"/>
                    <a:gd name="connsiteX6" fmla="*/ 3260 w 10000"/>
                    <a:gd name="connsiteY6" fmla="*/ 8261 h 10000"/>
                    <a:gd name="connsiteX7" fmla="*/ 2637 w 10000"/>
                    <a:gd name="connsiteY7" fmla="*/ 8333 h 10000"/>
                    <a:gd name="connsiteX8" fmla="*/ 2527 w 10000"/>
                    <a:gd name="connsiteY8" fmla="*/ 7717 h 10000"/>
                    <a:gd name="connsiteX9" fmla="*/ 1905 w 10000"/>
                    <a:gd name="connsiteY9" fmla="*/ 7645 h 10000"/>
                    <a:gd name="connsiteX10" fmla="*/ 1941 w 10000"/>
                    <a:gd name="connsiteY10" fmla="*/ 7029 h 10000"/>
                    <a:gd name="connsiteX11" fmla="*/ 1355 w 10000"/>
                    <a:gd name="connsiteY11" fmla="*/ 6775 h 10000"/>
                    <a:gd name="connsiteX12" fmla="*/ 1502 w 10000"/>
                    <a:gd name="connsiteY12" fmla="*/ 6159 h 10000"/>
                    <a:gd name="connsiteX13" fmla="*/ 1026 w 10000"/>
                    <a:gd name="connsiteY13" fmla="*/ 5761 h 10000"/>
                    <a:gd name="connsiteX14" fmla="*/ 1355 w 10000"/>
                    <a:gd name="connsiteY14" fmla="*/ 5254 h 10000"/>
                    <a:gd name="connsiteX15" fmla="*/ 989 w 10000"/>
                    <a:gd name="connsiteY15" fmla="*/ 4783 h 10000"/>
                    <a:gd name="connsiteX16" fmla="*/ 1392 w 10000"/>
                    <a:gd name="connsiteY16" fmla="*/ 4312 h 10000"/>
                    <a:gd name="connsiteX17" fmla="*/ 1172 w 10000"/>
                    <a:gd name="connsiteY17" fmla="*/ 3732 h 10000"/>
                    <a:gd name="connsiteX18" fmla="*/ 1685 w 10000"/>
                    <a:gd name="connsiteY18" fmla="*/ 3442 h 10000"/>
                    <a:gd name="connsiteX19" fmla="*/ 1612 w 10000"/>
                    <a:gd name="connsiteY19" fmla="*/ 2826 h 10000"/>
                    <a:gd name="connsiteX20" fmla="*/ 2234 w 10000"/>
                    <a:gd name="connsiteY20" fmla="*/ 2645 h 10000"/>
                    <a:gd name="connsiteX21" fmla="*/ 2271 w 10000"/>
                    <a:gd name="connsiteY21" fmla="*/ 2029 h 10000"/>
                    <a:gd name="connsiteX22" fmla="*/ 2894 w 10000"/>
                    <a:gd name="connsiteY22" fmla="*/ 2029 h 10000"/>
                    <a:gd name="connsiteX23" fmla="*/ 3077 w 10000"/>
                    <a:gd name="connsiteY23" fmla="*/ 1413 h 10000"/>
                    <a:gd name="connsiteX24" fmla="*/ 3700 w 10000"/>
                    <a:gd name="connsiteY24" fmla="*/ 1594 h 10000"/>
                    <a:gd name="connsiteX25" fmla="*/ 4029 w 10000"/>
                    <a:gd name="connsiteY25" fmla="*/ 1087 h 10000"/>
                    <a:gd name="connsiteX26" fmla="*/ 4615 w 10000"/>
                    <a:gd name="connsiteY26" fmla="*/ 1377 h 10000"/>
                    <a:gd name="connsiteX27" fmla="*/ 5092 w 10000"/>
                    <a:gd name="connsiteY27" fmla="*/ 942 h 10000"/>
                    <a:gd name="connsiteX28" fmla="*/ 5531 w 10000"/>
                    <a:gd name="connsiteY28" fmla="*/ 1377 h 10000"/>
                    <a:gd name="connsiteX29" fmla="*/ 6117 w 10000"/>
                    <a:gd name="connsiteY29" fmla="*/ 1087 h 10000"/>
                    <a:gd name="connsiteX30" fmla="*/ 6447 w 10000"/>
                    <a:gd name="connsiteY30" fmla="*/ 1594 h 10000"/>
                    <a:gd name="connsiteX31" fmla="*/ 7070 w 10000"/>
                    <a:gd name="connsiteY31" fmla="*/ 1413 h 10000"/>
                    <a:gd name="connsiteX32" fmla="*/ 7253 w 10000"/>
                    <a:gd name="connsiteY32" fmla="*/ 2029 h 10000"/>
                    <a:gd name="connsiteX33" fmla="*/ 7912 w 10000"/>
                    <a:gd name="connsiteY33" fmla="*/ 2029 h 10000"/>
                    <a:gd name="connsiteX34" fmla="*/ 7985 w 10000"/>
                    <a:gd name="connsiteY34" fmla="*/ 2645 h 10000"/>
                    <a:gd name="connsiteX35" fmla="*/ 8535 w 10000"/>
                    <a:gd name="connsiteY35" fmla="*/ 2826 h 10000"/>
                    <a:gd name="connsiteX36" fmla="*/ 8462 w 10000"/>
                    <a:gd name="connsiteY36" fmla="*/ 3442 h 10000"/>
                    <a:gd name="connsiteX37" fmla="*/ 9048 w 10000"/>
                    <a:gd name="connsiteY37" fmla="*/ 3732 h 10000"/>
                    <a:gd name="connsiteX38" fmla="*/ 8755 w 10000"/>
                    <a:gd name="connsiteY38" fmla="*/ 4312 h 10000"/>
                    <a:gd name="connsiteX39" fmla="*/ 9231 w 10000"/>
                    <a:gd name="connsiteY39" fmla="*/ 4783 h 10000"/>
                    <a:gd name="connsiteX40" fmla="*/ 8791 w 10000"/>
                    <a:gd name="connsiteY40" fmla="*/ 5254 h 10000"/>
                    <a:gd name="connsiteX41" fmla="*/ 8828 w 10000"/>
                    <a:gd name="connsiteY41" fmla="*/ 5290 h 10000"/>
                    <a:gd name="connsiteX42" fmla="*/ 10000 w 10000"/>
                    <a:gd name="connsiteY42" fmla="*/ 4529 h 10000"/>
                    <a:gd name="connsiteX43" fmla="*/ 9597 w 10000"/>
                    <a:gd name="connsiteY43" fmla="*/ 4167 h 10000"/>
                    <a:gd name="connsiteX44" fmla="*/ 9890 w 10000"/>
                    <a:gd name="connsiteY44" fmla="*/ 3442 h 10000"/>
                    <a:gd name="connsiteX45" fmla="*/ 9231 w 10000"/>
                    <a:gd name="connsiteY45" fmla="*/ 3080 h 10000"/>
                    <a:gd name="connsiteX46" fmla="*/ 9377 w 10000"/>
                    <a:gd name="connsiteY46" fmla="*/ 2319 h 10000"/>
                    <a:gd name="connsiteX47" fmla="*/ 8608 w 10000"/>
                    <a:gd name="connsiteY47" fmla="*/ 2138 h 10000"/>
                    <a:gd name="connsiteX48" fmla="*/ 8535 w 10000"/>
                    <a:gd name="connsiteY48" fmla="*/ 1377 h 10000"/>
                    <a:gd name="connsiteX49" fmla="*/ 7802 w 10000"/>
                    <a:gd name="connsiteY49" fmla="*/ 1377 h 10000"/>
                    <a:gd name="connsiteX50" fmla="*/ 7546 w 10000"/>
                    <a:gd name="connsiteY50" fmla="*/ 616 h 10000"/>
                    <a:gd name="connsiteX51" fmla="*/ 6777 w 10000"/>
                    <a:gd name="connsiteY51" fmla="*/ 797 h 10000"/>
                    <a:gd name="connsiteX52" fmla="*/ 6337 w 10000"/>
                    <a:gd name="connsiteY52" fmla="*/ 181 h 10000"/>
                    <a:gd name="connsiteX53" fmla="*/ 5678 w 10000"/>
                    <a:gd name="connsiteY53" fmla="*/ 507 h 10000"/>
                    <a:gd name="connsiteX54" fmla="*/ 5092 w 10000"/>
                    <a:gd name="connsiteY54" fmla="*/ 0 h 10000"/>
                    <a:gd name="connsiteX55" fmla="*/ 4505 w 10000"/>
                    <a:gd name="connsiteY55" fmla="*/ 507 h 10000"/>
                    <a:gd name="connsiteX56" fmla="*/ 3810 w 10000"/>
                    <a:gd name="connsiteY56" fmla="*/ 181 h 10000"/>
                    <a:gd name="connsiteX57" fmla="*/ 3370 w 10000"/>
                    <a:gd name="connsiteY57" fmla="*/ 797 h 10000"/>
                    <a:gd name="connsiteX58" fmla="*/ 2637 w 10000"/>
                    <a:gd name="connsiteY58" fmla="*/ 616 h 10000"/>
                    <a:gd name="connsiteX59" fmla="*/ 2381 w 10000"/>
                    <a:gd name="connsiteY59" fmla="*/ 1377 h 10000"/>
                    <a:gd name="connsiteX60" fmla="*/ 1612 w 10000"/>
                    <a:gd name="connsiteY60" fmla="*/ 1377 h 10000"/>
                    <a:gd name="connsiteX61" fmla="*/ 1538 w 10000"/>
                    <a:gd name="connsiteY61" fmla="*/ 2138 h 10000"/>
                    <a:gd name="connsiteX62" fmla="*/ 769 w 10000"/>
                    <a:gd name="connsiteY62" fmla="*/ 2319 h 10000"/>
                    <a:gd name="connsiteX63" fmla="*/ 916 w 10000"/>
                    <a:gd name="connsiteY63" fmla="*/ 3080 h 10000"/>
                    <a:gd name="connsiteX64" fmla="*/ 256 w 10000"/>
                    <a:gd name="connsiteY64" fmla="*/ 3442 h 10000"/>
                    <a:gd name="connsiteX65" fmla="*/ 586 w 10000"/>
                    <a:gd name="connsiteY65" fmla="*/ 4167 h 10000"/>
                    <a:gd name="connsiteX66" fmla="*/ 0 w 10000"/>
                    <a:gd name="connsiteY66" fmla="*/ 4674 h 10000"/>
                    <a:gd name="connsiteX67" fmla="*/ 513 w 10000"/>
                    <a:gd name="connsiteY67" fmla="*/ 5290 h 10000"/>
                    <a:gd name="connsiteX68" fmla="*/ 110 w 10000"/>
                    <a:gd name="connsiteY68" fmla="*/ 5978 h 10000"/>
                    <a:gd name="connsiteX69" fmla="*/ 733 w 10000"/>
                    <a:gd name="connsiteY69" fmla="*/ 6449 h 10000"/>
                    <a:gd name="connsiteX70" fmla="*/ 513 w 10000"/>
                    <a:gd name="connsiteY70" fmla="*/ 7138 h 10000"/>
                    <a:gd name="connsiteX71" fmla="*/ 1209 w 10000"/>
                    <a:gd name="connsiteY71" fmla="*/ 7428 h 10000"/>
                    <a:gd name="connsiteX72" fmla="*/ 1172 w 10000"/>
                    <a:gd name="connsiteY72" fmla="*/ 8261 h 10000"/>
                    <a:gd name="connsiteX73" fmla="*/ 1941 w 10000"/>
                    <a:gd name="connsiteY73" fmla="*/ 8333 h 10000"/>
                    <a:gd name="connsiteX74" fmla="*/ 2088 w 10000"/>
                    <a:gd name="connsiteY74" fmla="*/ 9094 h 10000"/>
                    <a:gd name="connsiteX75" fmla="*/ 2857 w 10000"/>
                    <a:gd name="connsiteY75" fmla="*/ 8986 h 10000"/>
                    <a:gd name="connsiteX76" fmla="*/ 3223 w 10000"/>
                    <a:gd name="connsiteY76" fmla="*/ 9710 h 10000"/>
                    <a:gd name="connsiteX77" fmla="*/ 3956 w 10000"/>
                    <a:gd name="connsiteY77" fmla="*/ 9420 h 10000"/>
                    <a:gd name="connsiteX78" fmla="*/ 4432 w 10000"/>
                    <a:gd name="connsiteY78" fmla="*/ 10000 h 10000"/>
                    <a:gd name="connsiteX79" fmla="*/ 5092 w 10000"/>
                    <a:gd name="connsiteY79" fmla="*/ 9565 h 10000"/>
                    <a:gd name="connsiteX80" fmla="*/ 5714 w 10000"/>
                    <a:gd name="connsiteY80" fmla="*/ 10000 h 10000"/>
                    <a:gd name="connsiteX81" fmla="*/ 5824 w 10000"/>
                    <a:gd name="connsiteY81" fmla="*/ 9855 h 10000"/>
                    <a:gd name="connsiteX82" fmla="*/ 5055 w 10000"/>
                    <a:gd name="connsiteY82" fmla="*/ 9094 h 10000"/>
                    <a:gd name="connsiteX0" fmla="*/ 5055 w 10000"/>
                    <a:gd name="connsiteY0" fmla="*/ 9094 h 10000"/>
                    <a:gd name="connsiteX1" fmla="*/ 5018 w 10000"/>
                    <a:gd name="connsiteY1" fmla="*/ 8949 h 10000"/>
                    <a:gd name="connsiteX2" fmla="*/ 4945 w 10000"/>
                    <a:gd name="connsiteY2" fmla="*/ 8804 h 10000"/>
                    <a:gd name="connsiteX3" fmla="*/ 4579 w 10000"/>
                    <a:gd name="connsiteY3" fmla="*/ 9094 h 10000"/>
                    <a:gd name="connsiteX4" fmla="*/ 4139 w 10000"/>
                    <a:gd name="connsiteY4" fmla="*/ 8623 h 10000"/>
                    <a:gd name="connsiteX5" fmla="*/ 3553 w 10000"/>
                    <a:gd name="connsiteY5" fmla="*/ 8804 h 10000"/>
                    <a:gd name="connsiteX6" fmla="*/ 3260 w 10000"/>
                    <a:gd name="connsiteY6" fmla="*/ 8261 h 10000"/>
                    <a:gd name="connsiteX7" fmla="*/ 2637 w 10000"/>
                    <a:gd name="connsiteY7" fmla="*/ 8333 h 10000"/>
                    <a:gd name="connsiteX8" fmla="*/ 2527 w 10000"/>
                    <a:gd name="connsiteY8" fmla="*/ 7717 h 10000"/>
                    <a:gd name="connsiteX9" fmla="*/ 1905 w 10000"/>
                    <a:gd name="connsiteY9" fmla="*/ 7645 h 10000"/>
                    <a:gd name="connsiteX10" fmla="*/ 1941 w 10000"/>
                    <a:gd name="connsiteY10" fmla="*/ 7029 h 10000"/>
                    <a:gd name="connsiteX11" fmla="*/ 1355 w 10000"/>
                    <a:gd name="connsiteY11" fmla="*/ 6775 h 10000"/>
                    <a:gd name="connsiteX12" fmla="*/ 1502 w 10000"/>
                    <a:gd name="connsiteY12" fmla="*/ 6159 h 10000"/>
                    <a:gd name="connsiteX13" fmla="*/ 1026 w 10000"/>
                    <a:gd name="connsiteY13" fmla="*/ 5761 h 10000"/>
                    <a:gd name="connsiteX14" fmla="*/ 1355 w 10000"/>
                    <a:gd name="connsiteY14" fmla="*/ 5254 h 10000"/>
                    <a:gd name="connsiteX15" fmla="*/ 989 w 10000"/>
                    <a:gd name="connsiteY15" fmla="*/ 4783 h 10000"/>
                    <a:gd name="connsiteX16" fmla="*/ 1392 w 10000"/>
                    <a:gd name="connsiteY16" fmla="*/ 4312 h 10000"/>
                    <a:gd name="connsiteX17" fmla="*/ 1172 w 10000"/>
                    <a:gd name="connsiteY17" fmla="*/ 3732 h 10000"/>
                    <a:gd name="connsiteX18" fmla="*/ 1685 w 10000"/>
                    <a:gd name="connsiteY18" fmla="*/ 3442 h 10000"/>
                    <a:gd name="connsiteX19" fmla="*/ 1612 w 10000"/>
                    <a:gd name="connsiteY19" fmla="*/ 2826 h 10000"/>
                    <a:gd name="connsiteX20" fmla="*/ 2234 w 10000"/>
                    <a:gd name="connsiteY20" fmla="*/ 2645 h 10000"/>
                    <a:gd name="connsiteX21" fmla="*/ 2271 w 10000"/>
                    <a:gd name="connsiteY21" fmla="*/ 2029 h 10000"/>
                    <a:gd name="connsiteX22" fmla="*/ 2894 w 10000"/>
                    <a:gd name="connsiteY22" fmla="*/ 2029 h 10000"/>
                    <a:gd name="connsiteX23" fmla="*/ 3077 w 10000"/>
                    <a:gd name="connsiteY23" fmla="*/ 1413 h 10000"/>
                    <a:gd name="connsiteX24" fmla="*/ 3700 w 10000"/>
                    <a:gd name="connsiteY24" fmla="*/ 1594 h 10000"/>
                    <a:gd name="connsiteX25" fmla="*/ 4029 w 10000"/>
                    <a:gd name="connsiteY25" fmla="*/ 1087 h 10000"/>
                    <a:gd name="connsiteX26" fmla="*/ 4615 w 10000"/>
                    <a:gd name="connsiteY26" fmla="*/ 1377 h 10000"/>
                    <a:gd name="connsiteX27" fmla="*/ 5092 w 10000"/>
                    <a:gd name="connsiteY27" fmla="*/ 942 h 10000"/>
                    <a:gd name="connsiteX28" fmla="*/ 5531 w 10000"/>
                    <a:gd name="connsiteY28" fmla="*/ 1377 h 10000"/>
                    <a:gd name="connsiteX29" fmla="*/ 6117 w 10000"/>
                    <a:gd name="connsiteY29" fmla="*/ 1087 h 10000"/>
                    <a:gd name="connsiteX30" fmla="*/ 6447 w 10000"/>
                    <a:gd name="connsiteY30" fmla="*/ 1594 h 10000"/>
                    <a:gd name="connsiteX31" fmla="*/ 7070 w 10000"/>
                    <a:gd name="connsiteY31" fmla="*/ 1413 h 10000"/>
                    <a:gd name="connsiteX32" fmla="*/ 7253 w 10000"/>
                    <a:gd name="connsiteY32" fmla="*/ 2029 h 10000"/>
                    <a:gd name="connsiteX33" fmla="*/ 7912 w 10000"/>
                    <a:gd name="connsiteY33" fmla="*/ 2029 h 10000"/>
                    <a:gd name="connsiteX34" fmla="*/ 7985 w 10000"/>
                    <a:gd name="connsiteY34" fmla="*/ 2645 h 10000"/>
                    <a:gd name="connsiteX35" fmla="*/ 8535 w 10000"/>
                    <a:gd name="connsiteY35" fmla="*/ 2826 h 10000"/>
                    <a:gd name="connsiteX36" fmla="*/ 8462 w 10000"/>
                    <a:gd name="connsiteY36" fmla="*/ 3442 h 10000"/>
                    <a:gd name="connsiteX37" fmla="*/ 9048 w 10000"/>
                    <a:gd name="connsiteY37" fmla="*/ 3732 h 10000"/>
                    <a:gd name="connsiteX38" fmla="*/ 8755 w 10000"/>
                    <a:gd name="connsiteY38" fmla="*/ 4312 h 10000"/>
                    <a:gd name="connsiteX39" fmla="*/ 9231 w 10000"/>
                    <a:gd name="connsiteY39" fmla="*/ 4783 h 10000"/>
                    <a:gd name="connsiteX40" fmla="*/ 8791 w 10000"/>
                    <a:gd name="connsiteY40" fmla="*/ 5254 h 10000"/>
                    <a:gd name="connsiteX41" fmla="*/ 8828 w 10000"/>
                    <a:gd name="connsiteY41" fmla="*/ 5290 h 10000"/>
                    <a:gd name="connsiteX42" fmla="*/ 10000 w 10000"/>
                    <a:gd name="connsiteY42" fmla="*/ 4529 h 10000"/>
                    <a:gd name="connsiteX43" fmla="*/ 9597 w 10000"/>
                    <a:gd name="connsiteY43" fmla="*/ 4167 h 10000"/>
                    <a:gd name="connsiteX44" fmla="*/ 9890 w 10000"/>
                    <a:gd name="connsiteY44" fmla="*/ 3442 h 10000"/>
                    <a:gd name="connsiteX45" fmla="*/ 9231 w 10000"/>
                    <a:gd name="connsiteY45" fmla="*/ 3080 h 10000"/>
                    <a:gd name="connsiteX46" fmla="*/ 9377 w 10000"/>
                    <a:gd name="connsiteY46" fmla="*/ 2319 h 10000"/>
                    <a:gd name="connsiteX47" fmla="*/ 8608 w 10000"/>
                    <a:gd name="connsiteY47" fmla="*/ 2138 h 10000"/>
                    <a:gd name="connsiteX48" fmla="*/ 8535 w 10000"/>
                    <a:gd name="connsiteY48" fmla="*/ 1377 h 10000"/>
                    <a:gd name="connsiteX49" fmla="*/ 7802 w 10000"/>
                    <a:gd name="connsiteY49" fmla="*/ 1377 h 10000"/>
                    <a:gd name="connsiteX50" fmla="*/ 7546 w 10000"/>
                    <a:gd name="connsiteY50" fmla="*/ 616 h 10000"/>
                    <a:gd name="connsiteX51" fmla="*/ 6777 w 10000"/>
                    <a:gd name="connsiteY51" fmla="*/ 797 h 10000"/>
                    <a:gd name="connsiteX52" fmla="*/ 6337 w 10000"/>
                    <a:gd name="connsiteY52" fmla="*/ 181 h 10000"/>
                    <a:gd name="connsiteX53" fmla="*/ 5678 w 10000"/>
                    <a:gd name="connsiteY53" fmla="*/ 507 h 10000"/>
                    <a:gd name="connsiteX54" fmla="*/ 5092 w 10000"/>
                    <a:gd name="connsiteY54" fmla="*/ 0 h 10000"/>
                    <a:gd name="connsiteX55" fmla="*/ 4505 w 10000"/>
                    <a:gd name="connsiteY55" fmla="*/ 507 h 10000"/>
                    <a:gd name="connsiteX56" fmla="*/ 3810 w 10000"/>
                    <a:gd name="connsiteY56" fmla="*/ 181 h 10000"/>
                    <a:gd name="connsiteX57" fmla="*/ 3370 w 10000"/>
                    <a:gd name="connsiteY57" fmla="*/ 797 h 10000"/>
                    <a:gd name="connsiteX58" fmla="*/ 2637 w 10000"/>
                    <a:gd name="connsiteY58" fmla="*/ 616 h 10000"/>
                    <a:gd name="connsiteX59" fmla="*/ 2381 w 10000"/>
                    <a:gd name="connsiteY59" fmla="*/ 1377 h 10000"/>
                    <a:gd name="connsiteX60" fmla="*/ 1612 w 10000"/>
                    <a:gd name="connsiteY60" fmla="*/ 1377 h 10000"/>
                    <a:gd name="connsiteX61" fmla="*/ 1538 w 10000"/>
                    <a:gd name="connsiteY61" fmla="*/ 2138 h 10000"/>
                    <a:gd name="connsiteX62" fmla="*/ 769 w 10000"/>
                    <a:gd name="connsiteY62" fmla="*/ 2319 h 10000"/>
                    <a:gd name="connsiteX63" fmla="*/ 916 w 10000"/>
                    <a:gd name="connsiteY63" fmla="*/ 3080 h 10000"/>
                    <a:gd name="connsiteX64" fmla="*/ 256 w 10000"/>
                    <a:gd name="connsiteY64" fmla="*/ 3442 h 10000"/>
                    <a:gd name="connsiteX65" fmla="*/ 586 w 10000"/>
                    <a:gd name="connsiteY65" fmla="*/ 4167 h 10000"/>
                    <a:gd name="connsiteX66" fmla="*/ 0 w 10000"/>
                    <a:gd name="connsiteY66" fmla="*/ 4674 h 10000"/>
                    <a:gd name="connsiteX67" fmla="*/ 513 w 10000"/>
                    <a:gd name="connsiteY67" fmla="*/ 5290 h 10000"/>
                    <a:gd name="connsiteX68" fmla="*/ 110 w 10000"/>
                    <a:gd name="connsiteY68" fmla="*/ 5978 h 10000"/>
                    <a:gd name="connsiteX69" fmla="*/ 733 w 10000"/>
                    <a:gd name="connsiteY69" fmla="*/ 6449 h 10000"/>
                    <a:gd name="connsiteX70" fmla="*/ 513 w 10000"/>
                    <a:gd name="connsiteY70" fmla="*/ 7138 h 10000"/>
                    <a:gd name="connsiteX71" fmla="*/ 1209 w 10000"/>
                    <a:gd name="connsiteY71" fmla="*/ 7428 h 10000"/>
                    <a:gd name="connsiteX72" fmla="*/ 1172 w 10000"/>
                    <a:gd name="connsiteY72" fmla="*/ 8261 h 10000"/>
                    <a:gd name="connsiteX73" fmla="*/ 1941 w 10000"/>
                    <a:gd name="connsiteY73" fmla="*/ 8333 h 10000"/>
                    <a:gd name="connsiteX74" fmla="*/ 2088 w 10000"/>
                    <a:gd name="connsiteY74" fmla="*/ 9094 h 10000"/>
                    <a:gd name="connsiteX75" fmla="*/ 2857 w 10000"/>
                    <a:gd name="connsiteY75" fmla="*/ 8986 h 10000"/>
                    <a:gd name="connsiteX76" fmla="*/ 3223 w 10000"/>
                    <a:gd name="connsiteY76" fmla="*/ 9710 h 10000"/>
                    <a:gd name="connsiteX77" fmla="*/ 3956 w 10000"/>
                    <a:gd name="connsiteY77" fmla="*/ 9420 h 10000"/>
                    <a:gd name="connsiteX78" fmla="*/ 4432 w 10000"/>
                    <a:gd name="connsiteY78" fmla="*/ 10000 h 10000"/>
                    <a:gd name="connsiteX79" fmla="*/ 5092 w 10000"/>
                    <a:gd name="connsiteY79" fmla="*/ 9565 h 10000"/>
                    <a:gd name="connsiteX80" fmla="*/ 5714 w 10000"/>
                    <a:gd name="connsiteY80" fmla="*/ 10000 h 10000"/>
                    <a:gd name="connsiteX81" fmla="*/ 5824 w 10000"/>
                    <a:gd name="connsiteY81" fmla="*/ 9855 h 10000"/>
                    <a:gd name="connsiteX82" fmla="*/ 5055 w 10000"/>
                    <a:gd name="connsiteY82" fmla="*/ 9094 h 10000"/>
                    <a:gd name="connsiteX0" fmla="*/ 5055 w 10000"/>
                    <a:gd name="connsiteY0" fmla="*/ 9094 h 10000"/>
                    <a:gd name="connsiteX1" fmla="*/ 4945 w 10000"/>
                    <a:gd name="connsiteY1" fmla="*/ 8804 h 10000"/>
                    <a:gd name="connsiteX2" fmla="*/ 4579 w 10000"/>
                    <a:gd name="connsiteY2" fmla="*/ 9094 h 10000"/>
                    <a:gd name="connsiteX3" fmla="*/ 4139 w 10000"/>
                    <a:gd name="connsiteY3" fmla="*/ 8623 h 10000"/>
                    <a:gd name="connsiteX4" fmla="*/ 3553 w 10000"/>
                    <a:gd name="connsiteY4" fmla="*/ 8804 h 10000"/>
                    <a:gd name="connsiteX5" fmla="*/ 3260 w 10000"/>
                    <a:gd name="connsiteY5" fmla="*/ 8261 h 10000"/>
                    <a:gd name="connsiteX6" fmla="*/ 2637 w 10000"/>
                    <a:gd name="connsiteY6" fmla="*/ 8333 h 10000"/>
                    <a:gd name="connsiteX7" fmla="*/ 2527 w 10000"/>
                    <a:gd name="connsiteY7" fmla="*/ 7717 h 10000"/>
                    <a:gd name="connsiteX8" fmla="*/ 1905 w 10000"/>
                    <a:gd name="connsiteY8" fmla="*/ 7645 h 10000"/>
                    <a:gd name="connsiteX9" fmla="*/ 1941 w 10000"/>
                    <a:gd name="connsiteY9" fmla="*/ 7029 h 10000"/>
                    <a:gd name="connsiteX10" fmla="*/ 1355 w 10000"/>
                    <a:gd name="connsiteY10" fmla="*/ 6775 h 10000"/>
                    <a:gd name="connsiteX11" fmla="*/ 1502 w 10000"/>
                    <a:gd name="connsiteY11" fmla="*/ 6159 h 10000"/>
                    <a:gd name="connsiteX12" fmla="*/ 1026 w 10000"/>
                    <a:gd name="connsiteY12" fmla="*/ 5761 h 10000"/>
                    <a:gd name="connsiteX13" fmla="*/ 1355 w 10000"/>
                    <a:gd name="connsiteY13" fmla="*/ 5254 h 10000"/>
                    <a:gd name="connsiteX14" fmla="*/ 989 w 10000"/>
                    <a:gd name="connsiteY14" fmla="*/ 4783 h 10000"/>
                    <a:gd name="connsiteX15" fmla="*/ 1392 w 10000"/>
                    <a:gd name="connsiteY15" fmla="*/ 4312 h 10000"/>
                    <a:gd name="connsiteX16" fmla="*/ 1172 w 10000"/>
                    <a:gd name="connsiteY16" fmla="*/ 3732 h 10000"/>
                    <a:gd name="connsiteX17" fmla="*/ 1685 w 10000"/>
                    <a:gd name="connsiteY17" fmla="*/ 3442 h 10000"/>
                    <a:gd name="connsiteX18" fmla="*/ 1612 w 10000"/>
                    <a:gd name="connsiteY18" fmla="*/ 2826 h 10000"/>
                    <a:gd name="connsiteX19" fmla="*/ 2234 w 10000"/>
                    <a:gd name="connsiteY19" fmla="*/ 2645 h 10000"/>
                    <a:gd name="connsiteX20" fmla="*/ 2271 w 10000"/>
                    <a:gd name="connsiteY20" fmla="*/ 2029 h 10000"/>
                    <a:gd name="connsiteX21" fmla="*/ 2894 w 10000"/>
                    <a:gd name="connsiteY21" fmla="*/ 2029 h 10000"/>
                    <a:gd name="connsiteX22" fmla="*/ 3077 w 10000"/>
                    <a:gd name="connsiteY22" fmla="*/ 1413 h 10000"/>
                    <a:gd name="connsiteX23" fmla="*/ 3700 w 10000"/>
                    <a:gd name="connsiteY23" fmla="*/ 1594 h 10000"/>
                    <a:gd name="connsiteX24" fmla="*/ 4029 w 10000"/>
                    <a:gd name="connsiteY24" fmla="*/ 1087 h 10000"/>
                    <a:gd name="connsiteX25" fmla="*/ 4615 w 10000"/>
                    <a:gd name="connsiteY25" fmla="*/ 1377 h 10000"/>
                    <a:gd name="connsiteX26" fmla="*/ 5092 w 10000"/>
                    <a:gd name="connsiteY26" fmla="*/ 942 h 10000"/>
                    <a:gd name="connsiteX27" fmla="*/ 5531 w 10000"/>
                    <a:gd name="connsiteY27" fmla="*/ 1377 h 10000"/>
                    <a:gd name="connsiteX28" fmla="*/ 6117 w 10000"/>
                    <a:gd name="connsiteY28" fmla="*/ 1087 h 10000"/>
                    <a:gd name="connsiteX29" fmla="*/ 6447 w 10000"/>
                    <a:gd name="connsiteY29" fmla="*/ 1594 h 10000"/>
                    <a:gd name="connsiteX30" fmla="*/ 7070 w 10000"/>
                    <a:gd name="connsiteY30" fmla="*/ 1413 h 10000"/>
                    <a:gd name="connsiteX31" fmla="*/ 7253 w 10000"/>
                    <a:gd name="connsiteY31" fmla="*/ 2029 h 10000"/>
                    <a:gd name="connsiteX32" fmla="*/ 7912 w 10000"/>
                    <a:gd name="connsiteY32" fmla="*/ 2029 h 10000"/>
                    <a:gd name="connsiteX33" fmla="*/ 7985 w 10000"/>
                    <a:gd name="connsiteY33" fmla="*/ 2645 h 10000"/>
                    <a:gd name="connsiteX34" fmla="*/ 8535 w 10000"/>
                    <a:gd name="connsiteY34" fmla="*/ 2826 h 10000"/>
                    <a:gd name="connsiteX35" fmla="*/ 8462 w 10000"/>
                    <a:gd name="connsiteY35" fmla="*/ 3442 h 10000"/>
                    <a:gd name="connsiteX36" fmla="*/ 9048 w 10000"/>
                    <a:gd name="connsiteY36" fmla="*/ 3732 h 10000"/>
                    <a:gd name="connsiteX37" fmla="*/ 8755 w 10000"/>
                    <a:gd name="connsiteY37" fmla="*/ 4312 h 10000"/>
                    <a:gd name="connsiteX38" fmla="*/ 9231 w 10000"/>
                    <a:gd name="connsiteY38" fmla="*/ 4783 h 10000"/>
                    <a:gd name="connsiteX39" fmla="*/ 8791 w 10000"/>
                    <a:gd name="connsiteY39" fmla="*/ 5254 h 10000"/>
                    <a:gd name="connsiteX40" fmla="*/ 8828 w 10000"/>
                    <a:gd name="connsiteY40" fmla="*/ 5290 h 10000"/>
                    <a:gd name="connsiteX41" fmla="*/ 10000 w 10000"/>
                    <a:gd name="connsiteY41" fmla="*/ 4529 h 10000"/>
                    <a:gd name="connsiteX42" fmla="*/ 9597 w 10000"/>
                    <a:gd name="connsiteY42" fmla="*/ 4167 h 10000"/>
                    <a:gd name="connsiteX43" fmla="*/ 9890 w 10000"/>
                    <a:gd name="connsiteY43" fmla="*/ 3442 h 10000"/>
                    <a:gd name="connsiteX44" fmla="*/ 9231 w 10000"/>
                    <a:gd name="connsiteY44" fmla="*/ 3080 h 10000"/>
                    <a:gd name="connsiteX45" fmla="*/ 9377 w 10000"/>
                    <a:gd name="connsiteY45" fmla="*/ 2319 h 10000"/>
                    <a:gd name="connsiteX46" fmla="*/ 8608 w 10000"/>
                    <a:gd name="connsiteY46" fmla="*/ 2138 h 10000"/>
                    <a:gd name="connsiteX47" fmla="*/ 8535 w 10000"/>
                    <a:gd name="connsiteY47" fmla="*/ 1377 h 10000"/>
                    <a:gd name="connsiteX48" fmla="*/ 7802 w 10000"/>
                    <a:gd name="connsiteY48" fmla="*/ 1377 h 10000"/>
                    <a:gd name="connsiteX49" fmla="*/ 7546 w 10000"/>
                    <a:gd name="connsiteY49" fmla="*/ 616 h 10000"/>
                    <a:gd name="connsiteX50" fmla="*/ 6777 w 10000"/>
                    <a:gd name="connsiteY50" fmla="*/ 797 h 10000"/>
                    <a:gd name="connsiteX51" fmla="*/ 6337 w 10000"/>
                    <a:gd name="connsiteY51" fmla="*/ 181 h 10000"/>
                    <a:gd name="connsiteX52" fmla="*/ 5678 w 10000"/>
                    <a:gd name="connsiteY52" fmla="*/ 507 h 10000"/>
                    <a:gd name="connsiteX53" fmla="*/ 5092 w 10000"/>
                    <a:gd name="connsiteY53" fmla="*/ 0 h 10000"/>
                    <a:gd name="connsiteX54" fmla="*/ 4505 w 10000"/>
                    <a:gd name="connsiteY54" fmla="*/ 507 h 10000"/>
                    <a:gd name="connsiteX55" fmla="*/ 3810 w 10000"/>
                    <a:gd name="connsiteY55" fmla="*/ 181 h 10000"/>
                    <a:gd name="connsiteX56" fmla="*/ 3370 w 10000"/>
                    <a:gd name="connsiteY56" fmla="*/ 797 h 10000"/>
                    <a:gd name="connsiteX57" fmla="*/ 2637 w 10000"/>
                    <a:gd name="connsiteY57" fmla="*/ 616 h 10000"/>
                    <a:gd name="connsiteX58" fmla="*/ 2381 w 10000"/>
                    <a:gd name="connsiteY58" fmla="*/ 1377 h 10000"/>
                    <a:gd name="connsiteX59" fmla="*/ 1612 w 10000"/>
                    <a:gd name="connsiteY59" fmla="*/ 1377 h 10000"/>
                    <a:gd name="connsiteX60" fmla="*/ 1538 w 10000"/>
                    <a:gd name="connsiteY60" fmla="*/ 2138 h 10000"/>
                    <a:gd name="connsiteX61" fmla="*/ 769 w 10000"/>
                    <a:gd name="connsiteY61" fmla="*/ 2319 h 10000"/>
                    <a:gd name="connsiteX62" fmla="*/ 916 w 10000"/>
                    <a:gd name="connsiteY62" fmla="*/ 3080 h 10000"/>
                    <a:gd name="connsiteX63" fmla="*/ 256 w 10000"/>
                    <a:gd name="connsiteY63" fmla="*/ 3442 h 10000"/>
                    <a:gd name="connsiteX64" fmla="*/ 586 w 10000"/>
                    <a:gd name="connsiteY64" fmla="*/ 4167 h 10000"/>
                    <a:gd name="connsiteX65" fmla="*/ 0 w 10000"/>
                    <a:gd name="connsiteY65" fmla="*/ 4674 h 10000"/>
                    <a:gd name="connsiteX66" fmla="*/ 513 w 10000"/>
                    <a:gd name="connsiteY66" fmla="*/ 5290 h 10000"/>
                    <a:gd name="connsiteX67" fmla="*/ 110 w 10000"/>
                    <a:gd name="connsiteY67" fmla="*/ 5978 h 10000"/>
                    <a:gd name="connsiteX68" fmla="*/ 733 w 10000"/>
                    <a:gd name="connsiteY68" fmla="*/ 6449 h 10000"/>
                    <a:gd name="connsiteX69" fmla="*/ 513 w 10000"/>
                    <a:gd name="connsiteY69" fmla="*/ 7138 h 10000"/>
                    <a:gd name="connsiteX70" fmla="*/ 1209 w 10000"/>
                    <a:gd name="connsiteY70" fmla="*/ 7428 h 10000"/>
                    <a:gd name="connsiteX71" fmla="*/ 1172 w 10000"/>
                    <a:gd name="connsiteY71" fmla="*/ 8261 h 10000"/>
                    <a:gd name="connsiteX72" fmla="*/ 1941 w 10000"/>
                    <a:gd name="connsiteY72" fmla="*/ 8333 h 10000"/>
                    <a:gd name="connsiteX73" fmla="*/ 2088 w 10000"/>
                    <a:gd name="connsiteY73" fmla="*/ 9094 h 10000"/>
                    <a:gd name="connsiteX74" fmla="*/ 2857 w 10000"/>
                    <a:gd name="connsiteY74" fmla="*/ 8986 h 10000"/>
                    <a:gd name="connsiteX75" fmla="*/ 3223 w 10000"/>
                    <a:gd name="connsiteY75" fmla="*/ 9710 h 10000"/>
                    <a:gd name="connsiteX76" fmla="*/ 3956 w 10000"/>
                    <a:gd name="connsiteY76" fmla="*/ 9420 h 10000"/>
                    <a:gd name="connsiteX77" fmla="*/ 4432 w 10000"/>
                    <a:gd name="connsiteY77" fmla="*/ 10000 h 10000"/>
                    <a:gd name="connsiteX78" fmla="*/ 5092 w 10000"/>
                    <a:gd name="connsiteY78" fmla="*/ 9565 h 10000"/>
                    <a:gd name="connsiteX79" fmla="*/ 5714 w 10000"/>
                    <a:gd name="connsiteY79" fmla="*/ 10000 h 10000"/>
                    <a:gd name="connsiteX80" fmla="*/ 5824 w 10000"/>
                    <a:gd name="connsiteY80" fmla="*/ 9855 h 10000"/>
                    <a:gd name="connsiteX81" fmla="*/ 5055 w 10000"/>
                    <a:gd name="connsiteY81" fmla="*/ 9094 h 10000"/>
                    <a:gd name="connsiteX0" fmla="*/ 5824 w 10000"/>
                    <a:gd name="connsiteY0" fmla="*/ 9855 h 10000"/>
                    <a:gd name="connsiteX1" fmla="*/ 4945 w 10000"/>
                    <a:gd name="connsiteY1" fmla="*/ 8804 h 10000"/>
                    <a:gd name="connsiteX2" fmla="*/ 4579 w 10000"/>
                    <a:gd name="connsiteY2" fmla="*/ 9094 h 10000"/>
                    <a:gd name="connsiteX3" fmla="*/ 4139 w 10000"/>
                    <a:gd name="connsiteY3" fmla="*/ 8623 h 10000"/>
                    <a:gd name="connsiteX4" fmla="*/ 3553 w 10000"/>
                    <a:gd name="connsiteY4" fmla="*/ 8804 h 10000"/>
                    <a:gd name="connsiteX5" fmla="*/ 3260 w 10000"/>
                    <a:gd name="connsiteY5" fmla="*/ 8261 h 10000"/>
                    <a:gd name="connsiteX6" fmla="*/ 2637 w 10000"/>
                    <a:gd name="connsiteY6" fmla="*/ 8333 h 10000"/>
                    <a:gd name="connsiteX7" fmla="*/ 2527 w 10000"/>
                    <a:gd name="connsiteY7" fmla="*/ 7717 h 10000"/>
                    <a:gd name="connsiteX8" fmla="*/ 1905 w 10000"/>
                    <a:gd name="connsiteY8" fmla="*/ 7645 h 10000"/>
                    <a:gd name="connsiteX9" fmla="*/ 1941 w 10000"/>
                    <a:gd name="connsiteY9" fmla="*/ 7029 h 10000"/>
                    <a:gd name="connsiteX10" fmla="*/ 1355 w 10000"/>
                    <a:gd name="connsiteY10" fmla="*/ 6775 h 10000"/>
                    <a:gd name="connsiteX11" fmla="*/ 1502 w 10000"/>
                    <a:gd name="connsiteY11" fmla="*/ 6159 h 10000"/>
                    <a:gd name="connsiteX12" fmla="*/ 1026 w 10000"/>
                    <a:gd name="connsiteY12" fmla="*/ 5761 h 10000"/>
                    <a:gd name="connsiteX13" fmla="*/ 1355 w 10000"/>
                    <a:gd name="connsiteY13" fmla="*/ 5254 h 10000"/>
                    <a:gd name="connsiteX14" fmla="*/ 989 w 10000"/>
                    <a:gd name="connsiteY14" fmla="*/ 4783 h 10000"/>
                    <a:gd name="connsiteX15" fmla="*/ 1392 w 10000"/>
                    <a:gd name="connsiteY15" fmla="*/ 4312 h 10000"/>
                    <a:gd name="connsiteX16" fmla="*/ 1172 w 10000"/>
                    <a:gd name="connsiteY16" fmla="*/ 3732 h 10000"/>
                    <a:gd name="connsiteX17" fmla="*/ 1685 w 10000"/>
                    <a:gd name="connsiteY17" fmla="*/ 3442 h 10000"/>
                    <a:gd name="connsiteX18" fmla="*/ 1612 w 10000"/>
                    <a:gd name="connsiteY18" fmla="*/ 2826 h 10000"/>
                    <a:gd name="connsiteX19" fmla="*/ 2234 w 10000"/>
                    <a:gd name="connsiteY19" fmla="*/ 2645 h 10000"/>
                    <a:gd name="connsiteX20" fmla="*/ 2271 w 10000"/>
                    <a:gd name="connsiteY20" fmla="*/ 2029 h 10000"/>
                    <a:gd name="connsiteX21" fmla="*/ 2894 w 10000"/>
                    <a:gd name="connsiteY21" fmla="*/ 2029 h 10000"/>
                    <a:gd name="connsiteX22" fmla="*/ 3077 w 10000"/>
                    <a:gd name="connsiteY22" fmla="*/ 1413 h 10000"/>
                    <a:gd name="connsiteX23" fmla="*/ 3700 w 10000"/>
                    <a:gd name="connsiteY23" fmla="*/ 1594 h 10000"/>
                    <a:gd name="connsiteX24" fmla="*/ 4029 w 10000"/>
                    <a:gd name="connsiteY24" fmla="*/ 1087 h 10000"/>
                    <a:gd name="connsiteX25" fmla="*/ 4615 w 10000"/>
                    <a:gd name="connsiteY25" fmla="*/ 1377 h 10000"/>
                    <a:gd name="connsiteX26" fmla="*/ 5092 w 10000"/>
                    <a:gd name="connsiteY26" fmla="*/ 942 h 10000"/>
                    <a:gd name="connsiteX27" fmla="*/ 5531 w 10000"/>
                    <a:gd name="connsiteY27" fmla="*/ 1377 h 10000"/>
                    <a:gd name="connsiteX28" fmla="*/ 6117 w 10000"/>
                    <a:gd name="connsiteY28" fmla="*/ 1087 h 10000"/>
                    <a:gd name="connsiteX29" fmla="*/ 6447 w 10000"/>
                    <a:gd name="connsiteY29" fmla="*/ 1594 h 10000"/>
                    <a:gd name="connsiteX30" fmla="*/ 7070 w 10000"/>
                    <a:gd name="connsiteY30" fmla="*/ 1413 h 10000"/>
                    <a:gd name="connsiteX31" fmla="*/ 7253 w 10000"/>
                    <a:gd name="connsiteY31" fmla="*/ 2029 h 10000"/>
                    <a:gd name="connsiteX32" fmla="*/ 7912 w 10000"/>
                    <a:gd name="connsiteY32" fmla="*/ 2029 h 10000"/>
                    <a:gd name="connsiteX33" fmla="*/ 7985 w 10000"/>
                    <a:gd name="connsiteY33" fmla="*/ 2645 h 10000"/>
                    <a:gd name="connsiteX34" fmla="*/ 8535 w 10000"/>
                    <a:gd name="connsiteY34" fmla="*/ 2826 h 10000"/>
                    <a:gd name="connsiteX35" fmla="*/ 8462 w 10000"/>
                    <a:gd name="connsiteY35" fmla="*/ 3442 h 10000"/>
                    <a:gd name="connsiteX36" fmla="*/ 9048 w 10000"/>
                    <a:gd name="connsiteY36" fmla="*/ 3732 h 10000"/>
                    <a:gd name="connsiteX37" fmla="*/ 8755 w 10000"/>
                    <a:gd name="connsiteY37" fmla="*/ 4312 h 10000"/>
                    <a:gd name="connsiteX38" fmla="*/ 9231 w 10000"/>
                    <a:gd name="connsiteY38" fmla="*/ 4783 h 10000"/>
                    <a:gd name="connsiteX39" fmla="*/ 8791 w 10000"/>
                    <a:gd name="connsiteY39" fmla="*/ 5254 h 10000"/>
                    <a:gd name="connsiteX40" fmla="*/ 8828 w 10000"/>
                    <a:gd name="connsiteY40" fmla="*/ 5290 h 10000"/>
                    <a:gd name="connsiteX41" fmla="*/ 10000 w 10000"/>
                    <a:gd name="connsiteY41" fmla="*/ 4529 h 10000"/>
                    <a:gd name="connsiteX42" fmla="*/ 9597 w 10000"/>
                    <a:gd name="connsiteY42" fmla="*/ 4167 h 10000"/>
                    <a:gd name="connsiteX43" fmla="*/ 9890 w 10000"/>
                    <a:gd name="connsiteY43" fmla="*/ 3442 h 10000"/>
                    <a:gd name="connsiteX44" fmla="*/ 9231 w 10000"/>
                    <a:gd name="connsiteY44" fmla="*/ 3080 h 10000"/>
                    <a:gd name="connsiteX45" fmla="*/ 9377 w 10000"/>
                    <a:gd name="connsiteY45" fmla="*/ 2319 h 10000"/>
                    <a:gd name="connsiteX46" fmla="*/ 8608 w 10000"/>
                    <a:gd name="connsiteY46" fmla="*/ 2138 h 10000"/>
                    <a:gd name="connsiteX47" fmla="*/ 8535 w 10000"/>
                    <a:gd name="connsiteY47" fmla="*/ 1377 h 10000"/>
                    <a:gd name="connsiteX48" fmla="*/ 7802 w 10000"/>
                    <a:gd name="connsiteY48" fmla="*/ 1377 h 10000"/>
                    <a:gd name="connsiteX49" fmla="*/ 7546 w 10000"/>
                    <a:gd name="connsiteY49" fmla="*/ 616 h 10000"/>
                    <a:gd name="connsiteX50" fmla="*/ 6777 w 10000"/>
                    <a:gd name="connsiteY50" fmla="*/ 797 h 10000"/>
                    <a:gd name="connsiteX51" fmla="*/ 6337 w 10000"/>
                    <a:gd name="connsiteY51" fmla="*/ 181 h 10000"/>
                    <a:gd name="connsiteX52" fmla="*/ 5678 w 10000"/>
                    <a:gd name="connsiteY52" fmla="*/ 507 h 10000"/>
                    <a:gd name="connsiteX53" fmla="*/ 5092 w 10000"/>
                    <a:gd name="connsiteY53" fmla="*/ 0 h 10000"/>
                    <a:gd name="connsiteX54" fmla="*/ 4505 w 10000"/>
                    <a:gd name="connsiteY54" fmla="*/ 507 h 10000"/>
                    <a:gd name="connsiteX55" fmla="*/ 3810 w 10000"/>
                    <a:gd name="connsiteY55" fmla="*/ 181 h 10000"/>
                    <a:gd name="connsiteX56" fmla="*/ 3370 w 10000"/>
                    <a:gd name="connsiteY56" fmla="*/ 797 h 10000"/>
                    <a:gd name="connsiteX57" fmla="*/ 2637 w 10000"/>
                    <a:gd name="connsiteY57" fmla="*/ 616 h 10000"/>
                    <a:gd name="connsiteX58" fmla="*/ 2381 w 10000"/>
                    <a:gd name="connsiteY58" fmla="*/ 1377 h 10000"/>
                    <a:gd name="connsiteX59" fmla="*/ 1612 w 10000"/>
                    <a:gd name="connsiteY59" fmla="*/ 1377 h 10000"/>
                    <a:gd name="connsiteX60" fmla="*/ 1538 w 10000"/>
                    <a:gd name="connsiteY60" fmla="*/ 2138 h 10000"/>
                    <a:gd name="connsiteX61" fmla="*/ 769 w 10000"/>
                    <a:gd name="connsiteY61" fmla="*/ 2319 h 10000"/>
                    <a:gd name="connsiteX62" fmla="*/ 916 w 10000"/>
                    <a:gd name="connsiteY62" fmla="*/ 3080 h 10000"/>
                    <a:gd name="connsiteX63" fmla="*/ 256 w 10000"/>
                    <a:gd name="connsiteY63" fmla="*/ 3442 h 10000"/>
                    <a:gd name="connsiteX64" fmla="*/ 586 w 10000"/>
                    <a:gd name="connsiteY64" fmla="*/ 4167 h 10000"/>
                    <a:gd name="connsiteX65" fmla="*/ 0 w 10000"/>
                    <a:gd name="connsiteY65" fmla="*/ 4674 h 10000"/>
                    <a:gd name="connsiteX66" fmla="*/ 513 w 10000"/>
                    <a:gd name="connsiteY66" fmla="*/ 5290 h 10000"/>
                    <a:gd name="connsiteX67" fmla="*/ 110 w 10000"/>
                    <a:gd name="connsiteY67" fmla="*/ 5978 h 10000"/>
                    <a:gd name="connsiteX68" fmla="*/ 733 w 10000"/>
                    <a:gd name="connsiteY68" fmla="*/ 6449 h 10000"/>
                    <a:gd name="connsiteX69" fmla="*/ 513 w 10000"/>
                    <a:gd name="connsiteY69" fmla="*/ 7138 h 10000"/>
                    <a:gd name="connsiteX70" fmla="*/ 1209 w 10000"/>
                    <a:gd name="connsiteY70" fmla="*/ 7428 h 10000"/>
                    <a:gd name="connsiteX71" fmla="*/ 1172 w 10000"/>
                    <a:gd name="connsiteY71" fmla="*/ 8261 h 10000"/>
                    <a:gd name="connsiteX72" fmla="*/ 1941 w 10000"/>
                    <a:gd name="connsiteY72" fmla="*/ 8333 h 10000"/>
                    <a:gd name="connsiteX73" fmla="*/ 2088 w 10000"/>
                    <a:gd name="connsiteY73" fmla="*/ 9094 h 10000"/>
                    <a:gd name="connsiteX74" fmla="*/ 2857 w 10000"/>
                    <a:gd name="connsiteY74" fmla="*/ 8986 h 10000"/>
                    <a:gd name="connsiteX75" fmla="*/ 3223 w 10000"/>
                    <a:gd name="connsiteY75" fmla="*/ 9710 h 10000"/>
                    <a:gd name="connsiteX76" fmla="*/ 3956 w 10000"/>
                    <a:gd name="connsiteY76" fmla="*/ 9420 h 10000"/>
                    <a:gd name="connsiteX77" fmla="*/ 4432 w 10000"/>
                    <a:gd name="connsiteY77" fmla="*/ 10000 h 10000"/>
                    <a:gd name="connsiteX78" fmla="*/ 5092 w 10000"/>
                    <a:gd name="connsiteY78" fmla="*/ 9565 h 10000"/>
                    <a:gd name="connsiteX79" fmla="*/ 5714 w 10000"/>
                    <a:gd name="connsiteY79" fmla="*/ 10000 h 10000"/>
                    <a:gd name="connsiteX80" fmla="*/ 5824 w 10000"/>
                    <a:gd name="connsiteY80" fmla="*/ 9855 h 10000"/>
                    <a:gd name="connsiteX0" fmla="*/ 5824 w 10000"/>
                    <a:gd name="connsiteY0" fmla="*/ 9855 h 10000"/>
                    <a:gd name="connsiteX1" fmla="*/ 4945 w 10000"/>
                    <a:gd name="connsiteY1" fmla="*/ 8804 h 10000"/>
                    <a:gd name="connsiteX2" fmla="*/ 4579 w 10000"/>
                    <a:gd name="connsiteY2" fmla="*/ 9094 h 10000"/>
                    <a:gd name="connsiteX3" fmla="*/ 4139 w 10000"/>
                    <a:gd name="connsiteY3" fmla="*/ 8623 h 10000"/>
                    <a:gd name="connsiteX4" fmla="*/ 3553 w 10000"/>
                    <a:gd name="connsiteY4" fmla="*/ 8804 h 10000"/>
                    <a:gd name="connsiteX5" fmla="*/ 3260 w 10000"/>
                    <a:gd name="connsiteY5" fmla="*/ 8261 h 10000"/>
                    <a:gd name="connsiteX6" fmla="*/ 2637 w 10000"/>
                    <a:gd name="connsiteY6" fmla="*/ 8333 h 10000"/>
                    <a:gd name="connsiteX7" fmla="*/ 2527 w 10000"/>
                    <a:gd name="connsiteY7" fmla="*/ 7717 h 10000"/>
                    <a:gd name="connsiteX8" fmla="*/ 1905 w 10000"/>
                    <a:gd name="connsiteY8" fmla="*/ 7645 h 10000"/>
                    <a:gd name="connsiteX9" fmla="*/ 1941 w 10000"/>
                    <a:gd name="connsiteY9" fmla="*/ 7029 h 10000"/>
                    <a:gd name="connsiteX10" fmla="*/ 1355 w 10000"/>
                    <a:gd name="connsiteY10" fmla="*/ 6775 h 10000"/>
                    <a:gd name="connsiteX11" fmla="*/ 1502 w 10000"/>
                    <a:gd name="connsiteY11" fmla="*/ 6159 h 10000"/>
                    <a:gd name="connsiteX12" fmla="*/ 1026 w 10000"/>
                    <a:gd name="connsiteY12" fmla="*/ 5761 h 10000"/>
                    <a:gd name="connsiteX13" fmla="*/ 1355 w 10000"/>
                    <a:gd name="connsiteY13" fmla="*/ 5254 h 10000"/>
                    <a:gd name="connsiteX14" fmla="*/ 989 w 10000"/>
                    <a:gd name="connsiteY14" fmla="*/ 4783 h 10000"/>
                    <a:gd name="connsiteX15" fmla="*/ 1392 w 10000"/>
                    <a:gd name="connsiteY15" fmla="*/ 4312 h 10000"/>
                    <a:gd name="connsiteX16" fmla="*/ 1172 w 10000"/>
                    <a:gd name="connsiteY16" fmla="*/ 3732 h 10000"/>
                    <a:gd name="connsiteX17" fmla="*/ 1685 w 10000"/>
                    <a:gd name="connsiteY17" fmla="*/ 3442 h 10000"/>
                    <a:gd name="connsiteX18" fmla="*/ 1612 w 10000"/>
                    <a:gd name="connsiteY18" fmla="*/ 2826 h 10000"/>
                    <a:gd name="connsiteX19" fmla="*/ 2234 w 10000"/>
                    <a:gd name="connsiteY19" fmla="*/ 2645 h 10000"/>
                    <a:gd name="connsiteX20" fmla="*/ 2271 w 10000"/>
                    <a:gd name="connsiteY20" fmla="*/ 2029 h 10000"/>
                    <a:gd name="connsiteX21" fmla="*/ 2894 w 10000"/>
                    <a:gd name="connsiteY21" fmla="*/ 2029 h 10000"/>
                    <a:gd name="connsiteX22" fmla="*/ 3077 w 10000"/>
                    <a:gd name="connsiteY22" fmla="*/ 1413 h 10000"/>
                    <a:gd name="connsiteX23" fmla="*/ 3700 w 10000"/>
                    <a:gd name="connsiteY23" fmla="*/ 1594 h 10000"/>
                    <a:gd name="connsiteX24" fmla="*/ 4029 w 10000"/>
                    <a:gd name="connsiteY24" fmla="*/ 1087 h 10000"/>
                    <a:gd name="connsiteX25" fmla="*/ 4615 w 10000"/>
                    <a:gd name="connsiteY25" fmla="*/ 1377 h 10000"/>
                    <a:gd name="connsiteX26" fmla="*/ 5092 w 10000"/>
                    <a:gd name="connsiteY26" fmla="*/ 942 h 10000"/>
                    <a:gd name="connsiteX27" fmla="*/ 5531 w 10000"/>
                    <a:gd name="connsiteY27" fmla="*/ 1377 h 10000"/>
                    <a:gd name="connsiteX28" fmla="*/ 6117 w 10000"/>
                    <a:gd name="connsiteY28" fmla="*/ 1087 h 10000"/>
                    <a:gd name="connsiteX29" fmla="*/ 6447 w 10000"/>
                    <a:gd name="connsiteY29" fmla="*/ 1594 h 10000"/>
                    <a:gd name="connsiteX30" fmla="*/ 7070 w 10000"/>
                    <a:gd name="connsiteY30" fmla="*/ 1413 h 10000"/>
                    <a:gd name="connsiteX31" fmla="*/ 7253 w 10000"/>
                    <a:gd name="connsiteY31" fmla="*/ 2029 h 10000"/>
                    <a:gd name="connsiteX32" fmla="*/ 7912 w 10000"/>
                    <a:gd name="connsiteY32" fmla="*/ 2029 h 10000"/>
                    <a:gd name="connsiteX33" fmla="*/ 7985 w 10000"/>
                    <a:gd name="connsiteY33" fmla="*/ 2645 h 10000"/>
                    <a:gd name="connsiteX34" fmla="*/ 8535 w 10000"/>
                    <a:gd name="connsiteY34" fmla="*/ 2826 h 10000"/>
                    <a:gd name="connsiteX35" fmla="*/ 8462 w 10000"/>
                    <a:gd name="connsiteY35" fmla="*/ 3442 h 10000"/>
                    <a:gd name="connsiteX36" fmla="*/ 9048 w 10000"/>
                    <a:gd name="connsiteY36" fmla="*/ 3732 h 10000"/>
                    <a:gd name="connsiteX37" fmla="*/ 8755 w 10000"/>
                    <a:gd name="connsiteY37" fmla="*/ 4312 h 10000"/>
                    <a:gd name="connsiteX38" fmla="*/ 9231 w 10000"/>
                    <a:gd name="connsiteY38" fmla="*/ 4783 h 10000"/>
                    <a:gd name="connsiteX39" fmla="*/ 8791 w 10000"/>
                    <a:gd name="connsiteY39" fmla="*/ 5254 h 10000"/>
                    <a:gd name="connsiteX40" fmla="*/ 8828 w 10000"/>
                    <a:gd name="connsiteY40" fmla="*/ 5290 h 10000"/>
                    <a:gd name="connsiteX41" fmla="*/ 10000 w 10000"/>
                    <a:gd name="connsiteY41" fmla="*/ 4529 h 10000"/>
                    <a:gd name="connsiteX42" fmla="*/ 9597 w 10000"/>
                    <a:gd name="connsiteY42" fmla="*/ 4167 h 10000"/>
                    <a:gd name="connsiteX43" fmla="*/ 9890 w 10000"/>
                    <a:gd name="connsiteY43" fmla="*/ 3442 h 10000"/>
                    <a:gd name="connsiteX44" fmla="*/ 9231 w 10000"/>
                    <a:gd name="connsiteY44" fmla="*/ 3080 h 10000"/>
                    <a:gd name="connsiteX45" fmla="*/ 9377 w 10000"/>
                    <a:gd name="connsiteY45" fmla="*/ 2319 h 10000"/>
                    <a:gd name="connsiteX46" fmla="*/ 8608 w 10000"/>
                    <a:gd name="connsiteY46" fmla="*/ 2138 h 10000"/>
                    <a:gd name="connsiteX47" fmla="*/ 8535 w 10000"/>
                    <a:gd name="connsiteY47" fmla="*/ 1377 h 10000"/>
                    <a:gd name="connsiteX48" fmla="*/ 7802 w 10000"/>
                    <a:gd name="connsiteY48" fmla="*/ 1377 h 10000"/>
                    <a:gd name="connsiteX49" fmla="*/ 7546 w 10000"/>
                    <a:gd name="connsiteY49" fmla="*/ 616 h 10000"/>
                    <a:gd name="connsiteX50" fmla="*/ 6777 w 10000"/>
                    <a:gd name="connsiteY50" fmla="*/ 797 h 10000"/>
                    <a:gd name="connsiteX51" fmla="*/ 6337 w 10000"/>
                    <a:gd name="connsiteY51" fmla="*/ 181 h 10000"/>
                    <a:gd name="connsiteX52" fmla="*/ 5678 w 10000"/>
                    <a:gd name="connsiteY52" fmla="*/ 507 h 10000"/>
                    <a:gd name="connsiteX53" fmla="*/ 5092 w 10000"/>
                    <a:gd name="connsiteY53" fmla="*/ 0 h 10000"/>
                    <a:gd name="connsiteX54" fmla="*/ 4505 w 10000"/>
                    <a:gd name="connsiteY54" fmla="*/ 507 h 10000"/>
                    <a:gd name="connsiteX55" fmla="*/ 3810 w 10000"/>
                    <a:gd name="connsiteY55" fmla="*/ 181 h 10000"/>
                    <a:gd name="connsiteX56" fmla="*/ 3370 w 10000"/>
                    <a:gd name="connsiteY56" fmla="*/ 797 h 10000"/>
                    <a:gd name="connsiteX57" fmla="*/ 2637 w 10000"/>
                    <a:gd name="connsiteY57" fmla="*/ 616 h 10000"/>
                    <a:gd name="connsiteX58" fmla="*/ 2381 w 10000"/>
                    <a:gd name="connsiteY58" fmla="*/ 1377 h 10000"/>
                    <a:gd name="connsiteX59" fmla="*/ 1612 w 10000"/>
                    <a:gd name="connsiteY59" fmla="*/ 1377 h 10000"/>
                    <a:gd name="connsiteX60" fmla="*/ 1538 w 10000"/>
                    <a:gd name="connsiteY60" fmla="*/ 2138 h 10000"/>
                    <a:gd name="connsiteX61" fmla="*/ 769 w 10000"/>
                    <a:gd name="connsiteY61" fmla="*/ 2319 h 10000"/>
                    <a:gd name="connsiteX62" fmla="*/ 916 w 10000"/>
                    <a:gd name="connsiteY62" fmla="*/ 3080 h 10000"/>
                    <a:gd name="connsiteX63" fmla="*/ 256 w 10000"/>
                    <a:gd name="connsiteY63" fmla="*/ 3442 h 10000"/>
                    <a:gd name="connsiteX64" fmla="*/ 586 w 10000"/>
                    <a:gd name="connsiteY64" fmla="*/ 4167 h 10000"/>
                    <a:gd name="connsiteX65" fmla="*/ 0 w 10000"/>
                    <a:gd name="connsiteY65" fmla="*/ 4674 h 10000"/>
                    <a:gd name="connsiteX66" fmla="*/ 513 w 10000"/>
                    <a:gd name="connsiteY66" fmla="*/ 5290 h 10000"/>
                    <a:gd name="connsiteX67" fmla="*/ 110 w 10000"/>
                    <a:gd name="connsiteY67" fmla="*/ 5978 h 10000"/>
                    <a:gd name="connsiteX68" fmla="*/ 733 w 10000"/>
                    <a:gd name="connsiteY68" fmla="*/ 6449 h 10000"/>
                    <a:gd name="connsiteX69" fmla="*/ 513 w 10000"/>
                    <a:gd name="connsiteY69" fmla="*/ 7138 h 10000"/>
                    <a:gd name="connsiteX70" fmla="*/ 1209 w 10000"/>
                    <a:gd name="connsiteY70" fmla="*/ 7428 h 10000"/>
                    <a:gd name="connsiteX71" fmla="*/ 1172 w 10000"/>
                    <a:gd name="connsiteY71" fmla="*/ 8261 h 10000"/>
                    <a:gd name="connsiteX72" fmla="*/ 1941 w 10000"/>
                    <a:gd name="connsiteY72" fmla="*/ 8333 h 10000"/>
                    <a:gd name="connsiteX73" fmla="*/ 2088 w 10000"/>
                    <a:gd name="connsiteY73" fmla="*/ 9094 h 10000"/>
                    <a:gd name="connsiteX74" fmla="*/ 2857 w 10000"/>
                    <a:gd name="connsiteY74" fmla="*/ 8986 h 10000"/>
                    <a:gd name="connsiteX75" fmla="*/ 3223 w 10000"/>
                    <a:gd name="connsiteY75" fmla="*/ 9710 h 10000"/>
                    <a:gd name="connsiteX76" fmla="*/ 3956 w 10000"/>
                    <a:gd name="connsiteY76" fmla="*/ 9420 h 10000"/>
                    <a:gd name="connsiteX77" fmla="*/ 4432 w 10000"/>
                    <a:gd name="connsiteY77" fmla="*/ 10000 h 10000"/>
                    <a:gd name="connsiteX78" fmla="*/ 5092 w 10000"/>
                    <a:gd name="connsiteY78" fmla="*/ 9565 h 10000"/>
                    <a:gd name="connsiteX79" fmla="*/ 5714 w 10000"/>
                    <a:gd name="connsiteY79" fmla="*/ 10000 h 10000"/>
                    <a:gd name="connsiteX80" fmla="*/ 5824 w 10000"/>
                    <a:gd name="connsiteY80" fmla="*/ 9855 h 10000"/>
                    <a:gd name="connsiteX0" fmla="*/ 5824 w 10000"/>
                    <a:gd name="connsiteY0" fmla="*/ 9855 h 10000"/>
                    <a:gd name="connsiteX1" fmla="*/ 4945 w 10000"/>
                    <a:gd name="connsiteY1" fmla="*/ 8804 h 10000"/>
                    <a:gd name="connsiteX2" fmla="*/ 4579 w 10000"/>
                    <a:gd name="connsiteY2" fmla="*/ 9094 h 10000"/>
                    <a:gd name="connsiteX3" fmla="*/ 4139 w 10000"/>
                    <a:gd name="connsiteY3" fmla="*/ 8623 h 10000"/>
                    <a:gd name="connsiteX4" fmla="*/ 3553 w 10000"/>
                    <a:gd name="connsiteY4" fmla="*/ 8804 h 10000"/>
                    <a:gd name="connsiteX5" fmla="*/ 3260 w 10000"/>
                    <a:gd name="connsiteY5" fmla="*/ 8261 h 10000"/>
                    <a:gd name="connsiteX6" fmla="*/ 2637 w 10000"/>
                    <a:gd name="connsiteY6" fmla="*/ 8333 h 10000"/>
                    <a:gd name="connsiteX7" fmla="*/ 2527 w 10000"/>
                    <a:gd name="connsiteY7" fmla="*/ 7717 h 10000"/>
                    <a:gd name="connsiteX8" fmla="*/ 1905 w 10000"/>
                    <a:gd name="connsiteY8" fmla="*/ 7645 h 10000"/>
                    <a:gd name="connsiteX9" fmla="*/ 1941 w 10000"/>
                    <a:gd name="connsiteY9" fmla="*/ 7029 h 10000"/>
                    <a:gd name="connsiteX10" fmla="*/ 1355 w 10000"/>
                    <a:gd name="connsiteY10" fmla="*/ 6775 h 10000"/>
                    <a:gd name="connsiteX11" fmla="*/ 1502 w 10000"/>
                    <a:gd name="connsiteY11" fmla="*/ 6159 h 10000"/>
                    <a:gd name="connsiteX12" fmla="*/ 1026 w 10000"/>
                    <a:gd name="connsiteY12" fmla="*/ 5761 h 10000"/>
                    <a:gd name="connsiteX13" fmla="*/ 1355 w 10000"/>
                    <a:gd name="connsiteY13" fmla="*/ 5254 h 10000"/>
                    <a:gd name="connsiteX14" fmla="*/ 989 w 10000"/>
                    <a:gd name="connsiteY14" fmla="*/ 4783 h 10000"/>
                    <a:gd name="connsiteX15" fmla="*/ 1392 w 10000"/>
                    <a:gd name="connsiteY15" fmla="*/ 4312 h 10000"/>
                    <a:gd name="connsiteX16" fmla="*/ 1172 w 10000"/>
                    <a:gd name="connsiteY16" fmla="*/ 3732 h 10000"/>
                    <a:gd name="connsiteX17" fmla="*/ 1685 w 10000"/>
                    <a:gd name="connsiteY17" fmla="*/ 3442 h 10000"/>
                    <a:gd name="connsiteX18" fmla="*/ 1612 w 10000"/>
                    <a:gd name="connsiteY18" fmla="*/ 2826 h 10000"/>
                    <a:gd name="connsiteX19" fmla="*/ 2234 w 10000"/>
                    <a:gd name="connsiteY19" fmla="*/ 2645 h 10000"/>
                    <a:gd name="connsiteX20" fmla="*/ 2271 w 10000"/>
                    <a:gd name="connsiteY20" fmla="*/ 2029 h 10000"/>
                    <a:gd name="connsiteX21" fmla="*/ 2894 w 10000"/>
                    <a:gd name="connsiteY21" fmla="*/ 2029 h 10000"/>
                    <a:gd name="connsiteX22" fmla="*/ 3077 w 10000"/>
                    <a:gd name="connsiteY22" fmla="*/ 1413 h 10000"/>
                    <a:gd name="connsiteX23" fmla="*/ 3700 w 10000"/>
                    <a:gd name="connsiteY23" fmla="*/ 1594 h 10000"/>
                    <a:gd name="connsiteX24" fmla="*/ 4029 w 10000"/>
                    <a:gd name="connsiteY24" fmla="*/ 1087 h 10000"/>
                    <a:gd name="connsiteX25" fmla="*/ 4615 w 10000"/>
                    <a:gd name="connsiteY25" fmla="*/ 1377 h 10000"/>
                    <a:gd name="connsiteX26" fmla="*/ 5092 w 10000"/>
                    <a:gd name="connsiteY26" fmla="*/ 942 h 10000"/>
                    <a:gd name="connsiteX27" fmla="*/ 5531 w 10000"/>
                    <a:gd name="connsiteY27" fmla="*/ 1377 h 10000"/>
                    <a:gd name="connsiteX28" fmla="*/ 6117 w 10000"/>
                    <a:gd name="connsiteY28" fmla="*/ 1087 h 10000"/>
                    <a:gd name="connsiteX29" fmla="*/ 6447 w 10000"/>
                    <a:gd name="connsiteY29" fmla="*/ 1594 h 10000"/>
                    <a:gd name="connsiteX30" fmla="*/ 7070 w 10000"/>
                    <a:gd name="connsiteY30" fmla="*/ 1413 h 10000"/>
                    <a:gd name="connsiteX31" fmla="*/ 7253 w 10000"/>
                    <a:gd name="connsiteY31" fmla="*/ 2029 h 10000"/>
                    <a:gd name="connsiteX32" fmla="*/ 7912 w 10000"/>
                    <a:gd name="connsiteY32" fmla="*/ 2029 h 10000"/>
                    <a:gd name="connsiteX33" fmla="*/ 7985 w 10000"/>
                    <a:gd name="connsiteY33" fmla="*/ 2645 h 10000"/>
                    <a:gd name="connsiteX34" fmla="*/ 8535 w 10000"/>
                    <a:gd name="connsiteY34" fmla="*/ 2826 h 10000"/>
                    <a:gd name="connsiteX35" fmla="*/ 8462 w 10000"/>
                    <a:gd name="connsiteY35" fmla="*/ 3442 h 10000"/>
                    <a:gd name="connsiteX36" fmla="*/ 9048 w 10000"/>
                    <a:gd name="connsiteY36" fmla="*/ 3732 h 10000"/>
                    <a:gd name="connsiteX37" fmla="*/ 8755 w 10000"/>
                    <a:gd name="connsiteY37" fmla="*/ 4312 h 10000"/>
                    <a:gd name="connsiteX38" fmla="*/ 9231 w 10000"/>
                    <a:gd name="connsiteY38" fmla="*/ 4783 h 10000"/>
                    <a:gd name="connsiteX39" fmla="*/ 8791 w 10000"/>
                    <a:gd name="connsiteY39" fmla="*/ 5254 h 10000"/>
                    <a:gd name="connsiteX40" fmla="*/ 8828 w 10000"/>
                    <a:gd name="connsiteY40" fmla="*/ 5290 h 10000"/>
                    <a:gd name="connsiteX41" fmla="*/ 10000 w 10000"/>
                    <a:gd name="connsiteY41" fmla="*/ 4529 h 10000"/>
                    <a:gd name="connsiteX42" fmla="*/ 9597 w 10000"/>
                    <a:gd name="connsiteY42" fmla="*/ 4167 h 10000"/>
                    <a:gd name="connsiteX43" fmla="*/ 9890 w 10000"/>
                    <a:gd name="connsiteY43" fmla="*/ 3442 h 10000"/>
                    <a:gd name="connsiteX44" fmla="*/ 9231 w 10000"/>
                    <a:gd name="connsiteY44" fmla="*/ 3080 h 10000"/>
                    <a:gd name="connsiteX45" fmla="*/ 9377 w 10000"/>
                    <a:gd name="connsiteY45" fmla="*/ 2319 h 10000"/>
                    <a:gd name="connsiteX46" fmla="*/ 8608 w 10000"/>
                    <a:gd name="connsiteY46" fmla="*/ 2138 h 10000"/>
                    <a:gd name="connsiteX47" fmla="*/ 8535 w 10000"/>
                    <a:gd name="connsiteY47" fmla="*/ 1377 h 10000"/>
                    <a:gd name="connsiteX48" fmla="*/ 7802 w 10000"/>
                    <a:gd name="connsiteY48" fmla="*/ 1377 h 10000"/>
                    <a:gd name="connsiteX49" fmla="*/ 7546 w 10000"/>
                    <a:gd name="connsiteY49" fmla="*/ 616 h 10000"/>
                    <a:gd name="connsiteX50" fmla="*/ 6777 w 10000"/>
                    <a:gd name="connsiteY50" fmla="*/ 797 h 10000"/>
                    <a:gd name="connsiteX51" fmla="*/ 6337 w 10000"/>
                    <a:gd name="connsiteY51" fmla="*/ 181 h 10000"/>
                    <a:gd name="connsiteX52" fmla="*/ 5678 w 10000"/>
                    <a:gd name="connsiteY52" fmla="*/ 507 h 10000"/>
                    <a:gd name="connsiteX53" fmla="*/ 5092 w 10000"/>
                    <a:gd name="connsiteY53" fmla="*/ 0 h 10000"/>
                    <a:gd name="connsiteX54" fmla="*/ 4505 w 10000"/>
                    <a:gd name="connsiteY54" fmla="*/ 507 h 10000"/>
                    <a:gd name="connsiteX55" fmla="*/ 3810 w 10000"/>
                    <a:gd name="connsiteY55" fmla="*/ 181 h 10000"/>
                    <a:gd name="connsiteX56" fmla="*/ 3370 w 10000"/>
                    <a:gd name="connsiteY56" fmla="*/ 797 h 10000"/>
                    <a:gd name="connsiteX57" fmla="*/ 2637 w 10000"/>
                    <a:gd name="connsiteY57" fmla="*/ 616 h 10000"/>
                    <a:gd name="connsiteX58" fmla="*/ 2381 w 10000"/>
                    <a:gd name="connsiteY58" fmla="*/ 1377 h 10000"/>
                    <a:gd name="connsiteX59" fmla="*/ 1612 w 10000"/>
                    <a:gd name="connsiteY59" fmla="*/ 1377 h 10000"/>
                    <a:gd name="connsiteX60" fmla="*/ 1538 w 10000"/>
                    <a:gd name="connsiteY60" fmla="*/ 2138 h 10000"/>
                    <a:gd name="connsiteX61" fmla="*/ 769 w 10000"/>
                    <a:gd name="connsiteY61" fmla="*/ 2319 h 10000"/>
                    <a:gd name="connsiteX62" fmla="*/ 916 w 10000"/>
                    <a:gd name="connsiteY62" fmla="*/ 3080 h 10000"/>
                    <a:gd name="connsiteX63" fmla="*/ 256 w 10000"/>
                    <a:gd name="connsiteY63" fmla="*/ 3442 h 10000"/>
                    <a:gd name="connsiteX64" fmla="*/ 586 w 10000"/>
                    <a:gd name="connsiteY64" fmla="*/ 4167 h 10000"/>
                    <a:gd name="connsiteX65" fmla="*/ 0 w 10000"/>
                    <a:gd name="connsiteY65" fmla="*/ 4674 h 10000"/>
                    <a:gd name="connsiteX66" fmla="*/ 513 w 10000"/>
                    <a:gd name="connsiteY66" fmla="*/ 5290 h 10000"/>
                    <a:gd name="connsiteX67" fmla="*/ 110 w 10000"/>
                    <a:gd name="connsiteY67" fmla="*/ 5978 h 10000"/>
                    <a:gd name="connsiteX68" fmla="*/ 733 w 10000"/>
                    <a:gd name="connsiteY68" fmla="*/ 6449 h 10000"/>
                    <a:gd name="connsiteX69" fmla="*/ 513 w 10000"/>
                    <a:gd name="connsiteY69" fmla="*/ 7138 h 10000"/>
                    <a:gd name="connsiteX70" fmla="*/ 1209 w 10000"/>
                    <a:gd name="connsiteY70" fmla="*/ 7428 h 10000"/>
                    <a:gd name="connsiteX71" fmla="*/ 1172 w 10000"/>
                    <a:gd name="connsiteY71" fmla="*/ 8261 h 10000"/>
                    <a:gd name="connsiteX72" fmla="*/ 1941 w 10000"/>
                    <a:gd name="connsiteY72" fmla="*/ 8333 h 10000"/>
                    <a:gd name="connsiteX73" fmla="*/ 2088 w 10000"/>
                    <a:gd name="connsiteY73" fmla="*/ 9094 h 10000"/>
                    <a:gd name="connsiteX74" fmla="*/ 2857 w 10000"/>
                    <a:gd name="connsiteY74" fmla="*/ 8986 h 10000"/>
                    <a:gd name="connsiteX75" fmla="*/ 3223 w 10000"/>
                    <a:gd name="connsiteY75" fmla="*/ 9710 h 10000"/>
                    <a:gd name="connsiteX76" fmla="*/ 3956 w 10000"/>
                    <a:gd name="connsiteY76" fmla="*/ 9420 h 10000"/>
                    <a:gd name="connsiteX77" fmla="*/ 4432 w 10000"/>
                    <a:gd name="connsiteY77" fmla="*/ 10000 h 10000"/>
                    <a:gd name="connsiteX78" fmla="*/ 5092 w 10000"/>
                    <a:gd name="connsiteY78" fmla="*/ 9565 h 10000"/>
                    <a:gd name="connsiteX79" fmla="*/ 5714 w 10000"/>
                    <a:gd name="connsiteY79" fmla="*/ 10000 h 10000"/>
                    <a:gd name="connsiteX80" fmla="*/ 5824 w 10000"/>
                    <a:gd name="connsiteY80" fmla="*/ 9855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10000" h="10000">
                      <a:moveTo>
                        <a:pt x="5824" y="9855"/>
                      </a:moveTo>
                      <a:cubicBezTo>
                        <a:pt x="5633" y="9755"/>
                        <a:pt x="4953" y="9278"/>
                        <a:pt x="4945" y="8804"/>
                      </a:cubicBezTo>
                      <a:lnTo>
                        <a:pt x="4579" y="9094"/>
                      </a:lnTo>
                      <a:lnTo>
                        <a:pt x="4139" y="8623"/>
                      </a:lnTo>
                      <a:lnTo>
                        <a:pt x="3553" y="8804"/>
                      </a:lnTo>
                      <a:lnTo>
                        <a:pt x="3260" y="8261"/>
                      </a:lnTo>
                      <a:lnTo>
                        <a:pt x="2637" y="8333"/>
                      </a:lnTo>
                      <a:cubicBezTo>
                        <a:pt x="2600" y="8128"/>
                        <a:pt x="2564" y="7922"/>
                        <a:pt x="2527" y="7717"/>
                      </a:cubicBezTo>
                      <a:lnTo>
                        <a:pt x="1905" y="7645"/>
                      </a:lnTo>
                      <a:cubicBezTo>
                        <a:pt x="1917" y="7440"/>
                        <a:pt x="1929" y="7234"/>
                        <a:pt x="1941" y="7029"/>
                      </a:cubicBezTo>
                      <a:lnTo>
                        <a:pt x="1355" y="6775"/>
                      </a:lnTo>
                      <a:lnTo>
                        <a:pt x="1502" y="6159"/>
                      </a:lnTo>
                      <a:lnTo>
                        <a:pt x="1026" y="5761"/>
                      </a:lnTo>
                      <a:lnTo>
                        <a:pt x="1355" y="5254"/>
                      </a:lnTo>
                      <a:lnTo>
                        <a:pt x="989" y="4783"/>
                      </a:lnTo>
                      <a:lnTo>
                        <a:pt x="1392" y="4312"/>
                      </a:lnTo>
                      <a:lnTo>
                        <a:pt x="1172" y="3732"/>
                      </a:lnTo>
                      <a:lnTo>
                        <a:pt x="1685" y="3442"/>
                      </a:lnTo>
                      <a:cubicBezTo>
                        <a:pt x="1661" y="3237"/>
                        <a:pt x="1636" y="3031"/>
                        <a:pt x="1612" y="2826"/>
                      </a:cubicBezTo>
                      <a:lnTo>
                        <a:pt x="2234" y="2645"/>
                      </a:lnTo>
                      <a:cubicBezTo>
                        <a:pt x="2246" y="2440"/>
                        <a:pt x="2259" y="2234"/>
                        <a:pt x="2271" y="2029"/>
                      </a:cubicBezTo>
                      <a:lnTo>
                        <a:pt x="2894" y="2029"/>
                      </a:lnTo>
                      <a:lnTo>
                        <a:pt x="3077" y="1413"/>
                      </a:lnTo>
                      <a:lnTo>
                        <a:pt x="3700" y="1594"/>
                      </a:lnTo>
                      <a:lnTo>
                        <a:pt x="4029" y="1087"/>
                      </a:lnTo>
                      <a:lnTo>
                        <a:pt x="4615" y="1377"/>
                      </a:lnTo>
                      <a:lnTo>
                        <a:pt x="5092" y="942"/>
                      </a:lnTo>
                      <a:lnTo>
                        <a:pt x="5531" y="1377"/>
                      </a:lnTo>
                      <a:lnTo>
                        <a:pt x="6117" y="1087"/>
                      </a:lnTo>
                      <a:lnTo>
                        <a:pt x="6447" y="1594"/>
                      </a:lnTo>
                      <a:lnTo>
                        <a:pt x="7070" y="1413"/>
                      </a:lnTo>
                      <a:lnTo>
                        <a:pt x="7253" y="2029"/>
                      </a:lnTo>
                      <a:lnTo>
                        <a:pt x="7912" y="2029"/>
                      </a:lnTo>
                      <a:cubicBezTo>
                        <a:pt x="7936" y="2234"/>
                        <a:pt x="7961" y="2440"/>
                        <a:pt x="7985" y="2645"/>
                      </a:cubicBezTo>
                      <a:lnTo>
                        <a:pt x="8535" y="2826"/>
                      </a:lnTo>
                      <a:cubicBezTo>
                        <a:pt x="8511" y="3031"/>
                        <a:pt x="8486" y="3237"/>
                        <a:pt x="8462" y="3442"/>
                      </a:cubicBezTo>
                      <a:lnTo>
                        <a:pt x="9048" y="3732"/>
                      </a:lnTo>
                      <a:cubicBezTo>
                        <a:pt x="8950" y="3925"/>
                        <a:pt x="8853" y="4119"/>
                        <a:pt x="8755" y="4312"/>
                      </a:cubicBezTo>
                      <a:lnTo>
                        <a:pt x="9231" y="4783"/>
                      </a:lnTo>
                      <a:lnTo>
                        <a:pt x="8791" y="5254"/>
                      </a:lnTo>
                      <a:cubicBezTo>
                        <a:pt x="8803" y="5266"/>
                        <a:pt x="8816" y="5278"/>
                        <a:pt x="8828" y="5290"/>
                      </a:cubicBezTo>
                      <a:lnTo>
                        <a:pt x="10000" y="4529"/>
                      </a:lnTo>
                      <a:lnTo>
                        <a:pt x="9597" y="4167"/>
                      </a:lnTo>
                      <a:lnTo>
                        <a:pt x="9890" y="3442"/>
                      </a:lnTo>
                      <a:lnTo>
                        <a:pt x="9231" y="3080"/>
                      </a:lnTo>
                      <a:cubicBezTo>
                        <a:pt x="9280" y="2826"/>
                        <a:pt x="9328" y="2573"/>
                        <a:pt x="9377" y="2319"/>
                      </a:cubicBezTo>
                      <a:lnTo>
                        <a:pt x="8608" y="2138"/>
                      </a:lnTo>
                      <a:cubicBezTo>
                        <a:pt x="8584" y="1884"/>
                        <a:pt x="8559" y="1631"/>
                        <a:pt x="8535" y="1377"/>
                      </a:cubicBezTo>
                      <a:lnTo>
                        <a:pt x="7802" y="1377"/>
                      </a:lnTo>
                      <a:cubicBezTo>
                        <a:pt x="7717" y="1123"/>
                        <a:pt x="7631" y="870"/>
                        <a:pt x="7546" y="616"/>
                      </a:cubicBezTo>
                      <a:lnTo>
                        <a:pt x="6777" y="797"/>
                      </a:lnTo>
                      <a:lnTo>
                        <a:pt x="6337" y="181"/>
                      </a:lnTo>
                      <a:lnTo>
                        <a:pt x="5678" y="507"/>
                      </a:lnTo>
                      <a:lnTo>
                        <a:pt x="5092" y="0"/>
                      </a:lnTo>
                      <a:lnTo>
                        <a:pt x="4505" y="507"/>
                      </a:lnTo>
                      <a:lnTo>
                        <a:pt x="3810" y="181"/>
                      </a:lnTo>
                      <a:lnTo>
                        <a:pt x="3370" y="797"/>
                      </a:lnTo>
                      <a:lnTo>
                        <a:pt x="2637" y="616"/>
                      </a:lnTo>
                      <a:cubicBezTo>
                        <a:pt x="2552" y="870"/>
                        <a:pt x="2466" y="1123"/>
                        <a:pt x="2381" y="1377"/>
                      </a:cubicBezTo>
                      <a:lnTo>
                        <a:pt x="1612" y="1377"/>
                      </a:lnTo>
                      <a:cubicBezTo>
                        <a:pt x="1587" y="1631"/>
                        <a:pt x="1563" y="1884"/>
                        <a:pt x="1538" y="2138"/>
                      </a:cubicBezTo>
                      <a:lnTo>
                        <a:pt x="769" y="2319"/>
                      </a:lnTo>
                      <a:lnTo>
                        <a:pt x="916" y="3080"/>
                      </a:lnTo>
                      <a:lnTo>
                        <a:pt x="256" y="3442"/>
                      </a:lnTo>
                      <a:lnTo>
                        <a:pt x="586" y="4167"/>
                      </a:lnTo>
                      <a:lnTo>
                        <a:pt x="0" y="4674"/>
                      </a:lnTo>
                      <a:lnTo>
                        <a:pt x="513" y="5290"/>
                      </a:lnTo>
                      <a:lnTo>
                        <a:pt x="110" y="5978"/>
                      </a:lnTo>
                      <a:lnTo>
                        <a:pt x="733" y="6449"/>
                      </a:lnTo>
                      <a:cubicBezTo>
                        <a:pt x="660" y="6679"/>
                        <a:pt x="586" y="6908"/>
                        <a:pt x="513" y="7138"/>
                      </a:cubicBezTo>
                      <a:lnTo>
                        <a:pt x="1209" y="7428"/>
                      </a:lnTo>
                      <a:cubicBezTo>
                        <a:pt x="1197" y="7706"/>
                        <a:pt x="1184" y="7983"/>
                        <a:pt x="1172" y="8261"/>
                      </a:cubicBezTo>
                      <a:lnTo>
                        <a:pt x="1941" y="8333"/>
                      </a:lnTo>
                      <a:lnTo>
                        <a:pt x="2088" y="9094"/>
                      </a:lnTo>
                      <a:lnTo>
                        <a:pt x="2857" y="8986"/>
                      </a:lnTo>
                      <a:lnTo>
                        <a:pt x="3223" y="9710"/>
                      </a:lnTo>
                      <a:lnTo>
                        <a:pt x="3956" y="9420"/>
                      </a:lnTo>
                      <a:lnTo>
                        <a:pt x="4432" y="10000"/>
                      </a:lnTo>
                      <a:lnTo>
                        <a:pt x="5092" y="9565"/>
                      </a:lnTo>
                      <a:lnTo>
                        <a:pt x="5714" y="10000"/>
                      </a:lnTo>
                      <a:cubicBezTo>
                        <a:pt x="5751" y="9952"/>
                        <a:pt x="5787" y="9903"/>
                        <a:pt x="5824" y="985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381" name="Freeform 380"/>
                <p:cNvSpPr/>
                <p:nvPr/>
              </p:nvSpPr>
              <p:spPr>
                <a:xfrm rot="19588578">
                  <a:off x="6682744" y="2858703"/>
                  <a:ext cx="557987" cy="442275"/>
                </a:xfrm>
                <a:custGeom>
                  <a:avLst/>
                  <a:gdLst>
                    <a:gd name="connsiteX0" fmla="*/ 3300339 w 3932598"/>
                    <a:gd name="connsiteY0" fmla="*/ 635604 h 3117074"/>
                    <a:gd name="connsiteX1" fmla="*/ 861319 w 3932598"/>
                    <a:gd name="connsiteY1" fmla="*/ 634239 h 3117074"/>
                    <a:gd name="connsiteX2" fmla="*/ 819599 w 3932598"/>
                    <a:gd name="connsiteY2" fmla="*/ 859327 h 3117074"/>
                    <a:gd name="connsiteX3" fmla="*/ 3248395 w 3932598"/>
                    <a:gd name="connsiteY3" fmla="*/ 903431 h 3117074"/>
                    <a:gd name="connsiteX4" fmla="*/ 3929953 w 3932598"/>
                    <a:gd name="connsiteY4" fmla="*/ 67429 h 3117074"/>
                    <a:gd name="connsiteX5" fmla="*/ 3710213 w 3932598"/>
                    <a:gd name="connsiteY5" fmla="*/ 1262030 h 3117074"/>
                    <a:gd name="connsiteX6" fmla="*/ 3725226 w 3932598"/>
                    <a:gd name="connsiteY6" fmla="*/ 1266315 h 3117074"/>
                    <a:gd name="connsiteX7" fmla="*/ 3785057 w 3932598"/>
                    <a:gd name="connsiteY7" fmla="*/ 1297654 h 3117074"/>
                    <a:gd name="connsiteX8" fmla="*/ 3874915 w 3932598"/>
                    <a:gd name="connsiteY8" fmla="*/ 1765647 h 3117074"/>
                    <a:gd name="connsiteX9" fmla="*/ 3596438 w 3932598"/>
                    <a:gd name="connsiteY9" fmla="*/ 1919866 h 3117074"/>
                    <a:gd name="connsiteX10" fmla="*/ 3589311 w 3932598"/>
                    <a:gd name="connsiteY10" fmla="*/ 1919303 h 3117074"/>
                    <a:gd name="connsiteX11" fmla="*/ 3369166 w 3932598"/>
                    <a:gd name="connsiteY11" fmla="*/ 3116110 h 3117074"/>
                    <a:gd name="connsiteX12" fmla="*/ 3319812 w 3932598"/>
                    <a:gd name="connsiteY12" fmla="*/ 3117074 h 3117074"/>
                    <a:gd name="connsiteX13" fmla="*/ 3078498 w 3932598"/>
                    <a:gd name="connsiteY13" fmla="*/ 3073241 h 3117074"/>
                    <a:gd name="connsiteX14" fmla="*/ 2943323 w 3932598"/>
                    <a:gd name="connsiteY14" fmla="*/ 2878059 h 3117074"/>
                    <a:gd name="connsiteX15" fmla="*/ 2936878 w 3932598"/>
                    <a:gd name="connsiteY15" fmla="*/ 2512150 h 3117074"/>
                    <a:gd name="connsiteX16" fmla="*/ 513809 w 3932598"/>
                    <a:gd name="connsiteY16" fmla="*/ 1610794 h 3117074"/>
                    <a:gd name="connsiteX17" fmla="*/ 7378 w 3932598"/>
                    <a:gd name="connsiteY17" fmla="*/ 916676 h 3117074"/>
                    <a:gd name="connsiteX18" fmla="*/ 701496 w 3932598"/>
                    <a:gd name="connsiteY18" fmla="*/ 410244 h 3117074"/>
                    <a:gd name="connsiteX19" fmla="*/ 3359890 w 3932598"/>
                    <a:gd name="connsiteY19" fmla="*/ 473476 h 3117074"/>
                    <a:gd name="connsiteX20" fmla="*/ 3441051 w 3932598"/>
                    <a:gd name="connsiteY20" fmla="*/ 137907 h 3117074"/>
                    <a:gd name="connsiteX21" fmla="*/ 3636232 w 3932598"/>
                    <a:gd name="connsiteY21" fmla="*/ 2732 h 3117074"/>
                    <a:gd name="connsiteX22" fmla="*/ 3877547 w 3932598"/>
                    <a:gd name="connsiteY22" fmla="*/ 46564 h 3117074"/>
                    <a:gd name="connsiteX0" fmla="*/ 3309781 w 3932598"/>
                    <a:gd name="connsiteY0" fmla="*/ 682129 h 3117074"/>
                    <a:gd name="connsiteX1" fmla="*/ 861319 w 3932598"/>
                    <a:gd name="connsiteY1" fmla="*/ 634239 h 3117074"/>
                    <a:gd name="connsiteX2" fmla="*/ 819599 w 3932598"/>
                    <a:gd name="connsiteY2" fmla="*/ 859327 h 3117074"/>
                    <a:gd name="connsiteX3" fmla="*/ 3248395 w 3932598"/>
                    <a:gd name="connsiteY3" fmla="*/ 903431 h 3117074"/>
                    <a:gd name="connsiteX4" fmla="*/ 3309781 w 3932598"/>
                    <a:gd name="connsiteY4" fmla="*/ 682129 h 3117074"/>
                    <a:gd name="connsiteX5" fmla="*/ 3929953 w 3932598"/>
                    <a:gd name="connsiteY5" fmla="*/ 67429 h 3117074"/>
                    <a:gd name="connsiteX6" fmla="*/ 3710213 w 3932598"/>
                    <a:gd name="connsiteY6" fmla="*/ 1262030 h 3117074"/>
                    <a:gd name="connsiteX7" fmla="*/ 3725226 w 3932598"/>
                    <a:gd name="connsiteY7" fmla="*/ 1266315 h 3117074"/>
                    <a:gd name="connsiteX8" fmla="*/ 3785057 w 3932598"/>
                    <a:gd name="connsiteY8" fmla="*/ 1297654 h 3117074"/>
                    <a:gd name="connsiteX9" fmla="*/ 3874915 w 3932598"/>
                    <a:gd name="connsiteY9" fmla="*/ 1765647 h 3117074"/>
                    <a:gd name="connsiteX10" fmla="*/ 3596438 w 3932598"/>
                    <a:gd name="connsiteY10" fmla="*/ 1919866 h 3117074"/>
                    <a:gd name="connsiteX11" fmla="*/ 3589311 w 3932598"/>
                    <a:gd name="connsiteY11" fmla="*/ 1919303 h 3117074"/>
                    <a:gd name="connsiteX12" fmla="*/ 3369166 w 3932598"/>
                    <a:gd name="connsiteY12" fmla="*/ 3116110 h 3117074"/>
                    <a:gd name="connsiteX13" fmla="*/ 3319812 w 3932598"/>
                    <a:gd name="connsiteY13" fmla="*/ 3117074 h 3117074"/>
                    <a:gd name="connsiteX14" fmla="*/ 3078498 w 3932598"/>
                    <a:gd name="connsiteY14" fmla="*/ 3073241 h 3117074"/>
                    <a:gd name="connsiteX15" fmla="*/ 2943323 w 3932598"/>
                    <a:gd name="connsiteY15" fmla="*/ 2878059 h 3117074"/>
                    <a:gd name="connsiteX16" fmla="*/ 2936878 w 3932598"/>
                    <a:gd name="connsiteY16" fmla="*/ 2512150 h 3117074"/>
                    <a:gd name="connsiteX17" fmla="*/ 513809 w 3932598"/>
                    <a:gd name="connsiteY17" fmla="*/ 1610794 h 3117074"/>
                    <a:gd name="connsiteX18" fmla="*/ 7378 w 3932598"/>
                    <a:gd name="connsiteY18" fmla="*/ 916676 h 3117074"/>
                    <a:gd name="connsiteX19" fmla="*/ 701496 w 3932598"/>
                    <a:gd name="connsiteY19" fmla="*/ 410244 h 3117074"/>
                    <a:gd name="connsiteX20" fmla="*/ 3359890 w 3932598"/>
                    <a:gd name="connsiteY20" fmla="*/ 473476 h 3117074"/>
                    <a:gd name="connsiteX21" fmla="*/ 3441051 w 3932598"/>
                    <a:gd name="connsiteY21" fmla="*/ 137907 h 3117074"/>
                    <a:gd name="connsiteX22" fmla="*/ 3636232 w 3932598"/>
                    <a:gd name="connsiteY22" fmla="*/ 2732 h 3117074"/>
                    <a:gd name="connsiteX23" fmla="*/ 3877547 w 3932598"/>
                    <a:gd name="connsiteY23" fmla="*/ 46564 h 3117074"/>
                    <a:gd name="connsiteX24" fmla="*/ 3929953 w 3932598"/>
                    <a:gd name="connsiteY24" fmla="*/ 67429 h 3117074"/>
                    <a:gd name="connsiteX0" fmla="*/ 3309781 w 3932598"/>
                    <a:gd name="connsiteY0" fmla="*/ 682129 h 3117074"/>
                    <a:gd name="connsiteX1" fmla="*/ 861319 w 3932598"/>
                    <a:gd name="connsiteY1" fmla="*/ 634239 h 3117074"/>
                    <a:gd name="connsiteX2" fmla="*/ 819599 w 3932598"/>
                    <a:gd name="connsiteY2" fmla="*/ 859327 h 3117074"/>
                    <a:gd name="connsiteX3" fmla="*/ 3262387 w 3932598"/>
                    <a:gd name="connsiteY3" fmla="*/ 912699 h 3117074"/>
                    <a:gd name="connsiteX4" fmla="*/ 3309781 w 3932598"/>
                    <a:gd name="connsiteY4" fmla="*/ 682129 h 3117074"/>
                    <a:gd name="connsiteX5" fmla="*/ 3929953 w 3932598"/>
                    <a:gd name="connsiteY5" fmla="*/ 67429 h 3117074"/>
                    <a:gd name="connsiteX6" fmla="*/ 3710213 w 3932598"/>
                    <a:gd name="connsiteY6" fmla="*/ 1262030 h 3117074"/>
                    <a:gd name="connsiteX7" fmla="*/ 3725226 w 3932598"/>
                    <a:gd name="connsiteY7" fmla="*/ 1266315 h 3117074"/>
                    <a:gd name="connsiteX8" fmla="*/ 3785057 w 3932598"/>
                    <a:gd name="connsiteY8" fmla="*/ 1297654 h 3117074"/>
                    <a:gd name="connsiteX9" fmla="*/ 3874915 w 3932598"/>
                    <a:gd name="connsiteY9" fmla="*/ 1765647 h 3117074"/>
                    <a:gd name="connsiteX10" fmla="*/ 3596438 w 3932598"/>
                    <a:gd name="connsiteY10" fmla="*/ 1919866 h 3117074"/>
                    <a:gd name="connsiteX11" fmla="*/ 3589311 w 3932598"/>
                    <a:gd name="connsiteY11" fmla="*/ 1919303 h 3117074"/>
                    <a:gd name="connsiteX12" fmla="*/ 3369166 w 3932598"/>
                    <a:gd name="connsiteY12" fmla="*/ 3116110 h 3117074"/>
                    <a:gd name="connsiteX13" fmla="*/ 3319812 w 3932598"/>
                    <a:gd name="connsiteY13" fmla="*/ 3117074 h 3117074"/>
                    <a:gd name="connsiteX14" fmla="*/ 3078498 w 3932598"/>
                    <a:gd name="connsiteY14" fmla="*/ 3073241 h 3117074"/>
                    <a:gd name="connsiteX15" fmla="*/ 2943323 w 3932598"/>
                    <a:gd name="connsiteY15" fmla="*/ 2878059 h 3117074"/>
                    <a:gd name="connsiteX16" fmla="*/ 2936878 w 3932598"/>
                    <a:gd name="connsiteY16" fmla="*/ 2512150 h 3117074"/>
                    <a:gd name="connsiteX17" fmla="*/ 513809 w 3932598"/>
                    <a:gd name="connsiteY17" fmla="*/ 1610794 h 3117074"/>
                    <a:gd name="connsiteX18" fmla="*/ 7378 w 3932598"/>
                    <a:gd name="connsiteY18" fmla="*/ 916676 h 3117074"/>
                    <a:gd name="connsiteX19" fmla="*/ 701496 w 3932598"/>
                    <a:gd name="connsiteY19" fmla="*/ 410244 h 3117074"/>
                    <a:gd name="connsiteX20" fmla="*/ 3359890 w 3932598"/>
                    <a:gd name="connsiteY20" fmla="*/ 473476 h 3117074"/>
                    <a:gd name="connsiteX21" fmla="*/ 3441051 w 3932598"/>
                    <a:gd name="connsiteY21" fmla="*/ 137907 h 3117074"/>
                    <a:gd name="connsiteX22" fmla="*/ 3636232 w 3932598"/>
                    <a:gd name="connsiteY22" fmla="*/ 2732 h 3117074"/>
                    <a:gd name="connsiteX23" fmla="*/ 3877547 w 3932598"/>
                    <a:gd name="connsiteY23" fmla="*/ 46564 h 3117074"/>
                    <a:gd name="connsiteX24" fmla="*/ 3929953 w 3932598"/>
                    <a:gd name="connsiteY24" fmla="*/ 67429 h 3117074"/>
                    <a:gd name="connsiteX0" fmla="*/ 3309781 w 3932598"/>
                    <a:gd name="connsiteY0" fmla="*/ 682129 h 3117074"/>
                    <a:gd name="connsiteX1" fmla="*/ 861319 w 3932598"/>
                    <a:gd name="connsiteY1" fmla="*/ 634239 h 3117074"/>
                    <a:gd name="connsiteX2" fmla="*/ 824330 w 3932598"/>
                    <a:gd name="connsiteY2" fmla="*/ 882586 h 3117074"/>
                    <a:gd name="connsiteX3" fmla="*/ 3262387 w 3932598"/>
                    <a:gd name="connsiteY3" fmla="*/ 912699 h 3117074"/>
                    <a:gd name="connsiteX4" fmla="*/ 3309781 w 3932598"/>
                    <a:gd name="connsiteY4" fmla="*/ 682129 h 3117074"/>
                    <a:gd name="connsiteX5" fmla="*/ 3929953 w 3932598"/>
                    <a:gd name="connsiteY5" fmla="*/ 67429 h 3117074"/>
                    <a:gd name="connsiteX6" fmla="*/ 3710213 w 3932598"/>
                    <a:gd name="connsiteY6" fmla="*/ 1262030 h 3117074"/>
                    <a:gd name="connsiteX7" fmla="*/ 3725226 w 3932598"/>
                    <a:gd name="connsiteY7" fmla="*/ 1266315 h 3117074"/>
                    <a:gd name="connsiteX8" fmla="*/ 3785057 w 3932598"/>
                    <a:gd name="connsiteY8" fmla="*/ 1297654 h 3117074"/>
                    <a:gd name="connsiteX9" fmla="*/ 3874915 w 3932598"/>
                    <a:gd name="connsiteY9" fmla="*/ 1765647 h 3117074"/>
                    <a:gd name="connsiteX10" fmla="*/ 3596438 w 3932598"/>
                    <a:gd name="connsiteY10" fmla="*/ 1919866 h 3117074"/>
                    <a:gd name="connsiteX11" fmla="*/ 3589311 w 3932598"/>
                    <a:gd name="connsiteY11" fmla="*/ 1919303 h 3117074"/>
                    <a:gd name="connsiteX12" fmla="*/ 3369166 w 3932598"/>
                    <a:gd name="connsiteY12" fmla="*/ 3116110 h 3117074"/>
                    <a:gd name="connsiteX13" fmla="*/ 3319812 w 3932598"/>
                    <a:gd name="connsiteY13" fmla="*/ 3117074 h 3117074"/>
                    <a:gd name="connsiteX14" fmla="*/ 3078498 w 3932598"/>
                    <a:gd name="connsiteY14" fmla="*/ 3073241 h 3117074"/>
                    <a:gd name="connsiteX15" fmla="*/ 2943323 w 3932598"/>
                    <a:gd name="connsiteY15" fmla="*/ 2878059 h 3117074"/>
                    <a:gd name="connsiteX16" fmla="*/ 2936878 w 3932598"/>
                    <a:gd name="connsiteY16" fmla="*/ 2512150 h 3117074"/>
                    <a:gd name="connsiteX17" fmla="*/ 513809 w 3932598"/>
                    <a:gd name="connsiteY17" fmla="*/ 1610794 h 3117074"/>
                    <a:gd name="connsiteX18" fmla="*/ 7378 w 3932598"/>
                    <a:gd name="connsiteY18" fmla="*/ 916676 h 3117074"/>
                    <a:gd name="connsiteX19" fmla="*/ 701496 w 3932598"/>
                    <a:gd name="connsiteY19" fmla="*/ 410244 h 3117074"/>
                    <a:gd name="connsiteX20" fmla="*/ 3359890 w 3932598"/>
                    <a:gd name="connsiteY20" fmla="*/ 473476 h 3117074"/>
                    <a:gd name="connsiteX21" fmla="*/ 3441051 w 3932598"/>
                    <a:gd name="connsiteY21" fmla="*/ 137907 h 3117074"/>
                    <a:gd name="connsiteX22" fmla="*/ 3636232 w 3932598"/>
                    <a:gd name="connsiteY22" fmla="*/ 2732 h 3117074"/>
                    <a:gd name="connsiteX23" fmla="*/ 3877547 w 3932598"/>
                    <a:gd name="connsiteY23" fmla="*/ 46564 h 3117074"/>
                    <a:gd name="connsiteX24" fmla="*/ 3929953 w 3932598"/>
                    <a:gd name="connsiteY24" fmla="*/ 67429 h 3117074"/>
                    <a:gd name="connsiteX0" fmla="*/ 3309781 w 3932598"/>
                    <a:gd name="connsiteY0" fmla="*/ 682129 h 3117074"/>
                    <a:gd name="connsiteX1" fmla="*/ 861319 w 3932598"/>
                    <a:gd name="connsiteY1" fmla="*/ 634239 h 3117074"/>
                    <a:gd name="connsiteX2" fmla="*/ 852133 w 3932598"/>
                    <a:gd name="connsiteY2" fmla="*/ 840618 h 3117074"/>
                    <a:gd name="connsiteX3" fmla="*/ 3262387 w 3932598"/>
                    <a:gd name="connsiteY3" fmla="*/ 912699 h 3117074"/>
                    <a:gd name="connsiteX4" fmla="*/ 3309781 w 3932598"/>
                    <a:gd name="connsiteY4" fmla="*/ 682129 h 3117074"/>
                    <a:gd name="connsiteX5" fmla="*/ 3929953 w 3932598"/>
                    <a:gd name="connsiteY5" fmla="*/ 67429 h 3117074"/>
                    <a:gd name="connsiteX6" fmla="*/ 3710213 w 3932598"/>
                    <a:gd name="connsiteY6" fmla="*/ 1262030 h 3117074"/>
                    <a:gd name="connsiteX7" fmla="*/ 3725226 w 3932598"/>
                    <a:gd name="connsiteY7" fmla="*/ 1266315 h 3117074"/>
                    <a:gd name="connsiteX8" fmla="*/ 3785057 w 3932598"/>
                    <a:gd name="connsiteY8" fmla="*/ 1297654 h 3117074"/>
                    <a:gd name="connsiteX9" fmla="*/ 3874915 w 3932598"/>
                    <a:gd name="connsiteY9" fmla="*/ 1765647 h 3117074"/>
                    <a:gd name="connsiteX10" fmla="*/ 3596438 w 3932598"/>
                    <a:gd name="connsiteY10" fmla="*/ 1919866 h 3117074"/>
                    <a:gd name="connsiteX11" fmla="*/ 3589311 w 3932598"/>
                    <a:gd name="connsiteY11" fmla="*/ 1919303 h 3117074"/>
                    <a:gd name="connsiteX12" fmla="*/ 3369166 w 3932598"/>
                    <a:gd name="connsiteY12" fmla="*/ 3116110 h 3117074"/>
                    <a:gd name="connsiteX13" fmla="*/ 3319812 w 3932598"/>
                    <a:gd name="connsiteY13" fmla="*/ 3117074 h 3117074"/>
                    <a:gd name="connsiteX14" fmla="*/ 3078498 w 3932598"/>
                    <a:gd name="connsiteY14" fmla="*/ 3073241 h 3117074"/>
                    <a:gd name="connsiteX15" fmla="*/ 2943323 w 3932598"/>
                    <a:gd name="connsiteY15" fmla="*/ 2878059 h 3117074"/>
                    <a:gd name="connsiteX16" fmla="*/ 2936878 w 3932598"/>
                    <a:gd name="connsiteY16" fmla="*/ 2512150 h 3117074"/>
                    <a:gd name="connsiteX17" fmla="*/ 513809 w 3932598"/>
                    <a:gd name="connsiteY17" fmla="*/ 1610794 h 3117074"/>
                    <a:gd name="connsiteX18" fmla="*/ 7378 w 3932598"/>
                    <a:gd name="connsiteY18" fmla="*/ 916676 h 3117074"/>
                    <a:gd name="connsiteX19" fmla="*/ 701496 w 3932598"/>
                    <a:gd name="connsiteY19" fmla="*/ 410244 h 3117074"/>
                    <a:gd name="connsiteX20" fmla="*/ 3359890 w 3932598"/>
                    <a:gd name="connsiteY20" fmla="*/ 473476 h 3117074"/>
                    <a:gd name="connsiteX21" fmla="*/ 3441051 w 3932598"/>
                    <a:gd name="connsiteY21" fmla="*/ 137907 h 3117074"/>
                    <a:gd name="connsiteX22" fmla="*/ 3636232 w 3932598"/>
                    <a:gd name="connsiteY22" fmla="*/ 2732 h 3117074"/>
                    <a:gd name="connsiteX23" fmla="*/ 3877547 w 3932598"/>
                    <a:gd name="connsiteY23" fmla="*/ 46564 h 3117074"/>
                    <a:gd name="connsiteX24" fmla="*/ 3929953 w 3932598"/>
                    <a:gd name="connsiteY24" fmla="*/ 67429 h 3117074"/>
                    <a:gd name="connsiteX0" fmla="*/ 3309781 w 3932598"/>
                    <a:gd name="connsiteY0" fmla="*/ 682129 h 3117074"/>
                    <a:gd name="connsiteX1" fmla="*/ 861319 w 3932598"/>
                    <a:gd name="connsiteY1" fmla="*/ 634239 h 3117074"/>
                    <a:gd name="connsiteX2" fmla="*/ 852133 w 3932598"/>
                    <a:gd name="connsiteY2" fmla="*/ 840618 h 3117074"/>
                    <a:gd name="connsiteX3" fmla="*/ 3262387 w 3932598"/>
                    <a:gd name="connsiteY3" fmla="*/ 912699 h 3117074"/>
                    <a:gd name="connsiteX4" fmla="*/ 3309781 w 3932598"/>
                    <a:gd name="connsiteY4" fmla="*/ 682129 h 3117074"/>
                    <a:gd name="connsiteX5" fmla="*/ 3929953 w 3932598"/>
                    <a:gd name="connsiteY5" fmla="*/ 67429 h 3117074"/>
                    <a:gd name="connsiteX6" fmla="*/ 3710213 w 3932598"/>
                    <a:gd name="connsiteY6" fmla="*/ 1262030 h 3117074"/>
                    <a:gd name="connsiteX7" fmla="*/ 3725226 w 3932598"/>
                    <a:gd name="connsiteY7" fmla="*/ 1266315 h 3117074"/>
                    <a:gd name="connsiteX8" fmla="*/ 3785057 w 3932598"/>
                    <a:gd name="connsiteY8" fmla="*/ 1297654 h 3117074"/>
                    <a:gd name="connsiteX9" fmla="*/ 3874915 w 3932598"/>
                    <a:gd name="connsiteY9" fmla="*/ 1765647 h 3117074"/>
                    <a:gd name="connsiteX10" fmla="*/ 3596438 w 3932598"/>
                    <a:gd name="connsiteY10" fmla="*/ 1919866 h 3117074"/>
                    <a:gd name="connsiteX11" fmla="*/ 3589311 w 3932598"/>
                    <a:gd name="connsiteY11" fmla="*/ 1919303 h 3117074"/>
                    <a:gd name="connsiteX12" fmla="*/ 3369166 w 3932598"/>
                    <a:gd name="connsiteY12" fmla="*/ 3116110 h 3117074"/>
                    <a:gd name="connsiteX13" fmla="*/ 3319812 w 3932598"/>
                    <a:gd name="connsiteY13" fmla="*/ 3117074 h 3117074"/>
                    <a:gd name="connsiteX14" fmla="*/ 3078498 w 3932598"/>
                    <a:gd name="connsiteY14" fmla="*/ 3073241 h 3117074"/>
                    <a:gd name="connsiteX15" fmla="*/ 2943323 w 3932598"/>
                    <a:gd name="connsiteY15" fmla="*/ 2878059 h 3117074"/>
                    <a:gd name="connsiteX16" fmla="*/ 2936878 w 3932598"/>
                    <a:gd name="connsiteY16" fmla="*/ 2512150 h 3117074"/>
                    <a:gd name="connsiteX17" fmla="*/ 513809 w 3932598"/>
                    <a:gd name="connsiteY17" fmla="*/ 1610794 h 3117074"/>
                    <a:gd name="connsiteX18" fmla="*/ 7378 w 3932598"/>
                    <a:gd name="connsiteY18" fmla="*/ 916676 h 3117074"/>
                    <a:gd name="connsiteX19" fmla="*/ 701496 w 3932598"/>
                    <a:gd name="connsiteY19" fmla="*/ 410244 h 3117074"/>
                    <a:gd name="connsiteX20" fmla="*/ 3359890 w 3932598"/>
                    <a:gd name="connsiteY20" fmla="*/ 473476 h 3117074"/>
                    <a:gd name="connsiteX21" fmla="*/ 3441051 w 3932598"/>
                    <a:gd name="connsiteY21" fmla="*/ 137907 h 3117074"/>
                    <a:gd name="connsiteX22" fmla="*/ 3636232 w 3932598"/>
                    <a:gd name="connsiteY22" fmla="*/ 2732 h 3117074"/>
                    <a:gd name="connsiteX23" fmla="*/ 3877547 w 3932598"/>
                    <a:gd name="connsiteY23" fmla="*/ 46564 h 3117074"/>
                    <a:gd name="connsiteX24" fmla="*/ 3929953 w 3932598"/>
                    <a:gd name="connsiteY24" fmla="*/ 67429 h 3117074"/>
                    <a:gd name="connsiteX0" fmla="*/ 3309781 w 3932598"/>
                    <a:gd name="connsiteY0" fmla="*/ 682129 h 3117074"/>
                    <a:gd name="connsiteX1" fmla="*/ 861319 w 3932598"/>
                    <a:gd name="connsiteY1" fmla="*/ 634239 h 3117074"/>
                    <a:gd name="connsiteX2" fmla="*/ 852133 w 3932598"/>
                    <a:gd name="connsiteY2" fmla="*/ 840618 h 3117074"/>
                    <a:gd name="connsiteX3" fmla="*/ 3262387 w 3932598"/>
                    <a:gd name="connsiteY3" fmla="*/ 912699 h 3117074"/>
                    <a:gd name="connsiteX4" fmla="*/ 3309781 w 3932598"/>
                    <a:gd name="connsiteY4" fmla="*/ 682129 h 3117074"/>
                    <a:gd name="connsiteX5" fmla="*/ 3929953 w 3932598"/>
                    <a:gd name="connsiteY5" fmla="*/ 67429 h 3117074"/>
                    <a:gd name="connsiteX6" fmla="*/ 3710213 w 3932598"/>
                    <a:gd name="connsiteY6" fmla="*/ 1262030 h 3117074"/>
                    <a:gd name="connsiteX7" fmla="*/ 3725226 w 3932598"/>
                    <a:gd name="connsiteY7" fmla="*/ 1266315 h 3117074"/>
                    <a:gd name="connsiteX8" fmla="*/ 3785057 w 3932598"/>
                    <a:gd name="connsiteY8" fmla="*/ 1297654 h 3117074"/>
                    <a:gd name="connsiteX9" fmla="*/ 3874915 w 3932598"/>
                    <a:gd name="connsiteY9" fmla="*/ 1765647 h 3117074"/>
                    <a:gd name="connsiteX10" fmla="*/ 3596438 w 3932598"/>
                    <a:gd name="connsiteY10" fmla="*/ 1919866 h 3117074"/>
                    <a:gd name="connsiteX11" fmla="*/ 3589311 w 3932598"/>
                    <a:gd name="connsiteY11" fmla="*/ 1919303 h 3117074"/>
                    <a:gd name="connsiteX12" fmla="*/ 3369166 w 3932598"/>
                    <a:gd name="connsiteY12" fmla="*/ 3116110 h 3117074"/>
                    <a:gd name="connsiteX13" fmla="*/ 3319812 w 3932598"/>
                    <a:gd name="connsiteY13" fmla="*/ 3117074 h 3117074"/>
                    <a:gd name="connsiteX14" fmla="*/ 3078498 w 3932598"/>
                    <a:gd name="connsiteY14" fmla="*/ 3073241 h 3117074"/>
                    <a:gd name="connsiteX15" fmla="*/ 2943323 w 3932598"/>
                    <a:gd name="connsiteY15" fmla="*/ 2878059 h 3117074"/>
                    <a:gd name="connsiteX16" fmla="*/ 2936878 w 3932598"/>
                    <a:gd name="connsiteY16" fmla="*/ 2512150 h 3117074"/>
                    <a:gd name="connsiteX17" fmla="*/ 513809 w 3932598"/>
                    <a:gd name="connsiteY17" fmla="*/ 1610794 h 3117074"/>
                    <a:gd name="connsiteX18" fmla="*/ 7378 w 3932598"/>
                    <a:gd name="connsiteY18" fmla="*/ 916676 h 3117074"/>
                    <a:gd name="connsiteX19" fmla="*/ 701496 w 3932598"/>
                    <a:gd name="connsiteY19" fmla="*/ 410244 h 3117074"/>
                    <a:gd name="connsiteX20" fmla="*/ 3359890 w 3932598"/>
                    <a:gd name="connsiteY20" fmla="*/ 473476 h 3117074"/>
                    <a:gd name="connsiteX21" fmla="*/ 3441051 w 3932598"/>
                    <a:gd name="connsiteY21" fmla="*/ 137907 h 3117074"/>
                    <a:gd name="connsiteX22" fmla="*/ 3636232 w 3932598"/>
                    <a:gd name="connsiteY22" fmla="*/ 2732 h 3117074"/>
                    <a:gd name="connsiteX23" fmla="*/ 3877547 w 3932598"/>
                    <a:gd name="connsiteY23" fmla="*/ 46564 h 3117074"/>
                    <a:gd name="connsiteX24" fmla="*/ 3929953 w 3932598"/>
                    <a:gd name="connsiteY24" fmla="*/ 67429 h 3117074"/>
                    <a:gd name="connsiteX0" fmla="*/ 3309781 w 3932598"/>
                    <a:gd name="connsiteY0" fmla="*/ 682129 h 3117074"/>
                    <a:gd name="connsiteX1" fmla="*/ 861319 w 3932598"/>
                    <a:gd name="connsiteY1" fmla="*/ 634239 h 3117074"/>
                    <a:gd name="connsiteX2" fmla="*/ 852133 w 3932598"/>
                    <a:gd name="connsiteY2" fmla="*/ 840618 h 3117074"/>
                    <a:gd name="connsiteX3" fmla="*/ 3262387 w 3932598"/>
                    <a:gd name="connsiteY3" fmla="*/ 912699 h 3117074"/>
                    <a:gd name="connsiteX4" fmla="*/ 3309781 w 3932598"/>
                    <a:gd name="connsiteY4" fmla="*/ 682129 h 3117074"/>
                    <a:gd name="connsiteX5" fmla="*/ 3929953 w 3932598"/>
                    <a:gd name="connsiteY5" fmla="*/ 67429 h 3117074"/>
                    <a:gd name="connsiteX6" fmla="*/ 3710213 w 3932598"/>
                    <a:gd name="connsiteY6" fmla="*/ 1262030 h 3117074"/>
                    <a:gd name="connsiteX7" fmla="*/ 3725226 w 3932598"/>
                    <a:gd name="connsiteY7" fmla="*/ 1266315 h 3117074"/>
                    <a:gd name="connsiteX8" fmla="*/ 3785057 w 3932598"/>
                    <a:gd name="connsiteY8" fmla="*/ 1297654 h 3117074"/>
                    <a:gd name="connsiteX9" fmla="*/ 3874915 w 3932598"/>
                    <a:gd name="connsiteY9" fmla="*/ 1765647 h 3117074"/>
                    <a:gd name="connsiteX10" fmla="*/ 3596438 w 3932598"/>
                    <a:gd name="connsiteY10" fmla="*/ 1919866 h 3117074"/>
                    <a:gd name="connsiteX11" fmla="*/ 3589311 w 3932598"/>
                    <a:gd name="connsiteY11" fmla="*/ 1919303 h 3117074"/>
                    <a:gd name="connsiteX12" fmla="*/ 3369166 w 3932598"/>
                    <a:gd name="connsiteY12" fmla="*/ 3116110 h 3117074"/>
                    <a:gd name="connsiteX13" fmla="*/ 3319812 w 3932598"/>
                    <a:gd name="connsiteY13" fmla="*/ 3117074 h 3117074"/>
                    <a:gd name="connsiteX14" fmla="*/ 3078498 w 3932598"/>
                    <a:gd name="connsiteY14" fmla="*/ 3073241 h 3117074"/>
                    <a:gd name="connsiteX15" fmla="*/ 2943323 w 3932598"/>
                    <a:gd name="connsiteY15" fmla="*/ 2878059 h 3117074"/>
                    <a:gd name="connsiteX16" fmla="*/ 2936878 w 3932598"/>
                    <a:gd name="connsiteY16" fmla="*/ 2512150 h 3117074"/>
                    <a:gd name="connsiteX17" fmla="*/ 513809 w 3932598"/>
                    <a:gd name="connsiteY17" fmla="*/ 1610794 h 3117074"/>
                    <a:gd name="connsiteX18" fmla="*/ 7378 w 3932598"/>
                    <a:gd name="connsiteY18" fmla="*/ 916676 h 3117074"/>
                    <a:gd name="connsiteX19" fmla="*/ 701496 w 3932598"/>
                    <a:gd name="connsiteY19" fmla="*/ 410244 h 3117074"/>
                    <a:gd name="connsiteX20" fmla="*/ 3359890 w 3932598"/>
                    <a:gd name="connsiteY20" fmla="*/ 473476 h 3117074"/>
                    <a:gd name="connsiteX21" fmla="*/ 3441051 w 3932598"/>
                    <a:gd name="connsiteY21" fmla="*/ 137907 h 3117074"/>
                    <a:gd name="connsiteX22" fmla="*/ 3636232 w 3932598"/>
                    <a:gd name="connsiteY22" fmla="*/ 2732 h 3117074"/>
                    <a:gd name="connsiteX23" fmla="*/ 3877547 w 3932598"/>
                    <a:gd name="connsiteY23" fmla="*/ 46564 h 3117074"/>
                    <a:gd name="connsiteX24" fmla="*/ 3929953 w 3932598"/>
                    <a:gd name="connsiteY24" fmla="*/ 67429 h 3117074"/>
                    <a:gd name="connsiteX0" fmla="*/ 3309781 w 3932598"/>
                    <a:gd name="connsiteY0" fmla="*/ 682129 h 3117074"/>
                    <a:gd name="connsiteX1" fmla="*/ 861319 w 3932598"/>
                    <a:gd name="connsiteY1" fmla="*/ 634239 h 3117074"/>
                    <a:gd name="connsiteX2" fmla="*/ 852133 w 3932598"/>
                    <a:gd name="connsiteY2" fmla="*/ 840618 h 3117074"/>
                    <a:gd name="connsiteX3" fmla="*/ 3262387 w 3932598"/>
                    <a:gd name="connsiteY3" fmla="*/ 912699 h 3117074"/>
                    <a:gd name="connsiteX4" fmla="*/ 3309781 w 3932598"/>
                    <a:gd name="connsiteY4" fmla="*/ 682129 h 3117074"/>
                    <a:gd name="connsiteX5" fmla="*/ 3929953 w 3932598"/>
                    <a:gd name="connsiteY5" fmla="*/ 67429 h 3117074"/>
                    <a:gd name="connsiteX6" fmla="*/ 3710213 w 3932598"/>
                    <a:gd name="connsiteY6" fmla="*/ 1262030 h 3117074"/>
                    <a:gd name="connsiteX7" fmla="*/ 3725226 w 3932598"/>
                    <a:gd name="connsiteY7" fmla="*/ 1266315 h 3117074"/>
                    <a:gd name="connsiteX8" fmla="*/ 3785057 w 3932598"/>
                    <a:gd name="connsiteY8" fmla="*/ 1297654 h 3117074"/>
                    <a:gd name="connsiteX9" fmla="*/ 3874915 w 3932598"/>
                    <a:gd name="connsiteY9" fmla="*/ 1765647 h 3117074"/>
                    <a:gd name="connsiteX10" fmla="*/ 3596438 w 3932598"/>
                    <a:gd name="connsiteY10" fmla="*/ 1919866 h 3117074"/>
                    <a:gd name="connsiteX11" fmla="*/ 3589311 w 3932598"/>
                    <a:gd name="connsiteY11" fmla="*/ 1919303 h 3117074"/>
                    <a:gd name="connsiteX12" fmla="*/ 3369166 w 3932598"/>
                    <a:gd name="connsiteY12" fmla="*/ 3116110 h 3117074"/>
                    <a:gd name="connsiteX13" fmla="*/ 3319812 w 3932598"/>
                    <a:gd name="connsiteY13" fmla="*/ 3117074 h 3117074"/>
                    <a:gd name="connsiteX14" fmla="*/ 3078498 w 3932598"/>
                    <a:gd name="connsiteY14" fmla="*/ 3073241 h 3117074"/>
                    <a:gd name="connsiteX15" fmla="*/ 2943323 w 3932598"/>
                    <a:gd name="connsiteY15" fmla="*/ 2878059 h 3117074"/>
                    <a:gd name="connsiteX16" fmla="*/ 2936878 w 3932598"/>
                    <a:gd name="connsiteY16" fmla="*/ 2512150 h 3117074"/>
                    <a:gd name="connsiteX17" fmla="*/ 513809 w 3932598"/>
                    <a:gd name="connsiteY17" fmla="*/ 1610794 h 3117074"/>
                    <a:gd name="connsiteX18" fmla="*/ 7378 w 3932598"/>
                    <a:gd name="connsiteY18" fmla="*/ 916676 h 3117074"/>
                    <a:gd name="connsiteX19" fmla="*/ 701496 w 3932598"/>
                    <a:gd name="connsiteY19" fmla="*/ 410244 h 3117074"/>
                    <a:gd name="connsiteX20" fmla="*/ 3359890 w 3932598"/>
                    <a:gd name="connsiteY20" fmla="*/ 473476 h 3117074"/>
                    <a:gd name="connsiteX21" fmla="*/ 3441051 w 3932598"/>
                    <a:gd name="connsiteY21" fmla="*/ 137907 h 3117074"/>
                    <a:gd name="connsiteX22" fmla="*/ 3636232 w 3932598"/>
                    <a:gd name="connsiteY22" fmla="*/ 2732 h 3117074"/>
                    <a:gd name="connsiteX23" fmla="*/ 3877547 w 3932598"/>
                    <a:gd name="connsiteY23" fmla="*/ 46564 h 3117074"/>
                    <a:gd name="connsiteX24" fmla="*/ 3929953 w 3932598"/>
                    <a:gd name="connsiteY24" fmla="*/ 67429 h 3117074"/>
                    <a:gd name="connsiteX0" fmla="*/ 3263256 w 3932598"/>
                    <a:gd name="connsiteY0" fmla="*/ 691575 h 3117074"/>
                    <a:gd name="connsiteX1" fmla="*/ 861319 w 3932598"/>
                    <a:gd name="connsiteY1" fmla="*/ 634239 h 3117074"/>
                    <a:gd name="connsiteX2" fmla="*/ 852133 w 3932598"/>
                    <a:gd name="connsiteY2" fmla="*/ 840618 h 3117074"/>
                    <a:gd name="connsiteX3" fmla="*/ 3262387 w 3932598"/>
                    <a:gd name="connsiteY3" fmla="*/ 912699 h 3117074"/>
                    <a:gd name="connsiteX4" fmla="*/ 3263256 w 3932598"/>
                    <a:gd name="connsiteY4" fmla="*/ 691575 h 3117074"/>
                    <a:gd name="connsiteX5" fmla="*/ 3929953 w 3932598"/>
                    <a:gd name="connsiteY5" fmla="*/ 67429 h 3117074"/>
                    <a:gd name="connsiteX6" fmla="*/ 3710213 w 3932598"/>
                    <a:gd name="connsiteY6" fmla="*/ 1262030 h 3117074"/>
                    <a:gd name="connsiteX7" fmla="*/ 3725226 w 3932598"/>
                    <a:gd name="connsiteY7" fmla="*/ 1266315 h 3117074"/>
                    <a:gd name="connsiteX8" fmla="*/ 3785057 w 3932598"/>
                    <a:gd name="connsiteY8" fmla="*/ 1297654 h 3117074"/>
                    <a:gd name="connsiteX9" fmla="*/ 3874915 w 3932598"/>
                    <a:gd name="connsiteY9" fmla="*/ 1765647 h 3117074"/>
                    <a:gd name="connsiteX10" fmla="*/ 3596438 w 3932598"/>
                    <a:gd name="connsiteY10" fmla="*/ 1919866 h 3117074"/>
                    <a:gd name="connsiteX11" fmla="*/ 3589311 w 3932598"/>
                    <a:gd name="connsiteY11" fmla="*/ 1919303 h 3117074"/>
                    <a:gd name="connsiteX12" fmla="*/ 3369166 w 3932598"/>
                    <a:gd name="connsiteY12" fmla="*/ 3116110 h 3117074"/>
                    <a:gd name="connsiteX13" fmla="*/ 3319812 w 3932598"/>
                    <a:gd name="connsiteY13" fmla="*/ 3117074 h 3117074"/>
                    <a:gd name="connsiteX14" fmla="*/ 3078498 w 3932598"/>
                    <a:gd name="connsiteY14" fmla="*/ 3073241 h 3117074"/>
                    <a:gd name="connsiteX15" fmla="*/ 2943323 w 3932598"/>
                    <a:gd name="connsiteY15" fmla="*/ 2878059 h 3117074"/>
                    <a:gd name="connsiteX16" fmla="*/ 2936878 w 3932598"/>
                    <a:gd name="connsiteY16" fmla="*/ 2512150 h 3117074"/>
                    <a:gd name="connsiteX17" fmla="*/ 513809 w 3932598"/>
                    <a:gd name="connsiteY17" fmla="*/ 1610794 h 3117074"/>
                    <a:gd name="connsiteX18" fmla="*/ 7378 w 3932598"/>
                    <a:gd name="connsiteY18" fmla="*/ 916676 h 3117074"/>
                    <a:gd name="connsiteX19" fmla="*/ 701496 w 3932598"/>
                    <a:gd name="connsiteY19" fmla="*/ 410244 h 3117074"/>
                    <a:gd name="connsiteX20" fmla="*/ 3359890 w 3932598"/>
                    <a:gd name="connsiteY20" fmla="*/ 473476 h 3117074"/>
                    <a:gd name="connsiteX21" fmla="*/ 3441051 w 3932598"/>
                    <a:gd name="connsiteY21" fmla="*/ 137907 h 3117074"/>
                    <a:gd name="connsiteX22" fmla="*/ 3636232 w 3932598"/>
                    <a:gd name="connsiteY22" fmla="*/ 2732 h 3117074"/>
                    <a:gd name="connsiteX23" fmla="*/ 3877547 w 3932598"/>
                    <a:gd name="connsiteY23" fmla="*/ 46564 h 3117074"/>
                    <a:gd name="connsiteX24" fmla="*/ 3929953 w 3932598"/>
                    <a:gd name="connsiteY24" fmla="*/ 67429 h 3117074"/>
                    <a:gd name="connsiteX0" fmla="*/ 3263256 w 3932598"/>
                    <a:gd name="connsiteY0" fmla="*/ 691575 h 3117074"/>
                    <a:gd name="connsiteX1" fmla="*/ 861319 w 3932598"/>
                    <a:gd name="connsiteY1" fmla="*/ 634239 h 3117074"/>
                    <a:gd name="connsiteX2" fmla="*/ 852133 w 3932598"/>
                    <a:gd name="connsiteY2" fmla="*/ 840618 h 3117074"/>
                    <a:gd name="connsiteX3" fmla="*/ 3234397 w 3932598"/>
                    <a:gd name="connsiteY3" fmla="*/ 894156 h 3117074"/>
                    <a:gd name="connsiteX4" fmla="*/ 3263256 w 3932598"/>
                    <a:gd name="connsiteY4" fmla="*/ 691575 h 3117074"/>
                    <a:gd name="connsiteX5" fmla="*/ 3929953 w 3932598"/>
                    <a:gd name="connsiteY5" fmla="*/ 67429 h 3117074"/>
                    <a:gd name="connsiteX6" fmla="*/ 3710213 w 3932598"/>
                    <a:gd name="connsiteY6" fmla="*/ 1262030 h 3117074"/>
                    <a:gd name="connsiteX7" fmla="*/ 3725226 w 3932598"/>
                    <a:gd name="connsiteY7" fmla="*/ 1266315 h 3117074"/>
                    <a:gd name="connsiteX8" fmla="*/ 3785057 w 3932598"/>
                    <a:gd name="connsiteY8" fmla="*/ 1297654 h 3117074"/>
                    <a:gd name="connsiteX9" fmla="*/ 3874915 w 3932598"/>
                    <a:gd name="connsiteY9" fmla="*/ 1765647 h 3117074"/>
                    <a:gd name="connsiteX10" fmla="*/ 3596438 w 3932598"/>
                    <a:gd name="connsiteY10" fmla="*/ 1919866 h 3117074"/>
                    <a:gd name="connsiteX11" fmla="*/ 3589311 w 3932598"/>
                    <a:gd name="connsiteY11" fmla="*/ 1919303 h 3117074"/>
                    <a:gd name="connsiteX12" fmla="*/ 3369166 w 3932598"/>
                    <a:gd name="connsiteY12" fmla="*/ 3116110 h 3117074"/>
                    <a:gd name="connsiteX13" fmla="*/ 3319812 w 3932598"/>
                    <a:gd name="connsiteY13" fmla="*/ 3117074 h 3117074"/>
                    <a:gd name="connsiteX14" fmla="*/ 3078498 w 3932598"/>
                    <a:gd name="connsiteY14" fmla="*/ 3073241 h 3117074"/>
                    <a:gd name="connsiteX15" fmla="*/ 2943323 w 3932598"/>
                    <a:gd name="connsiteY15" fmla="*/ 2878059 h 3117074"/>
                    <a:gd name="connsiteX16" fmla="*/ 2936878 w 3932598"/>
                    <a:gd name="connsiteY16" fmla="*/ 2512150 h 3117074"/>
                    <a:gd name="connsiteX17" fmla="*/ 513809 w 3932598"/>
                    <a:gd name="connsiteY17" fmla="*/ 1610794 h 3117074"/>
                    <a:gd name="connsiteX18" fmla="*/ 7378 w 3932598"/>
                    <a:gd name="connsiteY18" fmla="*/ 916676 h 3117074"/>
                    <a:gd name="connsiteX19" fmla="*/ 701496 w 3932598"/>
                    <a:gd name="connsiteY19" fmla="*/ 410244 h 3117074"/>
                    <a:gd name="connsiteX20" fmla="*/ 3359890 w 3932598"/>
                    <a:gd name="connsiteY20" fmla="*/ 473476 h 3117074"/>
                    <a:gd name="connsiteX21" fmla="*/ 3441051 w 3932598"/>
                    <a:gd name="connsiteY21" fmla="*/ 137907 h 3117074"/>
                    <a:gd name="connsiteX22" fmla="*/ 3636232 w 3932598"/>
                    <a:gd name="connsiteY22" fmla="*/ 2732 h 3117074"/>
                    <a:gd name="connsiteX23" fmla="*/ 3877547 w 3932598"/>
                    <a:gd name="connsiteY23" fmla="*/ 46564 h 3117074"/>
                    <a:gd name="connsiteX24" fmla="*/ 3929953 w 3932598"/>
                    <a:gd name="connsiteY24" fmla="*/ 67429 h 3117074"/>
                    <a:gd name="connsiteX0" fmla="*/ 3263256 w 3932598"/>
                    <a:gd name="connsiteY0" fmla="*/ 691575 h 3117074"/>
                    <a:gd name="connsiteX1" fmla="*/ 861319 w 3932598"/>
                    <a:gd name="connsiteY1" fmla="*/ 634239 h 3117074"/>
                    <a:gd name="connsiteX2" fmla="*/ 852133 w 3932598"/>
                    <a:gd name="connsiteY2" fmla="*/ 840618 h 3117074"/>
                    <a:gd name="connsiteX3" fmla="*/ 3239116 w 3932598"/>
                    <a:gd name="connsiteY3" fmla="*/ 917429 h 3117074"/>
                    <a:gd name="connsiteX4" fmla="*/ 3263256 w 3932598"/>
                    <a:gd name="connsiteY4" fmla="*/ 691575 h 3117074"/>
                    <a:gd name="connsiteX5" fmla="*/ 3929953 w 3932598"/>
                    <a:gd name="connsiteY5" fmla="*/ 67429 h 3117074"/>
                    <a:gd name="connsiteX6" fmla="*/ 3710213 w 3932598"/>
                    <a:gd name="connsiteY6" fmla="*/ 1262030 h 3117074"/>
                    <a:gd name="connsiteX7" fmla="*/ 3725226 w 3932598"/>
                    <a:gd name="connsiteY7" fmla="*/ 1266315 h 3117074"/>
                    <a:gd name="connsiteX8" fmla="*/ 3785057 w 3932598"/>
                    <a:gd name="connsiteY8" fmla="*/ 1297654 h 3117074"/>
                    <a:gd name="connsiteX9" fmla="*/ 3874915 w 3932598"/>
                    <a:gd name="connsiteY9" fmla="*/ 1765647 h 3117074"/>
                    <a:gd name="connsiteX10" fmla="*/ 3596438 w 3932598"/>
                    <a:gd name="connsiteY10" fmla="*/ 1919866 h 3117074"/>
                    <a:gd name="connsiteX11" fmla="*/ 3589311 w 3932598"/>
                    <a:gd name="connsiteY11" fmla="*/ 1919303 h 3117074"/>
                    <a:gd name="connsiteX12" fmla="*/ 3369166 w 3932598"/>
                    <a:gd name="connsiteY12" fmla="*/ 3116110 h 3117074"/>
                    <a:gd name="connsiteX13" fmla="*/ 3319812 w 3932598"/>
                    <a:gd name="connsiteY13" fmla="*/ 3117074 h 3117074"/>
                    <a:gd name="connsiteX14" fmla="*/ 3078498 w 3932598"/>
                    <a:gd name="connsiteY14" fmla="*/ 3073241 h 3117074"/>
                    <a:gd name="connsiteX15" fmla="*/ 2943323 w 3932598"/>
                    <a:gd name="connsiteY15" fmla="*/ 2878059 h 3117074"/>
                    <a:gd name="connsiteX16" fmla="*/ 2936878 w 3932598"/>
                    <a:gd name="connsiteY16" fmla="*/ 2512150 h 3117074"/>
                    <a:gd name="connsiteX17" fmla="*/ 513809 w 3932598"/>
                    <a:gd name="connsiteY17" fmla="*/ 1610794 h 3117074"/>
                    <a:gd name="connsiteX18" fmla="*/ 7378 w 3932598"/>
                    <a:gd name="connsiteY18" fmla="*/ 916676 h 3117074"/>
                    <a:gd name="connsiteX19" fmla="*/ 701496 w 3932598"/>
                    <a:gd name="connsiteY19" fmla="*/ 410244 h 3117074"/>
                    <a:gd name="connsiteX20" fmla="*/ 3359890 w 3932598"/>
                    <a:gd name="connsiteY20" fmla="*/ 473476 h 3117074"/>
                    <a:gd name="connsiteX21" fmla="*/ 3441051 w 3932598"/>
                    <a:gd name="connsiteY21" fmla="*/ 137907 h 3117074"/>
                    <a:gd name="connsiteX22" fmla="*/ 3636232 w 3932598"/>
                    <a:gd name="connsiteY22" fmla="*/ 2732 h 3117074"/>
                    <a:gd name="connsiteX23" fmla="*/ 3877547 w 3932598"/>
                    <a:gd name="connsiteY23" fmla="*/ 46564 h 3117074"/>
                    <a:gd name="connsiteX24" fmla="*/ 3929953 w 3932598"/>
                    <a:gd name="connsiteY24" fmla="*/ 67429 h 3117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32598" h="3117074">
                      <a:moveTo>
                        <a:pt x="3263256" y="691575"/>
                      </a:moveTo>
                      <a:lnTo>
                        <a:pt x="861319" y="634239"/>
                      </a:lnTo>
                      <a:lnTo>
                        <a:pt x="852133" y="840618"/>
                      </a:lnTo>
                      <a:lnTo>
                        <a:pt x="3239116" y="917429"/>
                      </a:lnTo>
                      <a:cubicBezTo>
                        <a:pt x="3256431" y="828153"/>
                        <a:pt x="3245941" y="780851"/>
                        <a:pt x="3263256" y="691575"/>
                      </a:cubicBezTo>
                      <a:close/>
                      <a:moveTo>
                        <a:pt x="3929953" y="67429"/>
                      </a:moveTo>
                      <a:lnTo>
                        <a:pt x="3710213" y="1262030"/>
                      </a:lnTo>
                      <a:lnTo>
                        <a:pt x="3725226" y="1266315"/>
                      </a:lnTo>
                      <a:cubicBezTo>
                        <a:pt x="3745822" y="1274519"/>
                        <a:pt x="3765870" y="1284943"/>
                        <a:pt x="3785057" y="1297654"/>
                      </a:cubicBezTo>
                      <a:cubicBezTo>
                        <a:pt x="3938548" y="1399339"/>
                        <a:pt x="3978779" y="1608867"/>
                        <a:pt x="3874915" y="1765647"/>
                      </a:cubicBezTo>
                      <a:cubicBezTo>
                        <a:pt x="3810000" y="1863635"/>
                        <a:pt x="3704162" y="1917827"/>
                        <a:pt x="3596438" y="1919866"/>
                      </a:cubicBezTo>
                      <a:lnTo>
                        <a:pt x="3589311" y="1919303"/>
                      </a:lnTo>
                      <a:lnTo>
                        <a:pt x="3369166" y="3116110"/>
                      </a:lnTo>
                      <a:lnTo>
                        <a:pt x="3319812" y="3117074"/>
                      </a:lnTo>
                      <a:lnTo>
                        <a:pt x="3078498" y="3073241"/>
                      </a:lnTo>
                      <a:cubicBezTo>
                        <a:pt x="2987272" y="3056670"/>
                        <a:pt x="2952559" y="2986380"/>
                        <a:pt x="2943323" y="2878059"/>
                      </a:cubicBezTo>
                      <a:cubicBezTo>
                        <a:pt x="2934236" y="2779878"/>
                        <a:pt x="2937376" y="2643961"/>
                        <a:pt x="2936878" y="2512150"/>
                      </a:cubicBezTo>
                      <a:lnTo>
                        <a:pt x="513809" y="1610794"/>
                      </a:lnTo>
                      <a:cubicBezTo>
                        <a:pt x="182288" y="1558966"/>
                        <a:pt x="-44450" y="1248199"/>
                        <a:pt x="7378" y="916676"/>
                      </a:cubicBezTo>
                      <a:cubicBezTo>
                        <a:pt x="59207" y="585154"/>
                        <a:pt x="366260" y="395720"/>
                        <a:pt x="701496" y="410244"/>
                      </a:cubicBezTo>
                      <a:cubicBezTo>
                        <a:pt x="1615611" y="449849"/>
                        <a:pt x="2450674" y="517636"/>
                        <a:pt x="3359890" y="473476"/>
                      </a:cubicBezTo>
                      <a:lnTo>
                        <a:pt x="3441051" y="137907"/>
                      </a:lnTo>
                      <a:cubicBezTo>
                        <a:pt x="3457621" y="46682"/>
                        <a:pt x="3545008" y="-13839"/>
                        <a:pt x="3636232" y="2732"/>
                      </a:cubicBezTo>
                      <a:lnTo>
                        <a:pt x="3877547" y="46564"/>
                      </a:lnTo>
                      <a:lnTo>
                        <a:pt x="3929953" y="67429"/>
                      </a:ln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82" name="Freeform 381"/>
                <p:cNvSpPr/>
                <p:nvPr/>
              </p:nvSpPr>
              <p:spPr>
                <a:xfrm rot="19588578">
                  <a:off x="6443474" y="2652894"/>
                  <a:ext cx="439729" cy="398065"/>
                </a:xfrm>
                <a:custGeom>
                  <a:avLst/>
                  <a:gdLst/>
                  <a:ahLst/>
                  <a:cxnLst/>
                  <a:rect l="l" t="t" r="r" b="b"/>
                  <a:pathLst>
                    <a:path w="439729" h="398065">
                      <a:moveTo>
                        <a:pt x="208577" y="161833"/>
                      </a:moveTo>
                      <a:lnTo>
                        <a:pt x="208635" y="161872"/>
                      </a:lnTo>
                      <a:lnTo>
                        <a:pt x="198087" y="200910"/>
                      </a:lnTo>
                      <a:lnTo>
                        <a:pt x="176743" y="186769"/>
                      </a:lnTo>
                      <a:close/>
                      <a:moveTo>
                        <a:pt x="314695" y="211464"/>
                      </a:moveTo>
                      <a:cubicBezTo>
                        <a:pt x="313416" y="210617"/>
                        <a:pt x="312089" y="210282"/>
                        <a:pt x="310716" y="210460"/>
                      </a:cubicBezTo>
                      <a:cubicBezTo>
                        <a:pt x="309343" y="210638"/>
                        <a:pt x="308091" y="211580"/>
                        <a:pt x="306961" y="213286"/>
                      </a:cubicBezTo>
                      <a:lnTo>
                        <a:pt x="263500" y="278889"/>
                      </a:lnTo>
                      <a:cubicBezTo>
                        <a:pt x="262370" y="280595"/>
                        <a:pt x="261991" y="282115"/>
                        <a:pt x="262362" y="283449"/>
                      </a:cubicBezTo>
                      <a:cubicBezTo>
                        <a:pt x="262733" y="284783"/>
                        <a:pt x="263559" y="285874"/>
                        <a:pt x="264839" y="286721"/>
                      </a:cubicBezTo>
                      <a:lnTo>
                        <a:pt x="302642" y="311765"/>
                      </a:lnTo>
                      <a:cubicBezTo>
                        <a:pt x="302991" y="311997"/>
                        <a:pt x="303381" y="312102"/>
                        <a:pt x="303813" y="312081"/>
                      </a:cubicBezTo>
                      <a:cubicBezTo>
                        <a:pt x="304245" y="312061"/>
                        <a:pt x="304713" y="311882"/>
                        <a:pt x="305215" y="311545"/>
                      </a:cubicBezTo>
                      <a:cubicBezTo>
                        <a:pt x="305717" y="311208"/>
                        <a:pt x="306267" y="310694"/>
                        <a:pt x="306864" y="310002"/>
                      </a:cubicBezTo>
                      <a:cubicBezTo>
                        <a:pt x="307462" y="309310"/>
                        <a:pt x="308133" y="308402"/>
                        <a:pt x="308878" y="307278"/>
                      </a:cubicBezTo>
                      <a:cubicBezTo>
                        <a:pt x="309623" y="306153"/>
                        <a:pt x="310198" y="305181"/>
                        <a:pt x="310602" y="304361"/>
                      </a:cubicBezTo>
                      <a:cubicBezTo>
                        <a:pt x="311006" y="303541"/>
                        <a:pt x="311265" y="302833"/>
                        <a:pt x="311379" y="302240"/>
                      </a:cubicBezTo>
                      <a:cubicBezTo>
                        <a:pt x="311494" y="301646"/>
                        <a:pt x="311476" y="301146"/>
                        <a:pt x="311327" y="300740"/>
                      </a:cubicBezTo>
                      <a:cubicBezTo>
                        <a:pt x="311177" y="300334"/>
                        <a:pt x="310928" y="300016"/>
                        <a:pt x="310579" y="299785"/>
                      </a:cubicBezTo>
                      <a:lnTo>
                        <a:pt x="283477" y="281830"/>
                      </a:lnTo>
                      <a:lnTo>
                        <a:pt x="297540" y="260602"/>
                      </a:lnTo>
                      <a:lnTo>
                        <a:pt x="320280" y="275667"/>
                      </a:lnTo>
                      <a:cubicBezTo>
                        <a:pt x="320629" y="275898"/>
                        <a:pt x="321013" y="276013"/>
                        <a:pt x="321432" y="276012"/>
                      </a:cubicBezTo>
                      <a:cubicBezTo>
                        <a:pt x="321851" y="276011"/>
                        <a:pt x="322305" y="275852"/>
                        <a:pt x="322795" y="275534"/>
                      </a:cubicBezTo>
                      <a:cubicBezTo>
                        <a:pt x="323284" y="275217"/>
                        <a:pt x="323821" y="274722"/>
                        <a:pt x="324406" y="274049"/>
                      </a:cubicBezTo>
                      <a:cubicBezTo>
                        <a:pt x="324991" y="273377"/>
                        <a:pt x="325656" y="272478"/>
                        <a:pt x="326401" y="271354"/>
                      </a:cubicBezTo>
                      <a:cubicBezTo>
                        <a:pt x="327120" y="270268"/>
                        <a:pt x="327682" y="269315"/>
                        <a:pt x="328086" y="268495"/>
                      </a:cubicBezTo>
                      <a:cubicBezTo>
                        <a:pt x="328490" y="267675"/>
                        <a:pt x="328742" y="266977"/>
                        <a:pt x="328844" y="266403"/>
                      </a:cubicBezTo>
                      <a:cubicBezTo>
                        <a:pt x="328945" y="265829"/>
                        <a:pt x="328922" y="265339"/>
                        <a:pt x="328772" y="264933"/>
                      </a:cubicBezTo>
                      <a:cubicBezTo>
                        <a:pt x="328623" y="264527"/>
                        <a:pt x="328373" y="264208"/>
                        <a:pt x="328024" y="263977"/>
                      </a:cubicBezTo>
                      <a:lnTo>
                        <a:pt x="305284" y="248912"/>
                      </a:lnTo>
                      <a:lnTo>
                        <a:pt x="317459" y="230534"/>
                      </a:lnTo>
                      <a:lnTo>
                        <a:pt x="344328" y="248335"/>
                      </a:lnTo>
                      <a:cubicBezTo>
                        <a:pt x="344677" y="248566"/>
                        <a:pt x="345058" y="248665"/>
                        <a:pt x="345471" y="248631"/>
                      </a:cubicBezTo>
                      <a:cubicBezTo>
                        <a:pt x="345884" y="248598"/>
                        <a:pt x="346341" y="248413"/>
                        <a:pt x="346843" y="248076"/>
                      </a:cubicBezTo>
                      <a:cubicBezTo>
                        <a:pt x="347345" y="247739"/>
                        <a:pt x="347895" y="247225"/>
                        <a:pt x="348493" y="246533"/>
                      </a:cubicBezTo>
                      <a:cubicBezTo>
                        <a:pt x="349091" y="245841"/>
                        <a:pt x="349749" y="244952"/>
                        <a:pt x="350468" y="243866"/>
                      </a:cubicBezTo>
                      <a:cubicBezTo>
                        <a:pt x="351239" y="242703"/>
                        <a:pt x="351826" y="241712"/>
                        <a:pt x="352230" y="240891"/>
                      </a:cubicBezTo>
                      <a:cubicBezTo>
                        <a:pt x="352634" y="240071"/>
                        <a:pt x="352900" y="239354"/>
                        <a:pt x="353027" y="238741"/>
                      </a:cubicBezTo>
                      <a:cubicBezTo>
                        <a:pt x="353154" y="238128"/>
                        <a:pt x="353146" y="237635"/>
                        <a:pt x="353004" y="237261"/>
                      </a:cubicBezTo>
                      <a:cubicBezTo>
                        <a:pt x="352861" y="236888"/>
                        <a:pt x="352614" y="236585"/>
                        <a:pt x="352265" y="236354"/>
                      </a:cubicBezTo>
                      <a:close/>
                      <a:moveTo>
                        <a:pt x="270423" y="181633"/>
                      </a:moveTo>
                      <a:cubicBezTo>
                        <a:pt x="268950" y="180657"/>
                        <a:pt x="267681" y="179900"/>
                        <a:pt x="266615" y="179361"/>
                      </a:cubicBezTo>
                      <a:cubicBezTo>
                        <a:pt x="265549" y="178822"/>
                        <a:pt x="264661" y="178457"/>
                        <a:pt x="263951" y="178266"/>
                      </a:cubicBezTo>
                      <a:cubicBezTo>
                        <a:pt x="263241" y="178074"/>
                        <a:pt x="262657" y="178050"/>
                        <a:pt x="262200" y="178193"/>
                      </a:cubicBezTo>
                      <a:cubicBezTo>
                        <a:pt x="261742" y="178337"/>
                        <a:pt x="261385" y="178602"/>
                        <a:pt x="261128" y="178990"/>
                      </a:cubicBezTo>
                      <a:lnTo>
                        <a:pt x="215856" y="247326"/>
                      </a:lnTo>
                      <a:cubicBezTo>
                        <a:pt x="214726" y="249032"/>
                        <a:pt x="214347" y="250552"/>
                        <a:pt x="214719" y="251886"/>
                      </a:cubicBezTo>
                      <a:cubicBezTo>
                        <a:pt x="215090" y="253220"/>
                        <a:pt x="215916" y="254311"/>
                        <a:pt x="217195" y="255159"/>
                      </a:cubicBezTo>
                      <a:lnTo>
                        <a:pt x="251683" y="278006"/>
                      </a:lnTo>
                      <a:cubicBezTo>
                        <a:pt x="252071" y="278263"/>
                        <a:pt x="252487" y="278371"/>
                        <a:pt x="252932" y="278332"/>
                      </a:cubicBezTo>
                      <a:cubicBezTo>
                        <a:pt x="253377" y="278292"/>
                        <a:pt x="253870" y="278074"/>
                        <a:pt x="254410" y="277679"/>
                      </a:cubicBezTo>
                      <a:cubicBezTo>
                        <a:pt x="254951" y="277284"/>
                        <a:pt x="255533" y="276721"/>
                        <a:pt x="256157" y="275991"/>
                      </a:cubicBezTo>
                      <a:cubicBezTo>
                        <a:pt x="256780" y="275260"/>
                        <a:pt x="257477" y="274313"/>
                        <a:pt x="258247" y="273150"/>
                      </a:cubicBezTo>
                      <a:cubicBezTo>
                        <a:pt x="259018" y="271987"/>
                        <a:pt x="259618" y="270976"/>
                        <a:pt x="260048" y="270117"/>
                      </a:cubicBezTo>
                      <a:cubicBezTo>
                        <a:pt x="260478" y="269258"/>
                        <a:pt x="260756" y="268522"/>
                        <a:pt x="260883" y="267908"/>
                      </a:cubicBezTo>
                      <a:cubicBezTo>
                        <a:pt x="261010" y="267295"/>
                        <a:pt x="260999" y="266786"/>
                        <a:pt x="260850" y="266380"/>
                      </a:cubicBezTo>
                      <a:cubicBezTo>
                        <a:pt x="260700" y="265974"/>
                        <a:pt x="260432" y="265643"/>
                        <a:pt x="260044" y="265386"/>
                      </a:cubicBezTo>
                      <a:lnTo>
                        <a:pt x="236373" y="249705"/>
                      </a:lnTo>
                      <a:lnTo>
                        <a:pt x="276482" y="189162"/>
                      </a:lnTo>
                      <a:cubicBezTo>
                        <a:pt x="276739" y="188774"/>
                        <a:pt x="276844" y="188341"/>
                        <a:pt x="276797" y="187864"/>
                      </a:cubicBezTo>
                      <a:cubicBezTo>
                        <a:pt x="276751" y="187387"/>
                        <a:pt x="276501" y="186859"/>
                        <a:pt x="276048" y="186280"/>
                      </a:cubicBezTo>
                      <a:cubicBezTo>
                        <a:pt x="275595" y="185701"/>
                        <a:pt x="274922" y="185032"/>
                        <a:pt x="274030" y="184273"/>
                      </a:cubicBezTo>
                      <a:cubicBezTo>
                        <a:pt x="273138" y="183515"/>
                        <a:pt x="271935" y="182635"/>
                        <a:pt x="270423" y="181633"/>
                      </a:cubicBezTo>
                      <a:close/>
                      <a:moveTo>
                        <a:pt x="218557" y="147273"/>
                      </a:moveTo>
                      <a:cubicBezTo>
                        <a:pt x="216580" y="145963"/>
                        <a:pt x="214971" y="144939"/>
                        <a:pt x="213731" y="144201"/>
                      </a:cubicBezTo>
                      <a:cubicBezTo>
                        <a:pt x="212490" y="143463"/>
                        <a:pt x="211460" y="142976"/>
                        <a:pt x="210640" y="142739"/>
                      </a:cubicBezTo>
                      <a:cubicBezTo>
                        <a:pt x="209820" y="142503"/>
                        <a:pt x="209121" y="142486"/>
                        <a:pt x="208541" y="142687"/>
                      </a:cubicBezTo>
                      <a:cubicBezTo>
                        <a:pt x="207961" y="142889"/>
                        <a:pt x="207336" y="143242"/>
                        <a:pt x="206667" y="143747"/>
                      </a:cubicBezTo>
                      <a:lnTo>
                        <a:pt x="139231" y="195140"/>
                      </a:lnTo>
                      <a:cubicBezTo>
                        <a:pt x="137866" y="196189"/>
                        <a:pt x="136856" y="197082"/>
                        <a:pt x="136201" y="197819"/>
                      </a:cubicBezTo>
                      <a:cubicBezTo>
                        <a:pt x="135545" y="198556"/>
                        <a:pt x="135263" y="199276"/>
                        <a:pt x="135355" y="199979"/>
                      </a:cubicBezTo>
                      <a:cubicBezTo>
                        <a:pt x="135448" y="200682"/>
                        <a:pt x="135959" y="201425"/>
                        <a:pt x="136890" y="202209"/>
                      </a:cubicBezTo>
                      <a:cubicBezTo>
                        <a:pt x="137822" y="202994"/>
                        <a:pt x="139179" y="203976"/>
                        <a:pt x="140962" y="205158"/>
                      </a:cubicBezTo>
                      <a:cubicBezTo>
                        <a:pt x="142630" y="206262"/>
                        <a:pt x="144002" y="207116"/>
                        <a:pt x="145081" y="207719"/>
                      </a:cubicBezTo>
                      <a:cubicBezTo>
                        <a:pt x="146160" y="208322"/>
                        <a:pt x="147051" y="208704"/>
                        <a:pt x="147755" y="208863"/>
                      </a:cubicBezTo>
                      <a:cubicBezTo>
                        <a:pt x="148458" y="209022"/>
                        <a:pt x="149058" y="209001"/>
                        <a:pt x="149554" y="208800"/>
                      </a:cubicBezTo>
                      <a:cubicBezTo>
                        <a:pt x="150050" y="208598"/>
                        <a:pt x="150556" y="208277"/>
                        <a:pt x="151070" y="207838"/>
                      </a:cubicBezTo>
                      <a:lnTo>
                        <a:pt x="165587" y="196283"/>
                      </a:lnTo>
                      <a:lnTo>
                        <a:pt x="193852" y="215008"/>
                      </a:lnTo>
                      <a:lnTo>
                        <a:pt x="188894" y="233481"/>
                      </a:lnTo>
                      <a:cubicBezTo>
                        <a:pt x="188716" y="234088"/>
                        <a:pt x="188640" y="234623"/>
                        <a:pt x="188667" y="235088"/>
                      </a:cubicBezTo>
                      <a:cubicBezTo>
                        <a:pt x="188694" y="235552"/>
                        <a:pt x="188941" y="236064"/>
                        <a:pt x="189407" y="236624"/>
                      </a:cubicBezTo>
                      <a:cubicBezTo>
                        <a:pt x="189872" y="237183"/>
                        <a:pt x="190639" y="237858"/>
                        <a:pt x="191705" y="238649"/>
                      </a:cubicBezTo>
                      <a:cubicBezTo>
                        <a:pt x="192772" y="239439"/>
                        <a:pt x="194294" y="240489"/>
                        <a:pt x="196271" y="241799"/>
                      </a:cubicBezTo>
                      <a:cubicBezTo>
                        <a:pt x="198171" y="243058"/>
                        <a:pt x="199696" y="243998"/>
                        <a:pt x="200845" y="244620"/>
                      </a:cubicBezTo>
                      <a:cubicBezTo>
                        <a:pt x="201995" y="245243"/>
                        <a:pt x="202919" y="245491"/>
                        <a:pt x="203615" y="245367"/>
                      </a:cubicBezTo>
                      <a:cubicBezTo>
                        <a:pt x="204311" y="245242"/>
                        <a:pt x="204870" y="244734"/>
                        <a:pt x="205294" y="243843"/>
                      </a:cubicBezTo>
                      <a:cubicBezTo>
                        <a:pt x="205717" y="242952"/>
                        <a:pt x="206158" y="241654"/>
                        <a:pt x="206617" y="239950"/>
                      </a:cubicBezTo>
                      <a:lnTo>
                        <a:pt x="227547" y="157831"/>
                      </a:lnTo>
                      <a:cubicBezTo>
                        <a:pt x="227802" y="156940"/>
                        <a:pt x="227906" y="156172"/>
                        <a:pt x="227859" y="155527"/>
                      </a:cubicBezTo>
                      <a:cubicBezTo>
                        <a:pt x="227812" y="154882"/>
                        <a:pt x="227481" y="154203"/>
                        <a:pt x="226867" y="153489"/>
                      </a:cubicBezTo>
                      <a:cubicBezTo>
                        <a:pt x="226252" y="152775"/>
                        <a:pt x="225285" y="151939"/>
                        <a:pt x="223967" y="150982"/>
                      </a:cubicBezTo>
                      <a:cubicBezTo>
                        <a:pt x="222648" y="150025"/>
                        <a:pt x="220845" y="148788"/>
                        <a:pt x="218557" y="147273"/>
                      </a:cubicBezTo>
                      <a:close/>
                      <a:moveTo>
                        <a:pt x="158336" y="105955"/>
                      </a:moveTo>
                      <a:cubicBezTo>
                        <a:pt x="154885" y="103669"/>
                        <a:pt x="151323" y="101951"/>
                        <a:pt x="147650" y="100800"/>
                      </a:cubicBezTo>
                      <a:cubicBezTo>
                        <a:pt x="143977" y="99650"/>
                        <a:pt x="140409" y="99225"/>
                        <a:pt x="136946" y="99525"/>
                      </a:cubicBezTo>
                      <a:cubicBezTo>
                        <a:pt x="133484" y="99826"/>
                        <a:pt x="130178" y="100900"/>
                        <a:pt x="127030" y="102746"/>
                      </a:cubicBezTo>
                      <a:cubicBezTo>
                        <a:pt x="123881" y="104594"/>
                        <a:pt x="121113" y="107321"/>
                        <a:pt x="118724" y="110926"/>
                      </a:cubicBezTo>
                      <a:cubicBezTo>
                        <a:pt x="116643" y="114067"/>
                        <a:pt x="115323" y="117070"/>
                        <a:pt x="114764" y="119935"/>
                      </a:cubicBezTo>
                      <a:cubicBezTo>
                        <a:pt x="114205" y="122800"/>
                        <a:pt x="114126" y="125551"/>
                        <a:pt x="114527" y="128188"/>
                      </a:cubicBezTo>
                      <a:cubicBezTo>
                        <a:pt x="114928" y="130825"/>
                        <a:pt x="115686" y="133364"/>
                        <a:pt x="116803" y="135805"/>
                      </a:cubicBezTo>
                      <a:cubicBezTo>
                        <a:pt x="117919" y="138246"/>
                        <a:pt x="119178" y="140600"/>
                        <a:pt x="120577" y="142866"/>
                      </a:cubicBezTo>
                      <a:cubicBezTo>
                        <a:pt x="121977" y="145132"/>
                        <a:pt x="123351" y="147311"/>
                        <a:pt x="124698" y="149404"/>
                      </a:cubicBezTo>
                      <a:cubicBezTo>
                        <a:pt x="126046" y="151496"/>
                        <a:pt x="127151" y="153511"/>
                        <a:pt x="128015" y="155450"/>
                      </a:cubicBezTo>
                      <a:cubicBezTo>
                        <a:pt x="128878" y="157389"/>
                        <a:pt x="129370" y="159277"/>
                        <a:pt x="129492" y="161115"/>
                      </a:cubicBezTo>
                      <a:cubicBezTo>
                        <a:pt x="129613" y="162953"/>
                        <a:pt x="129109" y="164725"/>
                        <a:pt x="127979" y="166431"/>
                      </a:cubicBezTo>
                      <a:cubicBezTo>
                        <a:pt x="127003" y="167904"/>
                        <a:pt x="125845" y="169062"/>
                        <a:pt x="124506" y="169904"/>
                      </a:cubicBezTo>
                      <a:cubicBezTo>
                        <a:pt x="123167" y="170747"/>
                        <a:pt x="121714" y="171235"/>
                        <a:pt x="120147" y="171368"/>
                      </a:cubicBezTo>
                      <a:cubicBezTo>
                        <a:pt x="118580" y="171502"/>
                        <a:pt x="116913" y="171303"/>
                        <a:pt x="115144" y="170773"/>
                      </a:cubicBezTo>
                      <a:cubicBezTo>
                        <a:pt x="113375" y="170243"/>
                        <a:pt x="111560" y="169361"/>
                        <a:pt x="109699" y="168128"/>
                      </a:cubicBezTo>
                      <a:cubicBezTo>
                        <a:pt x="106869" y="166253"/>
                        <a:pt x="104590" y="164283"/>
                        <a:pt x="102861" y="162218"/>
                      </a:cubicBezTo>
                      <a:cubicBezTo>
                        <a:pt x="101134" y="160153"/>
                        <a:pt x="99751" y="158218"/>
                        <a:pt x="98713" y="156415"/>
                      </a:cubicBezTo>
                      <a:cubicBezTo>
                        <a:pt x="97677" y="154613"/>
                        <a:pt x="96875" y="153064"/>
                        <a:pt x="96310" y="151769"/>
                      </a:cubicBezTo>
                      <a:cubicBezTo>
                        <a:pt x="95745" y="150474"/>
                        <a:pt x="95192" y="149647"/>
                        <a:pt x="94649" y="149288"/>
                      </a:cubicBezTo>
                      <a:cubicBezTo>
                        <a:pt x="94261" y="149031"/>
                        <a:pt x="93851" y="148913"/>
                        <a:pt x="93419" y="148933"/>
                      </a:cubicBezTo>
                      <a:cubicBezTo>
                        <a:pt x="92987" y="148954"/>
                        <a:pt x="92517" y="149158"/>
                        <a:pt x="92009" y="149547"/>
                      </a:cubicBezTo>
                      <a:cubicBezTo>
                        <a:pt x="91500" y="149935"/>
                        <a:pt x="90937" y="150511"/>
                        <a:pt x="90321" y="151274"/>
                      </a:cubicBezTo>
                      <a:cubicBezTo>
                        <a:pt x="89704" y="152037"/>
                        <a:pt x="88997" y="153019"/>
                        <a:pt x="88201" y="154221"/>
                      </a:cubicBezTo>
                      <a:cubicBezTo>
                        <a:pt x="87019" y="156005"/>
                        <a:pt x="86220" y="157442"/>
                        <a:pt x="85805" y="158533"/>
                      </a:cubicBezTo>
                      <a:cubicBezTo>
                        <a:pt x="85388" y="159624"/>
                        <a:pt x="85266" y="160589"/>
                        <a:pt x="85436" y="161427"/>
                      </a:cubicBezTo>
                      <a:cubicBezTo>
                        <a:pt x="85606" y="162265"/>
                        <a:pt x="86044" y="163392"/>
                        <a:pt x="86752" y="164809"/>
                      </a:cubicBezTo>
                      <a:cubicBezTo>
                        <a:pt x="87459" y="166226"/>
                        <a:pt x="88466" y="167800"/>
                        <a:pt x="89774" y="169531"/>
                      </a:cubicBezTo>
                      <a:cubicBezTo>
                        <a:pt x="91082" y="171262"/>
                        <a:pt x="92709" y="173079"/>
                        <a:pt x="94656" y="174983"/>
                      </a:cubicBezTo>
                      <a:cubicBezTo>
                        <a:pt x="96603" y="176886"/>
                        <a:pt x="98875" y="178699"/>
                        <a:pt x="101473" y="180420"/>
                      </a:cubicBezTo>
                      <a:cubicBezTo>
                        <a:pt x="105312" y="182963"/>
                        <a:pt x="109251" y="184847"/>
                        <a:pt x="113292" y="186074"/>
                      </a:cubicBezTo>
                      <a:cubicBezTo>
                        <a:pt x="117333" y="187300"/>
                        <a:pt x="121275" y="187750"/>
                        <a:pt x="125118" y="187423"/>
                      </a:cubicBezTo>
                      <a:cubicBezTo>
                        <a:pt x="128961" y="187096"/>
                        <a:pt x="132608" y="185927"/>
                        <a:pt x="136060" y="183918"/>
                      </a:cubicBezTo>
                      <a:cubicBezTo>
                        <a:pt x="139511" y="181909"/>
                        <a:pt x="142546" y="178927"/>
                        <a:pt x="145166" y="174972"/>
                      </a:cubicBezTo>
                      <a:cubicBezTo>
                        <a:pt x="147170" y="171948"/>
                        <a:pt x="148445" y="169013"/>
                        <a:pt x="148991" y="166167"/>
                      </a:cubicBezTo>
                      <a:cubicBezTo>
                        <a:pt x="149537" y="163321"/>
                        <a:pt x="149601" y="160573"/>
                        <a:pt x="149180" y="157923"/>
                      </a:cubicBezTo>
                      <a:cubicBezTo>
                        <a:pt x="148759" y="155274"/>
                        <a:pt x="147972" y="152716"/>
                        <a:pt x="146816" y="150249"/>
                      </a:cubicBezTo>
                      <a:cubicBezTo>
                        <a:pt x="145661" y="147782"/>
                        <a:pt x="144384" y="145415"/>
                        <a:pt x="142984" y="143149"/>
                      </a:cubicBezTo>
                      <a:cubicBezTo>
                        <a:pt x="141584" y="140883"/>
                        <a:pt x="140191" y="138691"/>
                        <a:pt x="138805" y="136573"/>
                      </a:cubicBezTo>
                      <a:cubicBezTo>
                        <a:pt x="137419" y="134455"/>
                        <a:pt x="136275" y="132414"/>
                        <a:pt x="135372" y="130449"/>
                      </a:cubicBezTo>
                      <a:cubicBezTo>
                        <a:pt x="134470" y="128485"/>
                        <a:pt x="133968" y="126590"/>
                        <a:pt x="133866" y="124765"/>
                      </a:cubicBezTo>
                      <a:cubicBezTo>
                        <a:pt x="133764" y="122940"/>
                        <a:pt x="134265" y="121194"/>
                        <a:pt x="135369" y="119527"/>
                      </a:cubicBezTo>
                      <a:cubicBezTo>
                        <a:pt x="136114" y="118402"/>
                        <a:pt x="137024" y="117471"/>
                        <a:pt x="138099" y="116733"/>
                      </a:cubicBezTo>
                      <a:cubicBezTo>
                        <a:pt x="139174" y="115994"/>
                        <a:pt x="140366" y="115543"/>
                        <a:pt x="141675" y="115378"/>
                      </a:cubicBezTo>
                      <a:cubicBezTo>
                        <a:pt x="142984" y="115212"/>
                        <a:pt x="144393" y="115337"/>
                        <a:pt x="145904" y="115752"/>
                      </a:cubicBezTo>
                      <a:cubicBezTo>
                        <a:pt x="147414" y="116167"/>
                        <a:pt x="149003" y="116927"/>
                        <a:pt x="150670" y="118031"/>
                      </a:cubicBezTo>
                      <a:cubicBezTo>
                        <a:pt x="152803" y="119444"/>
                        <a:pt x="154587" y="121003"/>
                        <a:pt x="156024" y="122708"/>
                      </a:cubicBezTo>
                      <a:cubicBezTo>
                        <a:pt x="157461" y="124413"/>
                        <a:pt x="158646" y="126035"/>
                        <a:pt x="159579" y="127573"/>
                      </a:cubicBezTo>
                      <a:cubicBezTo>
                        <a:pt x="160512" y="129112"/>
                        <a:pt x="161264" y="130461"/>
                        <a:pt x="161835" y="131620"/>
                      </a:cubicBezTo>
                      <a:cubicBezTo>
                        <a:pt x="162406" y="132780"/>
                        <a:pt x="162905" y="133501"/>
                        <a:pt x="163331" y="133783"/>
                      </a:cubicBezTo>
                      <a:cubicBezTo>
                        <a:pt x="163758" y="134066"/>
                        <a:pt x="164174" y="134174"/>
                        <a:pt x="164580" y="134109"/>
                      </a:cubicBezTo>
                      <a:cubicBezTo>
                        <a:pt x="164987" y="134043"/>
                        <a:pt x="165424" y="133803"/>
                        <a:pt x="165894" y="133389"/>
                      </a:cubicBezTo>
                      <a:cubicBezTo>
                        <a:pt x="166364" y="132975"/>
                        <a:pt x="166884" y="132399"/>
                        <a:pt x="167456" y="131662"/>
                      </a:cubicBezTo>
                      <a:cubicBezTo>
                        <a:pt x="168028" y="130925"/>
                        <a:pt x="168686" y="129994"/>
                        <a:pt x="169431" y="128870"/>
                      </a:cubicBezTo>
                      <a:cubicBezTo>
                        <a:pt x="170099" y="127862"/>
                        <a:pt x="170638" y="127006"/>
                        <a:pt x="171049" y="126302"/>
                      </a:cubicBezTo>
                      <a:cubicBezTo>
                        <a:pt x="171460" y="125598"/>
                        <a:pt x="171764" y="124990"/>
                        <a:pt x="171963" y="124480"/>
                      </a:cubicBezTo>
                      <a:cubicBezTo>
                        <a:pt x="172161" y="123970"/>
                        <a:pt x="172283" y="123535"/>
                        <a:pt x="172327" y="123173"/>
                      </a:cubicBezTo>
                      <a:cubicBezTo>
                        <a:pt x="172371" y="122812"/>
                        <a:pt x="172327" y="122309"/>
                        <a:pt x="172197" y="121665"/>
                      </a:cubicBezTo>
                      <a:cubicBezTo>
                        <a:pt x="172066" y="121020"/>
                        <a:pt x="171592" y="120009"/>
                        <a:pt x="170775" y="118631"/>
                      </a:cubicBezTo>
                      <a:cubicBezTo>
                        <a:pt x="169959" y="117253"/>
                        <a:pt x="168929" y="115818"/>
                        <a:pt x="167686" y="114325"/>
                      </a:cubicBezTo>
                      <a:cubicBezTo>
                        <a:pt x="166444" y="112832"/>
                        <a:pt x="165020" y="111359"/>
                        <a:pt x="163417" y="109907"/>
                      </a:cubicBezTo>
                      <a:cubicBezTo>
                        <a:pt x="161813" y="108454"/>
                        <a:pt x="160119" y="107136"/>
                        <a:pt x="158336" y="105955"/>
                      </a:cubicBezTo>
                      <a:close/>
                      <a:moveTo>
                        <a:pt x="341279" y="36593"/>
                      </a:moveTo>
                      <a:cubicBezTo>
                        <a:pt x="442498" y="103648"/>
                        <a:pt x="470192" y="240061"/>
                        <a:pt x="403137" y="341280"/>
                      </a:cubicBezTo>
                      <a:cubicBezTo>
                        <a:pt x="394755" y="353932"/>
                        <a:pt x="385290" y="365436"/>
                        <a:pt x="374945" y="375749"/>
                      </a:cubicBezTo>
                      <a:lnTo>
                        <a:pt x="367420" y="382537"/>
                      </a:lnTo>
                      <a:lnTo>
                        <a:pt x="348634" y="383170"/>
                      </a:lnTo>
                      <a:cubicBezTo>
                        <a:pt x="284124" y="385584"/>
                        <a:pt x="219614" y="387998"/>
                        <a:pt x="160037" y="378684"/>
                      </a:cubicBezTo>
                      <a:cubicBezTo>
                        <a:pt x="136518" y="375007"/>
                        <a:pt x="113734" y="381212"/>
                        <a:pt x="95911" y="394215"/>
                      </a:cubicBezTo>
                      <a:lnTo>
                        <a:pt x="91574" y="398065"/>
                      </a:lnTo>
                      <a:lnTo>
                        <a:pt x="80339" y="389778"/>
                      </a:lnTo>
                      <a:cubicBezTo>
                        <a:pt x="-5859" y="319168"/>
                        <a:pt x="-26272" y="193343"/>
                        <a:pt x="36593" y="98451"/>
                      </a:cubicBezTo>
                      <a:cubicBezTo>
                        <a:pt x="103648" y="-2768"/>
                        <a:pt x="240061" y="-30462"/>
                        <a:pt x="341279" y="36593"/>
                      </a:cubicBezTo>
                      <a:close/>
                    </a:path>
                  </a:pathLst>
                </a:custGeom>
                <a:grpFill/>
                <a:ln w="12700" cap="flat" cmpd="sng" algn="ctr">
                  <a:noFill/>
                  <a:prstDash val="solid"/>
                  <a:miter lim="800000"/>
                </a:ln>
                <a:effectLst/>
              </p:spPr>
              <p:txBody>
                <a:bodyPr wrap="square" rtlCol="0" anchor="ctr">
                  <a:noAutofit/>
                </a:bodyPr>
                <a:lstStyle/>
                <a:p>
                  <a:pPr algn="ctr">
                    <a:defRPr/>
                  </a:pPr>
                  <a:endParaRPr lang="en-US" kern="0">
                    <a:solidFill>
                      <a:prstClr val="white"/>
                    </a:solidFill>
                  </a:endParaRPr>
                </a:p>
              </p:txBody>
            </p:sp>
            <p:sp>
              <p:nvSpPr>
                <p:cNvPr id="383" name="Freeform 382"/>
                <p:cNvSpPr/>
                <p:nvPr/>
              </p:nvSpPr>
              <p:spPr>
                <a:xfrm rot="20843499">
                  <a:off x="6831744" y="3177745"/>
                  <a:ext cx="217051" cy="82241"/>
                </a:xfrm>
                <a:custGeom>
                  <a:avLst/>
                  <a:gdLst>
                    <a:gd name="connsiteX0" fmla="*/ 1529738 w 1529738"/>
                    <a:gd name="connsiteY0" fmla="*/ 0 h 579616"/>
                    <a:gd name="connsiteX1" fmla="*/ 1525769 w 1529738"/>
                    <a:gd name="connsiteY1" fmla="*/ 405501 h 579616"/>
                    <a:gd name="connsiteX2" fmla="*/ 1348222 w 1529738"/>
                    <a:gd name="connsiteY2" fmla="*/ 579608 h 579616"/>
                    <a:gd name="connsiteX3" fmla="*/ 174116 w 1529738"/>
                    <a:gd name="connsiteY3" fmla="*/ 568122 h 579616"/>
                    <a:gd name="connsiteX4" fmla="*/ 9 w 1529738"/>
                    <a:gd name="connsiteY4" fmla="*/ 390574 h 579616"/>
                    <a:gd name="connsiteX5" fmla="*/ 3830 w 1529738"/>
                    <a:gd name="connsiteY5" fmla="*/ 1 h 579616"/>
                    <a:gd name="connsiteX6" fmla="*/ 226951 w 1529738"/>
                    <a:gd name="connsiteY6" fmla="*/ 0 h 579616"/>
                    <a:gd name="connsiteX7" fmla="*/ 211099 w 1529738"/>
                    <a:gd name="connsiteY7" fmla="*/ 340157 h 579616"/>
                    <a:gd name="connsiteX8" fmla="*/ 1245250 w 1529738"/>
                    <a:gd name="connsiteY8" fmla="*/ 317581 h 579616"/>
                    <a:gd name="connsiteX9" fmla="*/ 1288569 w 1529738"/>
                    <a:gd name="connsiteY9" fmla="*/ 0 h 579616"/>
                    <a:gd name="connsiteX10" fmla="*/ 1529738 w 1529738"/>
                    <a:gd name="connsiteY10" fmla="*/ 0 h 579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29738" h="579616">
                      <a:moveTo>
                        <a:pt x="1529738" y="0"/>
                      </a:moveTo>
                      <a:lnTo>
                        <a:pt x="1525769" y="405501"/>
                      </a:lnTo>
                      <a:cubicBezTo>
                        <a:pt x="1524819" y="502608"/>
                        <a:pt x="1445329" y="580558"/>
                        <a:pt x="1348222" y="579608"/>
                      </a:cubicBezTo>
                      <a:lnTo>
                        <a:pt x="174116" y="568122"/>
                      </a:lnTo>
                      <a:cubicBezTo>
                        <a:pt x="77009" y="567172"/>
                        <a:pt x="-941" y="487682"/>
                        <a:pt x="9" y="390574"/>
                      </a:cubicBezTo>
                      <a:lnTo>
                        <a:pt x="3830" y="1"/>
                      </a:lnTo>
                      <a:lnTo>
                        <a:pt x="226951" y="0"/>
                      </a:lnTo>
                      <a:lnTo>
                        <a:pt x="211099" y="340157"/>
                      </a:lnTo>
                      <a:lnTo>
                        <a:pt x="1245250" y="317581"/>
                      </a:lnTo>
                      <a:lnTo>
                        <a:pt x="1288569" y="0"/>
                      </a:lnTo>
                      <a:lnTo>
                        <a:pt x="1529738" y="0"/>
                      </a:ln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grpSp>
          <p:grpSp>
            <p:nvGrpSpPr>
              <p:cNvPr id="218" name="Group 217"/>
              <p:cNvGrpSpPr/>
              <p:nvPr/>
            </p:nvGrpSpPr>
            <p:grpSpPr>
              <a:xfrm>
                <a:off x="3583320" y="5340868"/>
                <a:ext cx="636098" cy="498452"/>
                <a:chOff x="5355703" y="5434094"/>
                <a:chExt cx="880442" cy="689925"/>
              </a:xfrm>
              <a:solidFill>
                <a:srgbClr val="607D8B"/>
              </a:solidFill>
            </p:grpSpPr>
            <p:sp>
              <p:nvSpPr>
                <p:cNvPr id="352" name="Freeform 351"/>
                <p:cNvSpPr/>
                <p:nvPr/>
              </p:nvSpPr>
              <p:spPr>
                <a:xfrm rot="15232811">
                  <a:off x="5599744" y="5663099"/>
                  <a:ext cx="531696" cy="128336"/>
                </a:xfrm>
                <a:custGeom>
                  <a:avLst/>
                  <a:gdLst>
                    <a:gd name="connsiteX0" fmla="*/ 107583 w 668513"/>
                    <a:gd name="connsiteY0" fmla="*/ 0 h 82369"/>
                    <a:gd name="connsiteX1" fmla="*/ 560930 w 668513"/>
                    <a:gd name="connsiteY1" fmla="*/ 0 h 82369"/>
                    <a:gd name="connsiteX2" fmla="*/ 665935 w 668513"/>
                    <a:gd name="connsiteY2" fmla="*/ 69602 h 82369"/>
                    <a:gd name="connsiteX3" fmla="*/ 668513 w 668513"/>
                    <a:gd name="connsiteY3" fmla="*/ 82369 h 82369"/>
                    <a:gd name="connsiteX4" fmla="*/ 0 w 668513"/>
                    <a:gd name="connsiteY4" fmla="*/ 82369 h 82369"/>
                    <a:gd name="connsiteX5" fmla="*/ 2578 w 668513"/>
                    <a:gd name="connsiteY5" fmla="*/ 69602 h 82369"/>
                    <a:gd name="connsiteX6" fmla="*/ 107583 w 668513"/>
                    <a:gd name="connsiteY6" fmla="*/ 0 h 82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513" h="82369">
                      <a:moveTo>
                        <a:pt x="107583" y="0"/>
                      </a:moveTo>
                      <a:lnTo>
                        <a:pt x="560930" y="0"/>
                      </a:lnTo>
                      <a:cubicBezTo>
                        <a:pt x="608134" y="0"/>
                        <a:pt x="648635" y="28700"/>
                        <a:pt x="665935" y="69602"/>
                      </a:cubicBezTo>
                      <a:lnTo>
                        <a:pt x="668513" y="82369"/>
                      </a:lnTo>
                      <a:lnTo>
                        <a:pt x="0" y="82369"/>
                      </a:lnTo>
                      <a:lnTo>
                        <a:pt x="2578" y="69602"/>
                      </a:lnTo>
                      <a:cubicBezTo>
                        <a:pt x="19878" y="28700"/>
                        <a:pt x="60379" y="0"/>
                        <a:pt x="10758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3" name="Trapezoid 352"/>
                <p:cNvSpPr/>
                <p:nvPr/>
              </p:nvSpPr>
              <p:spPr>
                <a:xfrm rot="15240588">
                  <a:off x="5463613" y="5545268"/>
                  <a:ext cx="473638" cy="467694"/>
                </a:xfrm>
                <a:prstGeom prst="trapezoid">
                  <a:avLst>
                    <a:gd name="adj" fmla="val 28203"/>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4" name="Rounded Rectangle 353"/>
                <p:cNvSpPr/>
                <p:nvPr/>
              </p:nvSpPr>
              <p:spPr>
                <a:xfrm rot="21313269">
                  <a:off x="5509807" y="5860437"/>
                  <a:ext cx="158517" cy="263582"/>
                </a:xfrm>
                <a:prstGeom prst="roundRect">
                  <a:avLst>
                    <a:gd name="adj" fmla="val 5000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5" name="Freeform 354"/>
                <p:cNvSpPr/>
                <p:nvPr/>
              </p:nvSpPr>
              <p:spPr>
                <a:xfrm rot="20621845">
                  <a:off x="5355703" y="5763880"/>
                  <a:ext cx="90391" cy="249056"/>
                </a:xfrm>
                <a:custGeom>
                  <a:avLst/>
                  <a:gdLst>
                    <a:gd name="connsiteX0" fmla="*/ 141208 w 141208"/>
                    <a:gd name="connsiteY0" fmla="*/ 0 h 389072"/>
                    <a:gd name="connsiteX1" fmla="*/ 141208 w 141208"/>
                    <a:gd name="connsiteY1" fmla="*/ 389072 h 389072"/>
                    <a:gd name="connsiteX2" fmla="*/ 131282 w 141208"/>
                    <a:gd name="connsiteY2" fmla="*/ 387100 h 389072"/>
                    <a:gd name="connsiteX3" fmla="*/ 840 w 141208"/>
                    <a:gd name="connsiteY3" fmla="*/ 177713 h 389072"/>
                    <a:gd name="connsiteX4" fmla="*/ 129867 w 141208"/>
                    <a:gd name="connsiteY4" fmla="*/ 2750 h 389072"/>
                    <a:gd name="connsiteX5" fmla="*/ 141208 w 141208"/>
                    <a:gd name="connsiteY5" fmla="*/ 0 h 389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208" h="389072">
                      <a:moveTo>
                        <a:pt x="141208" y="0"/>
                      </a:moveTo>
                      <a:lnTo>
                        <a:pt x="141208" y="389072"/>
                      </a:lnTo>
                      <a:lnTo>
                        <a:pt x="131282" y="387100"/>
                      </a:lnTo>
                      <a:cubicBezTo>
                        <a:pt x="48683" y="361046"/>
                        <a:pt x="-7621" y="274644"/>
                        <a:pt x="840" y="177713"/>
                      </a:cubicBezTo>
                      <a:cubicBezTo>
                        <a:pt x="8092" y="94630"/>
                        <a:pt x="60865" y="27408"/>
                        <a:pt x="129867" y="2750"/>
                      </a:cubicBezTo>
                      <a:lnTo>
                        <a:pt x="141208" y="0"/>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6" name="Freeform 355"/>
                <p:cNvSpPr/>
                <p:nvPr/>
              </p:nvSpPr>
              <p:spPr>
                <a:xfrm rot="21398929">
                  <a:off x="5898450" y="5434094"/>
                  <a:ext cx="337695" cy="567865"/>
                </a:xfrm>
                <a:custGeom>
                  <a:avLst/>
                  <a:gdLst>
                    <a:gd name="connsiteX0" fmla="*/ 84153 w 527543"/>
                    <a:gd name="connsiteY0" fmla="*/ 0 h 887111"/>
                    <a:gd name="connsiteX1" fmla="*/ 527543 w 527543"/>
                    <a:gd name="connsiteY1" fmla="*/ 453659 h 887111"/>
                    <a:gd name="connsiteX2" fmla="*/ 256740 w 527543"/>
                    <a:gd name="connsiteY2" fmla="*/ 871667 h 887111"/>
                    <a:gd name="connsiteX3" fmla="*/ 208115 w 527543"/>
                    <a:gd name="connsiteY3" fmla="*/ 887111 h 887111"/>
                    <a:gd name="connsiteX4" fmla="*/ 186640 w 527543"/>
                    <a:gd name="connsiteY4" fmla="*/ 796468 h 887111"/>
                    <a:gd name="connsiteX5" fmla="*/ 220414 w 527543"/>
                    <a:gd name="connsiteY5" fmla="*/ 785676 h 887111"/>
                    <a:gd name="connsiteX6" fmla="*/ 434217 w 527543"/>
                    <a:gd name="connsiteY6" fmla="*/ 453659 h 887111"/>
                    <a:gd name="connsiteX7" fmla="*/ 84153 w 527543"/>
                    <a:gd name="connsiteY7" fmla="*/ 93325 h 887111"/>
                    <a:gd name="connsiteX8" fmla="*/ 21592 w 527543"/>
                    <a:gd name="connsiteY8" fmla="*/ 99817 h 887111"/>
                    <a:gd name="connsiteX9" fmla="*/ 0 w 527543"/>
                    <a:gd name="connsiteY9" fmla="*/ 8679 h 887111"/>
                    <a:gd name="connsiteX10" fmla="*/ 84153 w 527543"/>
                    <a:gd name="connsiteY10" fmla="*/ 0 h 887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7543" h="887111">
                      <a:moveTo>
                        <a:pt x="84153" y="0"/>
                      </a:moveTo>
                      <a:cubicBezTo>
                        <a:pt x="329030" y="0"/>
                        <a:pt x="527542" y="203110"/>
                        <a:pt x="527543" y="453659"/>
                      </a:cubicBezTo>
                      <a:cubicBezTo>
                        <a:pt x="527542" y="641571"/>
                        <a:pt x="415879" y="802798"/>
                        <a:pt x="256740" y="871667"/>
                      </a:cubicBezTo>
                      <a:lnTo>
                        <a:pt x="208115" y="887111"/>
                      </a:lnTo>
                      <a:lnTo>
                        <a:pt x="186640" y="796468"/>
                      </a:lnTo>
                      <a:lnTo>
                        <a:pt x="220414" y="785676"/>
                      </a:lnTo>
                      <a:cubicBezTo>
                        <a:pt x="346057" y="730974"/>
                        <a:pt x="434217" y="602914"/>
                        <a:pt x="434217" y="453659"/>
                      </a:cubicBezTo>
                      <a:cubicBezTo>
                        <a:pt x="434217" y="254652"/>
                        <a:pt x="277488" y="93325"/>
                        <a:pt x="84153" y="93325"/>
                      </a:cubicBezTo>
                      <a:lnTo>
                        <a:pt x="21592" y="99817"/>
                      </a:lnTo>
                      <a:lnTo>
                        <a:pt x="0" y="8679"/>
                      </a:lnTo>
                      <a:lnTo>
                        <a:pt x="8415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57" name="Freeform 356"/>
                <p:cNvSpPr/>
                <p:nvPr/>
              </p:nvSpPr>
              <p:spPr>
                <a:xfrm rot="21398929">
                  <a:off x="5930693" y="5550530"/>
                  <a:ext cx="193220" cy="324916"/>
                </a:xfrm>
                <a:custGeom>
                  <a:avLst/>
                  <a:gdLst>
                    <a:gd name="connsiteX0" fmla="*/ 84153 w 527543"/>
                    <a:gd name="connsiteY0" fmla="*/ 0 h 887111"/>
                    <a:gd name="connsiteX1" fmla="*/ 527543 w 527543"/>
                    <a:gd name="connsiteY1" fmla="*/ 453659 h 887111"/>
                    <a:gd name="connsiteX2" fmla="*/ 256740 w 527543"/>
                    <a:gd name="connsiteY2" fmla="*/ 871667 h 887111"/>
                    <a:gd name="connsiteX3" fmla="*/ 208115 w 527543"/>
                    <a:gd name="connsiteY3" fmla="*/ 887111 h 887111"/>
                    <a:gd name="connsiteX4" fmla="*/ 186640 w 527543"/>
                    <a:gd name="connsiteY4" fmla="*/ 796468 h 887111"/>
                    <a:gd name="connsiteX5" fmla="*/ 220414 w 527543"/>
                    <a:gd name="connsiteY5" fmla="*/ 785676 h 887111"/>
                    <a:gd name="connsiteX6" fmla="*/ 434217 w 527543"/>
                    <a:gd name="connsiteY6" fmla="*/ 453659 h 887111"/>
                    <a:gd name="connsiteX7" fmla="*/ 84153 w 527543"/>
                    <a:gd name="connsiteY7" fmla="*/ 93325 h 887111"/>
                    <a:gd name="connsiteX8" fmla="*/ 21592 w 527543"/>
                    <a:gd name="connsiteY8" fmla="*/ 99817 h 887111"/>
                    <a:gd name="connsiteX9" fmla="*/ 0 w 527543"/>
                    <a:gd name="connsiteY9" fmla="*/ 8679 h 887111"/>
                    <a:gd name="connsiteX10" fmla="*/ 84153 w 527543"/>
                    <a:gd name="connsiteY10" fmla="*/ 0 h 887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7543" h="887111">
                      <a:moveTo>
                        <a:pt x="84153" y="0"/>
                      </a:moveTo>
                      <a:cubicBezTo>
                        <a:pt x="329030" y="0"/>
                        <a:pt x="527542" y="203110"/>
                        <a:pt x="527543" y="453659"/>
                      </a:cubicBezTo>
                      <a:cubicBezTo>
                        <a:pt x="527542" y="641571"/>
                        <a:pt x="415879" y="802798"/>
                        <a:pt x="256740" y="871667"/>
                      </a:cubicBezTo>
                      <a:lnTo>
                        <a:pt x="208115" y="887111"/>
                      </a:lnTo>
                      <a:lnTo>
                        <a:pt x="186640" y="796468"/>
                      </a:lnTo>
                      <a:lnTo>
                        <a:pt x="220414" y="785676"/>
                      </a:lnTo>
                      <a:cubicBezTo>
                        <a:pt x="346057" y="730974"/>
                        <a:pt x="434217" y="602914"/>
                        <a:pt x="434217" y="453659"/>
                      </a:cubicBezTo>
                      <a:cubicBezTo>
                        <a:pt x="434217" y="254652"/>
                        <a:pt x="277488" y="93325"/>
                        <a:pt x="84153" y="93325"/>
                      </a:cubicBezTo>
                      <a:lnTo>
                        <a:pt x="21592" y="99817"/>
                      </a:lnTo>
                      <a:lnTo>
                        <a:pt x="0" y="8679"/>
                      </a:lnTo>
                      <a:lnTo>
                        <a:pt x="8415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58" name="Freeform 357"/>
                <p:cNvSpPr/>
                <p:nvPr/>
              </p:nvSpPr>
              <p:spPr>
                <a:xfrm rot="21398929">
                  <a:off x="5958262" y="5658340"/>
                  <a:ext cx="77290" cy="129970"/>
                </a:xfrm>
                <a:custGeom>
                  <a:avLst/>
                  <a:gdLst>
                    <a:gd name="connsiteX0" fmla="*/ 84153 w 527543"/>
                    <a:gd name="connsiteY0" fmla="*/ 0 h 887111"/>
                    <a:gd name="connsiteX1" fmla="*/ 527543 w 527543"/>
                    <a:gd name="connsiteY1" fmla="*/ 453659 h 887111"/>
                    <a:gd name="connsiteX2" fmla="*/ 256740 w 527543"/>
                    <a:gd name="connsiteY2" fmla="*/ 871667 h 887111"/>
                    <a:gd name="connsiteX3" fmla="*/ 208115 w 527543"/>
                    <a:gd name="connsiteY3" fmla="*/ 887111 h 887111"/>
                    <a:gd name="connsiteX4" fmla="*/ 186640 w 527543"/>
                    <a:gd name="connsiteY4" fmla="*/ 796468 h 887111"/>
                    <a:gd name="connsiteX5" fmla="*/ 220414 w 527543"/>
                    <a:gd name="connsiteY5" fmla="*/ 785676 h 887111"/>
                    <a:gd name="connsiteX6" fmla="*/ 434217 w 527543"/>
                    <a:gd name="connsiteY6" fmla="*/ 453659 h 887111"/>
                    <a:gd name="connsiteX7" fmla="*/ 84153 w 527543"/>
                    <a:gd name="connsiteY7" fmla="*/ 93325 h 887111"/>
                    <a:gd name="connsiteX8" fmla="*/ 21592 w 527543"/>
                    <a:gd name="connsiteY8" fmla="*/ 99817 h 887111"/>
                    <a:gd name="connsiteX9" fmla="*/ 0 w 527543"/>
                    <a:gd name="connsiteY9" fmla="*/ 8679 h 887111"/>
                    <a:gd name="connsiteX10" fmla="*/ 84153 w 527543"/>
                    <a:gd name="connsiteY10" fmla="*/ 0 h 887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7543" h="887111">
                      <a:moveTo>
                        <a:pt x="84153" y="0"/>
                      </a:moveTo>
                      <a:cubicBezTo>
                        <a:pt x="329030" y="0"/>
                        <a:pt x="527542" y="203110"/>
                        <a:pt x="527543" y="453659"/>
                      </a:cubicBezTo>
                      <a:cubicBezTo>
                        <a:pt x="527542" y="641571"/>
                        <a:pt x="415879" y="802798"/>
                        <a:pt x="256740" y="871667"/>
                      </a:cubicBezTo>
                      <a:lnTo>
                        <a:pt x="208115" y="887111"/>
                      </a:lnTo>
                      <a:lnTo>
                        <a:pt x="186640" y="796468"/>
                      </a:lnTo>
                      <a:lnTo>
                        <a:pt x="220414" y="785676"/>
                      </a:lnTo>
                      <a:cubicBezTo>
                        <a:pt x="346057" y="730974"/>
                        <a:pt x="434217" y="602914"/>
                        <a:pt x="434217" y="453659"/>
                      </a:cubicBezTo>
                      <a:cubicBezTo>
                        <a:pt x="434217" y="254652"/>
                        <a:pt x="277488" y="93325"/>
                        <a:pt x="84153" y="93325"/>
                      </a:cubicBezTo>
                      <a:lnTo>
                        <a:pt x="21592" y="99817"/>
                      </a:lnTo>
                      <a:lnTo>
                        <a:pt x="0" y="8679"/>
                      </a:lnTo>
                      <a:lnTo>
                        <a:pt x="8415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grpSp>
          <p:grpSp>
            <p:nvGrpSpPr>
              <p:cNvPr id="222" name="Group 221"/>
              <p:cNvGrpSpPr/>
              <p:nvPr/>
            </p:nvGrpSpPr>
            <p:grpSpPr>
              <a:xfrm>
                <a:off x="1797819" y="5292291"/>
                <a:ext cx="745202" cy="595607"/>
                <a:chOff x="3230535" y="2315028"/>
                <a:chExt cx="4203539" cy="3326439"/>
              </a:xfrm>
              <a:solidFill>
                <a:srgbClr val="607D8B"/>
              </a:solidFill>
              <a:effectLst/>
            </p:grpSpPr>
            <p:sp>
              <p:nvSpPr>
                <p:cNvPr id="331" name="Freeform 136"/>
                <p:cNvSpPr>
                  <a:spLocks/>
                </p:cNvSpPr>
                <p:nvPr/>
              </p:nvSpPr>
              <p:spPr bwMode="auto">
                <a:xfrm>
                  <a:off x="4150361" y="2315028"/>
                  <a:ext cx="1259332" cy="1252663"/>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332" name="Freeform 135"/>
                <p:cNvSpPr>
                  <a:spLocks/>
                </p:cNvSpPr>
                <p:nvPr/>
              </p:nvSpPr>
              <p:spPr bwMode="auto">
                <a:xfrm>
                  <a:off x="3230535" y="3721741"/>
                  <a:ext cx="2132200" cy="1565835"/>
                </a:xfrm>
                <a:custGeom>
                  <a:avLst/>
                  <a:gdLst>
                    <a:gd name="T0" fmla="*/ 102 w 320"/>
                    <a:gd name="T1" fmla="*/ 0 h 235"/>
                    <a:gd name="T2" fmla="*/ 186 w 320"/>
                    <a:gd name="T3" fmla="*/ 0 h 235"/>
                    <a:gd name="T4" fmla="*/ 233 w 320"/>
                    <a:gd name="T5" fmla="*/ 41 h 235"/>
                    <a:gd name="T6" fmla="*/ 279 w 320"/>
                    <a:gd name="T7" fmla="*/ 0 h 235"/>
                    <a:gd name="T8" fmla="*/ 320 w 320"/>
                    <a:gd name="T9" fmla="*/ 0 h 235"/>
                    <a:gd name="T10" fmla="*/ 314 w 320"/>
                    <a:gd name="T11" fmla="*/ 10 h 235"/>
                    <a:gd name="T12" fmla="*/ 226 w 320"/>
                    <a:gd name="T13" fmla="*/ 149 h 235"/>
                    <a:gd name="T14" fmla="*/ 221 w 320"/>
                    <a:gd name="T15" fmla="*/ 157 h 235"/>
                    <a:gd name="T16" fmla="*/ 219 w 320"/>
                    <a:gd name="T17" fmla="*/ 160 h 235"/>
                    <a:gd name="T18" fmla="*/ 219 w 320"/>
                    <a:gd name="T19" fmla="*/ 160 h 235"/>
                    <a:gd name="T20" fmla="*/ 214 w 320"/>
                    <a:gd name="T21" fmla="*/ 175 h 235"/>
                    <a:gd name="T22" fmla="*/ 213 w 320"/>
                    <a:gd name="T23" fmla="*/ 191 h 235"/>
                    <a:gd name="T24" fmla="*/ 214 w 320"/>
                    <a:gd name="T25" fmla="*/ 207 h 235"/>
                    <a:gd name="T26" fmla="*/ 219 w 320"/>
                    <a:gd name="T27" fmla="*/ 222 h 235"/>
                    <a:gd name="T28" fmla="*/ 229 w 320"/>
                    <a:gd name="T29" fmla="*/ 235 h 235"/>
                    <a:gd name="T30" fmla="*/ 12 w 320"/>
                    <a:gd name="T31" fmla="*/ 235 h 235"/>
                    <a:gd name="T32" fmla="*/ 8 w 320"/>
                    <a:gd name="T33" fmla="*/ 234 h 235"/>
                    <a:gd name="T34" fmla="*/ 4 w 320"/>
                    <a:gd name="T35" fmla="*/ 231 h 235"/>
                    <a:gd name="T36" fmla="*/ 1 w 320"/>
                    <a:gd name="T37" fmla="*/ 229 h 235"/>
                    <a:gd name="T38" fmla="*/ 0 w 320"/>
                    <a:gd name="T39" fmla="*/ 225 h 235"/>
                    <a:gd name="T40" fmla="*/ 0 w 320"/>
                    <a:gd name="T41" fmla="*/ 149 h 235"/>
                    <a:gd name="T42" fmla="*/ 0 w 320"/>
                    <a:gd name="T43" fmla="*/ 145 h 235"/>
                    <a:gd name="T44" fmla="*/ 0 w 320"/>
                    <a:gd name="T45" fmla="*/ 145 h 235"/>
                    <a:gd name="T46" fmla="*/ 2 w 320"/>
                    <a:gd name="T47" fmla="*/ 113 h 235"/>
                    <a:gd name="T48" fmla="*/ 9 w 320"/>
                    <a:gd name="T49" fmla="*/ 84 h 235"/>
                    <a:gd name="T50" fmla="*/ 20 w 320"/>
                    <a:gd name="T51" fmla="*/ 59 h 235"/>
                    <a:gd name="T52" fmla="*/ 33 w 320"/>
                    <a:gd name="T53" fmla="*/ 39 h 235"/>
                    <a:gd name="T54" fmla="*/ 49 w 320"/>
                    <a:gd name="T55" fmla="*/ 21 h 235"/>
                    <a:gd name="T56" fmla="*/ 67 w 320"/>
                    <a:gd name="T57" fmla="*/ 9 h 235"/>
                    <a:gd name="T58" fmla="*/ 84 w 320"/>
                    <a:gd name="T59" fmla="*/ 2 h 235"/>
                    <a:gd name="T60" fmla="*/ 102 w 320"/>
                    <a:gd name="T61" fmla="*/ 0 h 235"/>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6844 w 10000"/>
                    <a:gd name="connsiteY7" fmla="*/ 6809 h 10000"/>
                    <a:gd name="connsiteX8" fmla="*/ 6844 w 10000"/>
                    <a:gd name="connsiteY8" fmla="*/ 6809 h 10000"/>
                    <a:gd name="connsiteX9" fmla="*/ 6688 w 10000"/>
                    <a:gd name="connsiteY9" fmla="*/ 7447 h 10000"/>
                    <a:gd name="connsiteX10" fmla="*/ 6656 w 10000"/>
                    <a:gd name="connsiteY10" fmla="*/ 8128 h 10000"/>
                    <a:gd name="connsiteX11" fmla="*/ 6688 w 10000"/>
                    <a:gd name="connsiteY11" fmla="*/ 8809 h 10000"/>
                    <a:gd name="connsiteX12" fmla="*/ 6844 w 10000"/>
                    <a:gd name="connsiteY12" fmla="*/ 9447 h 10000"/>
                    <a:gd name="connsiteX13" fmla="*/ 7156 w 10000"/>
                    <a:gd name="connsiteY13" fmla="*/ 10000 h 10000"/>
                    <a:gd name="connsiteX14" fmla="*/ 375 w 10000"/>
                    <a:gd name="connsiteY14" fmla="*/ 10000 h 10000"/>
                    <a:gd name="connsiteX15" fmla="*/ 250 w 10000"/>
                    <a:gd name="connsiteY15" fmla="*/ 9957 h 10000"/>
                    <a:gd name="connsiteX16" fmla="*/ 125 w 10000"/>
                    <a:gd name="connsiteY16" fmla="*/ 9830 h 10000"/>
                    <a:gd name="connsiteX17" fmla="*/ 31 w 10000"/>
                    <a:gd name="connsiteY17" fmla="*/ 9745 h 10000"/>
                    <a:gd name="connsiteX18" fmla="*/ 0 w 10000"/>
                    <a:gd name="connsiteY18" fmla="*/ 9574 h 10000"/>
                    <a:gd name="connsiteX19" fmla="*/ 0 w 10000"/>
                    <a:gd name="connsiteY19" fmla="*/ 6340 h 10000"/>
                    <a:gd name="connsiteX20" fmla="*/ 0 w 10000"/>
                    <a:gd name="connsiteY20" fmla="*/ 6170 h 10000"/>
                    <a:gd name="connsiteX21" fmla="*/ 0 w 10000"/>
                    <a:gd name="connsiteY21" fmla="*/ 6170 h 10000"/>
                    <a:gd name="connsiteX22" fmla="*/ 63 w 10000"/>
                    <a:gd name="connsiteY22" fmla="*/ 4809 h 10000"/>
                    <a:gd name="connsiteX23" fmla="*/ 281 w 10000"/>
                    <a:gd name="connsiteY23" fmla="*/ 3574 h 10000"/>
                    <a:gd name="connsiteX24" fmla="*/ 625 w 10000"/>
                    <a:gd name="connsiteY24" fmla="*/ 2511 h 10000"/>
                    <a:gd name="connsiteX25" fmla="*/ 1031 w 10000"/>
                    <a:gd name="connsiteY25" fmla="*/ 1660 h 10000"/>
                    <a:gd name="connsiteX26" fmla="*/ 1531 w 10000"/>
                    <a:gd name="connsiteY26" fmla="*/ 894 h 10000"/>
                    <a:gd name="connsiteX27" fmla="*/ 2094 w 10000"/>
                    <a:gd name="connsiteY27" fmla="*/ 383 h 10000"/>
                    <a:gd name="connsiteX28" fmla="*/ 2625 w 10000"/>
                    <a:gd name="connsiteY28" fmla="*/ 85 h 10000"/>
                    <a:gd name="connsiteX29" fmla="*/ 3188 w 10000"/>
                    <a:gd name="connsiteY29"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6844 w 10000"/>
                    <a:gd name="connsiteY7" fmla="*/ 6809 h 10000"/>
                    <a:gd name="connsiteX8" fmla="*/ 6844 w 10000"/>
                    <a:gd name="connsiteY8" fmla="*/ 6809 h 10000"/>
                    <a:gd name="connsiteX9" fmla="*/ 6688 w 10000"/>
                    <a:gd name="connsiteY9" fmla="*/ 7447 h 10000"/>
                    <a:gd name="connsiteX10" fmla="*/ 6656 w 10000"/>
                    <a:gd name="connsiteY10" fmla="*/ 8128 h 10000"/>
                    <a:gd name="connsiteX11" fmla="*/ 6688 w 10000"/>
                    <a:gd name="connsiteY11" fmla="*/ 8809 h 10000"/>
                    <a:gd name="connsiteX12" fmla="*/ 6844 w 10000"/>
                    <a:gd name="connsiteY12" fmla="*/ 9447 h 10000"/>
                    <a:gd name="connsiteX13" fmla="*/ 7156 w 10000"/>
                    <a:gd name="connsiteY13" fmla="*/ 10000 h 10000"/>
                    <a:gd name="connsiteX14" fmla="*/ 375 w 10000"/>
                    <a:gd name="connsiteY14" fmla="*/ 10000 h 10000"/>
                    <a:gd name="connsiteX15" fmla="*/ 250 w 10000"/>
                    <a:gd name="connsiteY15" fmla="*/ 9957 h 10000"/>
                    <a:gd name="connsiteX16" fmla="*/ 125 w 10000"/>
                    <a:gd name="connsiteY16" fmla="*/ 9830 h 10000"/>
                    <a:gd name="connsiteX17" fmla="*/ 31 w 10000"/>
                    <a:gd name="connsiteY17" fmla="*/ 9745 h 10000"/>
                    <a:gd name="connsiteX18" fmla="*/ 0 w 10000"/>
                    <a:gd name="connsiteY18" fmla="*/ 9574 h 10000"/>
                    <a:gd name="connsiteX19" fmla="*/ 0 w 10000"/>
                    <a:gd name="connsiteY19" fmla="*/ 6340 h 10000"/>
                    <a:gd name="connsiteX20" fmla="*/ 0 w 10000"/>
                    <a:gd name="connsiteY20" fmla="*/ 6170 h 10000"/>
                    <a:gd name="connsiteX21" fmla="*/ 0 w 10000"/>
                    <a:gd name="connsiteY21" fmla="*/ 6170 h 10000"/>
                    <a:gd name="connsiteX22" fmla="*/ 63 w 10000"/>
                    <a:gd name="connsiteY22" fmla="*/ 4809 h 10000"/>
                    <a:gd name="connsiteX23" fmla="*/ 281 w 10000"/>
                    <a:gd name="connsiteY23" fmla="*/ 3574 h 10000"/>
                    <a:gd name="connsiteX24" fmla="*/ 625 w 10000"/>
                    <a:gd name="connsiteY24" fmla="*/ 2511 h 10000"/>
                    <a:gd name="connsiteX25" fmla="*/ 1031 w 10000"/>
                    <a:gd name="connsiteY25" fmla="*/ 1660 h 10000"/>
                    <a:gd name="connsiteX26" fmla="*/ 1531 w 10000"/>
                    <a:gd name="connsiteY26" fmla="*/ 894 h 10000"/>
                    <a:gd name="connsiteX27" fmla="*/ 2094 w 10000"/>
                    <a:gd name="connsiteY27" fmla="*/ 383 h 10000"/>
                    <a:gd name="connsiteX28" fmla="*/ 2625 w 10000"/>
                    <a:gd name="connsiteY28" fmla="*/ 85 h 10000"/>
                    <a:gd name="connsiteX29" fmla="*/ 3188 w 10000"/>
                    <a:gd name="connsiteY29"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6844 w 10000"/>
                    <a:gd name="connsiteY7" fmla="*/ 6809 h 10000"/>
                    <a:gd name="connsiteX8" fmla="*/ 6844 w 10000"/>
                    <a:gd name="connsiteY8" fmla="*/ 6809 h 10000"/>
                    <a:gd name="connsiteX9" fmla="*/ 6688 w 10000"/>
                    <a:gd name="connsiteY9" fmla="*/ 7447 h 10000"/>
                    <a:gd name="connsiteX10" fmla="*/ 6656 w 10000"/>
                    <a:gd name="connsiteY10" fmla="*/ 8128 h 10000"/>
                    <a:gd name="connsiteX11" fmla="*/ 6688 w 10000"/>
                    <a:gd name="connsiteY11" fmla="*/ 8809 h 10000"/>
                    <a:gd name="connsiteX12" fmla="*/ 6844 w 10000"/>
                    <a:gd name="connsiteY12" fmla="*/ 9447 h 10000"/>
                    <a:gd name="connsiteX13" fmla="*/ 7156 w 10000"/>
                    <a:gd name="connsiteY13" fmla="*/ 10000 h 10000"/>
                    <a:gd name="connsiteX14" fmla="*/ 375 w 10000"/>
                    <a:gd name="connsiteY14" fmla="*/ 10000 h 10000"/>
                    <a:gd name="connsiteX15" fmla="*/ 250 w 10000"/>
                    <a:gd name="connsiteY15" fmla="*/ 9957 h 10000"/>
                    <a:gd name="connsiteX16" fmla="*/ 125 w 10000"/>
                    <a:gd name="connsiteY16" fmla="*/ 9830 h 10000"/>
                    <a:gd name="connsiteX17" fmla="*/ 31 w 10000"/>
                    <a:gd name="connsiteY17" fmla="*/ 9745 h 10000"/>
                    <a:gd name="connsiteX18" fmla="*/ 0 w 10000"/>
                    <a:gd name="connsiteY18" fmla="*/ 9574 h 10000"/>
                    <a:gd name="connsiteX19" fmla="*/ 0 w 10000"/>
                    <a:gd name="connsiteY19" fmla="*/ 6340 h 10000"/>
                    <a:gd name="connsiteX20" fmla="*/ 0 w 10000"/>
                    <a:gd name="connsiteY20" fmla="*/ 6170 h 10000"/>
                    <a:gd name="connsiteX21" fmla="*/ 0 w 10000"/>
                    <a:gd name="connsiteY21" fmla="*/ 6170 h 10000"/>
                    <a:gd name="connsiteX22" fmla="*/ 63 w 10000"/>
                    <a:gd name="connsiteY22" fmla="*/ 4809 h 10000"/>
                    <a:gd name="connsiteX23" fmla="*/ 281 w 10000"/>
                    <a:gd name="connsiteY23" fmla="*/ 3574 h 10000"/>
                    <a:gd name="connsiteX24" fmla="*/ 625 w 10000"/>
                    <a:gd name="connsiteY24" fmla="*/ 2511 h 10000"/>
                    <a:gd name="connsiteX25" fmla="*/ 1031 w 10000"/>
                    <a:gd name="connsiteY25" fmla="*/ 1660 h 10000"/>
                    <a:gd name="connsiteX26" fmla="*/ 1531 w 10000"/>
                    <a:gd name="connsiteY26" fmla="*/ 894 h 10000"/>
                    <a:gd name="connsiteX27" fmla="*/ 2094 w 10000"/>
                    <a:gd name="connsiteY27" fmla="*/ 383 h 10000"/>
                    <a:gd name="connsiteX28" fmla="*/ 2625 w 10000"/>
                    <a:gd name="connsiteY28" fmla="*/ 85 h 10000"/>
                    <a:gd name="connsiteX29" fmla="*/ 3188 w 10000"/>
                    <a:gd name="connsiteY29"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6844 w 10000"/>
                    <a:gd name="connsiteY7" fmla="*/ 6809 h 10000"/>
                    <a:gd name="connsiteX8" fmla="*/ 6844 w 10000"/>
                    <a:gd name="connsiteY8" fmla="*/ 6809 h 10000"/>
                    <a:gd name="connsiteX9" fmla="*/ 6688 w 10000"/>
                    <a:gd name="connsiteY9" fmla="*/ 7447 h 10000"/>
                    <a:gd name="connsiteX10" fmla="*/ 6656 w 10000"/>
                    <a:gd name="connsiteY10" fmla="*/ 8128 h 10000"/>
                    <a:gd name="connsiteX11" fmla="*/ 6688 w 10000"/>
                    <a:gd name="connsiteY11" fmla="*/ 8809 h 10000"/>
                    <a:gd name="connsiteX12" fmla="*/ 6844 w 10000"/>
                    <a:gd name="connsiteY12" fmla="*/ 9447 h 10000"/>
                    <a:gd name="connsiteX13" fmla="*/ 7156 w 10000"/>
                    <a:gd name="connsiteY13" fmla="*/ 10000 h 10000"/>
                    <a:gd name="connsiteX14" fmla="*/ 375 w 10000"/>
                    <a:gd name="connsiteY14" fmla="*/ 10000 h 10000"/>
                    <a:gd name="connsiteX15" fmla="*/ 250 w 10000"/>
                    <a:gd name="connsiteY15" fmla="*/ 9957 h 10000"/>
                    <a:gd name="connsiteX16" fmla="*/ 125 w 10000"/>
                    <a:gd name="connsiteY16" fmla="*/ 9830 h 10000"/>
                    <a:gd name="connsiteX17" fmla="*/ 31 w 10000"/>
                    <a:gd name="connsiteY17" fmla="*/ 9745 h 10000"/>
                    <a:gd name="connsiteX18" fmla="*/ 0 w 10000"/>
                    <a:gd name="connsiteY18" fmla="*/ 9574 h 10000"/>
                    <a:gd name="connsiteX19" fmla="*/ 0 w 10000"/>
                    <a:gd name="connsiteY19" fmla="*/ 6340 h 10000"/>
                    <a:gd name="connsiteX20" fmla="*/ 0 w 10000"/>
                    <a:gd name="connsiteY20" fmla="*/ 6170 h 10000"/>
                    <a:gd name="connsiteX21" fmla="*/ 0 w 10000"/>
                    <a:gd name="connsiteY21" fmla="*/ 6170 h 10000"/>
                    <a:gd name="connsiteX22" fmla="*/ 63 w 10000"/>
                    <a:gd name="connsiteY22" fmla="*/ 4809 h 10000"/>
                    <a:gd name="connsiteX23" fmla="*/ 281 w 10000"/>
                    <a:gd name="connsiteY23" fmla="*/ 3574 h 10000"/>
                    <a:gd name="connsiteX24" fmla="*/ 625 w 10000"/>
                    <a:gd name="connsiteY24" fmla="*/ 2511 h 10000"/>
                    <a:gd name="connsiteX25" fmla="*/ 1031 w 10000"/>
                    <a:gd name="connsiteY25" fmla="*/ 1660 h 10000"/>
                    <a:gd name="connsiteX26" fmla="*/ 1531 w 10000"/>
                    <a:gd name="connsiteY26" fmla="*/ 894 h 10000"/>
                    <a:gd name="connsiteX27" fmla="*/ 2094 w 10000"/>
                    <a:gd name="connsiteY27" fmla="*/ 383 h 10000"/>
                    <a:gd name="connsiteX28" fmla="*/ 2625 w 10000"/>
                    <a:gd name="connsiteY28" fmla="*/ 85 h 10000"/>
                    <a:gd name="connsiteX29" fmla="*/ 3188 w 10000"/>
                    <a:gd name="connsiteY29"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6844 w 10000"/>
                    <a:gd name="connsiteY7" fmla="*/ 6809 h 10000"/>
                    <a:gd name="connsiteX8" fmla="*/ 6688 w 10000"/>
                    <a:gd name="connsiteY8" fmla="*/ 7447 h 10000"/>
                    <a:gd name="connsiteX9" fmla="*/ 6656 w 10000"/>
                    <a:gd name="connsiteY9" fmla="*/ 8128 h 10000"/>
                    <a:gd name="connsiteX10" fmla="*/ 6688 w 10000"/>
                    <a:gd name="connsiteY10" fmla="*/ 8809 h 10000"/>
                    <a:gd name="connsiteX11" fmla="*/ 6844 w 10000"/>
                    <a:gd name="connsiteY11" fmla="*/ 9447 h 10000"/>
                    <a:gd name="connsiteX12" fmla="*/ 7156 w 10000"/>
                    <a:gd name="connsiteY12" fmla="*/ 10000 h 10000"/>
                    <a:gd name="connsiteX13" fmla="*/ 375 w 10000"/>
                    <a:gd name="connsiteY13" fmla="*/ 10000 h 10000"/>
                    <a:gd name="connsiteX14" fmla="*/ 250 w 10000"/>
                    <a:gd name="connsiteY14" fmla="*/ 9957 h 10000"/>
                    <a:gd name="connsiteX15" fmla="*/ 125 w 10000"/>
                    <a:gd name="connsiteY15" fmla="*/ 9830 h 10000"/>
                    <a:gd name="connsiteX16" fmla="*/ 31 w 10000"/>
                    <a:gd name="connsiteY16" fmla="*/ 9745 h 10000"/>
                    <a:gd name="connsiteX17" fmla="*/ 0 w 10000"/>
                    <a:gd name="connsiteY17" fmla="*/ 9574 h 10000"/>
                    <a:gd name="connsiteX18" fmla="*/ 0 w 10000"/>
                    <a:gd name="connsiteY18" fmla="*/ 6340 h 10000"/>
                    <a:gd name="connsiteX19" fmla="*/ 0 w 10000"/>
                    <a:gd name="connsiteY19" fmla="*/ 6170 h 10000"/>
                    <a:gd name="connsiteX20" fmla="*/ 0 w 10000"/>
                    <a:gd name="connsiteY20" fmla="*/ 6170 h 10000"/>
                    <a:gd name="connsiteX21" fmla="*/ 63 w 10000"/>
                    <a:gd name="connsiteY21" fmla="*/ 4809 h 10000"/>
                    <a:gd name="connsiteX22" fmla="*/ 281 w 10000"/>
                    <a:gd name="connsiteY22" fmla="*/ 3574 h 10000"/>
                    <a:gd name="connsiteX23" fmla="*/ 625 w 10000"/>
                    <a:gd name="connsiteY23" fmla="*/ 2511 h 10000"/>
                    <a:gd name="connsiteX24" fmla="*/ 1031 w 10000"/>
                    <a:gd name="connsiteY24" fmla="*/ 1660 h 10000"/>
                    <a:gd name="connsiteX25" fmla="*/ 1531 w 10000"/>
                    <a:gd name="connsiteY25" fmla="*/ 894 h 10000"/>
                    <a:gd name="connsiteX26" fmla="*/ 2094 w 10000"/>
                    <a:gd name="connsiteY26" fmla="*/ 383 h 10000"/>
                    <a:gd name="connsiteX27" fmla="*/ 2625 w 10000"/>
                    <a:gd name="connsiteY27" fmla="*/ 85 h 10000"/>
                    <a:gd name="connsiteX28" fmla="*/ 3188 w 10000"/>
                    <a:gd name="connsiteY28"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6688 w 10000"/>
                    <a:gd name="connsiteY7" fmla="*/ 7447 h 10000"/>
                    <a:gd name="connsiteX8" fmla="*/ 6656 w 10000"/>
                    <a:gd name="connsiteY8" fmla="*/ 8128 h 10000"/>
                    <a:gd name="connsiteX9" fmla="*/ 6688 w 10000"/>
                    <a:gd name="connsiteY9" fmla="*/ 8809 h 10000"/>
                    <a:gd name="connsiteX10" fmla="*/ 6844 w 10000"/>
                    <a:gd name="connsiteY10" fmla="*/ 9447 h 10000"/>
                    <a:gd name="connsiteX11" fmla="*/ 7156 w 10000"/>
                    <a:gd name="connsiteY11" fmla="*/ 10000 h 10000"/>
                    <a:gd name="connsiteX12" fmla="*/ 375 w 10000"/>
                    <a:gd name="connsiteY12" fmla="*/ 10000 h 10000"/>
                    <a:gd name="connsiteX13" fmla="*/ 250 w 10000"/>
                    <a:gd name="connsiteY13" fmla="*/ 9957 h 10000"/>
                    <a:gd name="connsiteX14" fmla="*/ 125 w 10000"/>
                    <a:gd name="connsiteY14" fmla="*/ 9830 h 10000"/>
                    <a:gd name="connsiteX15" fmla="*/ 31 w 10000"/>
                    <a:gd name="connsiteY15" fmla="*/ 9745 h 10000"/>
                    <a:gd name="connsiteX16" fmla="*/ 0 w 10000"/>
                    <a:gd name="connsiteY16" fmla="*/ 9574 h 10000"/>
                    <a:gd name="connsiteX17" fmla="*/ 0 w 10000"/>
                    <a:gd name="connsiteY17" fmla="*/ 6340 h 10000"/>
                    <a:gd name="connsiteX18" fmla="*/ 0 w 10000"/>
                    <a:gd name="connsiteY18" fmla="*/ 6170 h 10000"/>
                    <a:gd name="connsiteX19" fmla="*/ 0 w 10000"/>
                    <a:gd name="connsiteY19" fmla="*/ 6170 h 10000"/>
                    <a:gd name="connsiteX20" fmla="*/ 63 w 10000"/>
                    <a:gd name="connsiteY20" fmla="*/ 4809 h 10000"/>
                    <a:gd name="connsiteX21" fmla="*/ 281 w 10000"/>
                    <a:gd name="connsiteY21" fmla="*/ 3574 h 10000"/>
                    <a:gd name="connsiteX22" fmla="*/ 625 w 10000"/>
                    <a:gd name="connsiteY22" fmla="*/ 2511 h 10000"/>
                    <a:gd name="connsiteX23" fmla="*/ 1031 w 10000"/>
                    <a:gd name="connsiteY23" fmla="*/ 1660 h 10000"/>
                    <a:gd name="connsiteX24" fmla="*/ 1531 w 10000"/>
                    <a:gd name="connsiteY24" fmla="*/ 894 h 10000"/>
                    <a:gd name="connsiteX25" fmla="*/ 2094 w 10000"/>
                    <a:gd name="connsiteY25" fmla="*/ 383 h 10000"/>
                    <a:gd name="connsiteX26" fmla="*/ 2625 w 10000"/>
                    <a:gd name="connsiteY26" fmla="*/ 85 h 10000"/>
                    <a:gd name="connsiteX27" fmla="*/ 3188 w 10000"/>
                    <a:gd name="connsiteY27"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6656 w 10000"/>
                    <a:gd name="connsiteY7" fmla="*/ 8128 h 10000"/>
                    <a:gd name="connsiteX8" fmla="*/ 6688 w 10000"/>
                    <a:gd name="connsiteY8" fmla="*/ 8809 h 10000"/>
                    <a:gd name="connsiteX9" fmla="*/ 6844 w 10000"/>
                    <a:gd name="connsiteY9" fmla="*/ 9447 h 10000"/>
                    <a:gd name="connsiteX10" fmla="*/ 7156 w 10000"/>
                    <a:gd name="connsiteY10" fmla="*/ 10000 h 10000"/>
                    <a:gd name="connsiteX11" fmla="*/ 375 w 10000"/>
                    <a:gd name="connsiteY11" fmla="*/ 10000 h 10000"/>
                    <a:gd name="connsiteX12" fmla="*/ 250 w 10000"/>
                    <a:gd name="connsiteY12" fmla="*/ 9957 h 10000"/>
                    <a:gd name="connsiteX13" fmla="*/ 125 w 10000"/>
                    <a:gd name="connsiteY13" fmla="*/ 9830 h 10000"/>
                    <a:gd name="connsiteX14" fmla="*/ 31 w 10000"/>
                    <a:gd name="connsiteY14" fmla="*/ 9745 h 10000"/>
                    <a:gd name="connsiteX15" fmla="*/ 0 w 10000"/>
                    <a:gd name="connsiteY15" fmla="*/ 9574 h 10000"/>
                    <a:gd name="connsiteX16" fmla="*/ 0 w 10000"/>
                    <a:gd name="connsiteY16" fmla="*/ 6340 h 10000"/>
                    <a:gd name="connsiteX17" fmla="*/ 0 w 10000"/>
                    <a:gd name="connsiteY17" fmla="*/ 6170 h 10000"/>
                    <a:gd name="connsiteX18" fmla="*/ 0 w 10000"/>
                    <a:gd name="connsiteY18" fmla="*/ 6170 h 10000"/>
                    <a:gd name="connsiteX19" fmla="*/ 63 w 10000"/>
                    <a:gd name="connsiteY19" fmla="*/ 4809 h 10000"/>
                    <a:gd name="connsiteX20" fmla="*/ 281 w 10000"/>
                    <a:gd name="connsiteY20" fmla="*/ 3574 h 10000"/>
                    <a:gd name="connsiteX21" fmla="*/ 625 w 10000"/>
                    <a:gd name="connsiteY21" fmla="*/ 2511 h 10000"/>
                    <a:gd name="connsiteX22" fmla="*/ 1031 w 10000"/>
                    <a:gd name="connsiteY22" fmla="*/ 1660 h 10000"/>
                    <a:gd name="connsiteX23" fmla="*/ 1531 w 10000"/>
                    <a:gd name="connsiteY23" fmla="*/ 894 h 10000"/>
                    <a:gd name="connsiteX24" fmla="*/ 2094 w 10000"/>
                    <a:gd name="connsiteY24" fmla="*/ 383 h 10000"/>
                    <a:gd name="connsiteX25" fmla="*/ 2625 w 10000"/>
                    <a:gd name="connsiteY25" fmla="*/ 85 h 10000"/>
                    <a:gd name="connsiteX26" fmla="*/ 3188 w 10000"/>
                    <a:gd name="connsiteY26"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6688 w 10000"/>
                    <a:gd name="connsiteY7" fmla="*/ 8809 h 10000"/>
                    <a:gd name="connsiteX8" fmla="*/ 6844 w 10000"/>
                    <a:gd name="connsiteY8" fmla="*/ 9447 h 10000"/>
                    <a:gd name="connsiteX9" fmla="*/ 7156 w 10000"/>
                    <a:gd name="connsiteY9" fmla="*/ 10000 h 10000"/>
                    <a:gd name="connsiteX10" fmla="*/ 375 w 10000"/>
                    <a:gd name="connsiteY10" fmla="*/ 10000 h 10000"/>
                    <a:gd name="connsiteX11" fmla="*/ 250 w 10000"/>
                    <a:gd name="connsiteY11" fmla="*/ 9957 h 10000"/>
                    <a:gd name="connsiteX12" fmla="*/ 125 w 10000"/>
                    <a:gd name="connsiteY12" fmla="*/ 9830 h 10000"/>
                    <a:gd name="connsiteX13" fmla="*/ 31 w 10000"/>
                    <a:gd name="connsiteY13" fmla="*/ 9745 h 10000"/>
                    <a:gd name="connsiteX14" fmla="*/ 0 w 10000"/>
                    <a:gd name="connsiteY14" fmla="*/ 9574 h 10000"/>
                    <a:gd name="connsiteX15" fmla="*/ 0 w 10000"/>
                    <a:gd name="connsiteY15" fmla="*/ 6340 h 10000"/>
                    <a:gd name="connsiteX16" fmla="*/ 0 w 10000"/>
                    <a:gd name="connsiteY16" fmla="*/ 6170 h 10000"/>
                    <a:gd name="connsiteX17" fmla="*/ 0 w 10000"/>
                    <a:gd name="connsiteY17" fmla="*/ 6170 h 10000"/>
                    <a:gd name="connsiteX18" fmla="*/ 63 w 10000"/>
                    <a:gd name="connsiteY18" fmla="*/ 4809 h 10000"/>
                    <a:gd name="connsiteX19" fmla="*/ 281 w 10000"/>
                    <a:gd name="connsiteY19" fmla="*/ 3574 h 10000"/>
                    <a:gd name="connsiteX20" fmla="*/ 625 w 10000"/>
                    <a:gd name="connsiteY20" fmla="*/ 2511 h 10000"/>
                    <a:gd name="connsiteX21" fmla="*/ 1031 w 10000"/>
                    <a:gd name="connsiteY21" fmla="*/ 1660 h 10000"/>
                    <a:gd name="connsiteX22" fmla="*/ 1531 w 10000"/>
                    <a:gd name="connsiteY22" fmla="*/ 894 h 10000"/>
                    <a:gd name="connsiteX23" fmla="*/ 2094 w 10000"/>
                    <a:gd name="connsiteY23" fmla="*/ 383 h 10000"/>
                    <a:gd name="connsiteX24" fmla="*/ 2625 w 10000"/>
                    <a:gd name="connsiteY24" fmla="*/ 85 h 10000"/>
                    <a:gd name="connsiteX25" fmla="*/ 3188 w 10000"/>
                    <a:gd name="connsiteY25"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6844 w 10000"/>
                    <a:gd name="connsiteY7" fmla="*/ 9447 h 10000"/>
                    <a:gd name="connsiteX8" fmla="*/ 7156 w 10000"/>
                    <a:gd name="connsiteY8" fmla="*/ 10000 h 10000"/>
                    <a:gd name="connsiteX9" fmla="*/ 375 w 10000"/>
                    <a:gd name="connsiteY9" fmla="*/ 10000 h 10000"/>
                    <a:gd name="connsiteX10" fmla="*/ 250 w 10000"/>
                    <a:gd name="connsiteY10" fmla="*/ 9957 h 10000"/>
                    <a:gd name="connsiteX11" fmla="*/ 125 w 10000"/>
                    <a:gd name="connsiteY11" fmla="*/ 9830 h 10000"/>
                    <a:gd name="connsiteX12" fmla="*/ 31 w 10000"/>
                    <a:gd name="connsiteY12" fmla="*/ 9745 h 10000"/>
                    <a:gd name="connsiteX13" fmla="*/ 0 w 10000"/>
                    <a:gd name="connsiteY13" fmla="*/ 9574 h 10000"/>
                    <a:gd name="connsiteX14" fmla="*/ 0 w 10000"/>
                    <a:gd name="connsiteY14" fmla="*/ 6340 h 10000"/>
                    <a:gd name="connsiteX15" fmla="*/ 0 w 10000"/>
                    <a:gd name="connsiteY15" fmla="*/ 6170 h 10000"/>
                    <a:gd name="connsiteX16" fmla="*/ 0 w 10000"/>
                    <a:gd name="connsiteY16" fmla="*/ 6170 h 10000"/>
                    <a:gd name="connsiteX17" fmla="*/ 63 w 10000"/>
                    <a:gd name="connsiteY17" fmla="*/ 4809 h 10000"/>
                    <a:gd name="connsiteX18" fmla="*/ 281 w 10000"/>
                    <a:gd name="connsiteY18" fmla="*/ 3574 h 10000"/>
                    <a:gd name="connsiteX19" fmla="*/ 625 w 10000"/>
                    <a:gd name="connsiteY19" fmla="*/ 2511 h 10000"/>
                    <a:gd name="connsiteX20" fmla="*/ 1031 w 10000"/>
                    <a:gd name="connsiteY20" fmla="*/ 1660 h 10000"/>
                    <a:gd name="connsiteX21" fmla="*/ 1531 w 10000"/>
                    <a:gd name="connsiteY21" fmla="*/ 894 h 10000"/>
                    <a:gd name="connsiteX22" fmla="*/ 2094 w 10000"/>
                    <a:gd name="connsiteY22" fmla="*/ 383 h 10000"/>
                    <a:gd name="connsiteX23" fmla="*/ 2625 w 10000"/>
                    <a:gd name="connsiteY23" fmla="*/ 85 h 10000"/>
                    <a:gd name="connsiteX24" fmla="*/ 3188 w 10000"/>
                    <a:gd name="connsiteY24"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7156 w 10000"/>
                    <a:gd name="connsiteY7" fmla="*/ 10000 h 10000"/>
                    <a:gd name="connsiteX8" fmla="*/ 375 w 10000"/>
                    <a:gd name="connsiteY8" fmla="*/ 10000 h 10000"/>
                    <a:gd name="connsiteX9" fmla="*/ 250 w 10000"/>
                    <a:gd name="connsiteY9" fmla="*/ 9957 h 10000"/>
                    <a:gd name="connsiteX10" fmla="*/ 125 w 10000"/>
                    <a:gd name="connsiteY10" fmla="*/ 9830 h 10000"/>
                    <a:gd name="connsiteX11" fmla="*/ 31 w 10000"/>
                    <a:gd name="connsiteY11" fmla="*/ 9745 h 10000"/>
                    <a:gd name="connsiteX12" fmla="*/ 0 w 10000"/>
                    <a:gd name="connsiteY12" fmla="*/ 9574 h 10000"/>
                    <a:gd name="connsiteX13" fmla="*/ 0 w 10000"/>
                    <a:gd name="connsiteY13" fmla="*/ 6340 h 10000"/>
                    <a:gd name="connsiteX14" fmla="*/ 0 w 10000"/>
                    <a:gd name="connsiteY14" fmla="*/ 6170 h 10000"/>
                    <a:gd name="connsiteX15" fmla="*/ 0 w 10000"/>
                    <a:gd name="connsiteY15" fmla="*/ 6170 h 10000"/>
                    <a:gd name="connsiteX16" fmla="*/ 63 w 10000"/>
                    <a:gd name="connsiteY16" fmla="*/ 4809 h 10000"/>
                    <a:gd name="connsiteX17" fmla="*/ 281 w 10000"/>
                    <a:gd name="connsiteY17" fmla="*/ 3574 h 10000"/>
                    <a:gd name="connsiteX18" fmla="*/ 625 w 10000"/>
                    <a:gd name="connsiteY18" fmla="*/ 2511 h 10000"/>
                    <a:gd name="connsiteX19" fmla="*/ 1031 w 10000"/>
                    <a:gd name="connsiteY19" fmla="*/ 1660 h 10000"/>
                    <a:gd name="connsiteX20" fmla="*/ 1531 w 10000"/>
                    <a:gd name="connsiteY20" fmla="*/ 894 h 10000"/>
                    <a:gd name="connsiteX21" fmla="*/ 2094 w 10000"/>
                    <a:gd name="connsiteY21" fmla="*/ 383 h 10000"/>
                    <a:gd name="connsiteX22" fmla="*/ 2625 w 10000"/>
                    <a:gd name="connsiteY22" fmla="*/ 85 h 10000"/>
                    <a:gd name="connsiteX23" fmla="*/ 3188 w 10000"/>
                    <a:gd name="connsiteY23"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7156 w 10000"/>
                    <a:gd name="connsiteY7" fmla="*/ 10000 h 10000"/>
                    <a:gd name="connsiteX8" fmla="*/ 375 w 10000"/>
                    <a:gd name="connsiteY8" fmla="*/ 10000 h 10000"/>
                    <a:gd name="connsiteX9" fmla="*/ 250 w 10000"/>
                    <a:gd name="connsiteY9" fmla="*/ 9957 h 10000"/>
                    <a:gd name="connsiteX10" fmla="*/ 125 w 10000"/>
                    <a:gd name="connsiteY10" fmla="*/ 9830 h 10000"/>
                    <a:gd name="connsiteX11" fmla="*/ 31 w 10000"/>
                    <a:gd name="connsiteY11" fmla="*/ 9745 h 10000"/>
                    <a:gd name="connsiteX12" fmla="*/ 0 w 10000"/>
                    <a:gd name="connsiteY12" fmla="*/ 9574 h 10000"/>
                    <a:gd name="connsiteX13" fmla="*/ 0 w 10000"/>
                    <a:gd name="connsiteY13" fmla="*/ 6340 h 10000"/>
                    <a:gd name="connsiteX14" fmla="*/ 0 w 10000"/>
                    <a:gd name="connsiteY14" fmla="*/ 6170 h 10000"/>
                    <a:gd name="connsiteX15" fmla="*/ 0 w 10000"/>
                    <a:gd name="connsiteY15" fmla="*/ 6170 h 10000"/>
                    <a:gd name="connsiteX16" fmla="*/ 63 w 10000"/>
                    <a:gd name="connsiteY16" fmla="*/ 4809 h 10000"/>
                    <a:gd name="connsiteX17" fmla="*/ 281 w 10000"/>
                    <a:gd name="connsiteY17" fmla="*/ 3574 h 10000"/>
                    <a:gd name="connsiteX18" fmla="*/ 625 w 10000"/>
                    <a:gd name="connsiteY18" fmla="*/ 2511 h 10000"/>
                    <a:gd name="connsiteX19" fmla="*/ 1031 w 10000"/>
                    <a:gd name="connsiteY19" fmla="*/ 1660 h 10000"/>
                    <a:gd name="connsiteX20" fmla="*/ 1531 w 10000"/>
                    <a:gd name="connsiteY20" fmla="*/ 894 h 10000"/>
                    <a:gd name="connsiteX21" fmla="*/ 2094 w 10000"/>
                    <a:gd name="connsiteY21" fmla="*/ 383 h 10000"/>
                    <a:gd name="connsiteX22" fmla="*/ 2625 w 10000"/>
                    <a:gd name="connsiteY22" fmla="*/ 85 h 10000"/>
                    <a:gd name="connsiteX23" fmla="*/ 3188 w 10000"/>
                    <a:gd name="connsiteY23"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7156 w 10000"/>
                    <a:gd name="connsiteY7" fmla="*/ 10000 h 10000"/>
                    <a:gd name="connsiteX8" fmla="*/ 375 w 10000"/>
                    <a:gd name="connsiteY8" fmla="*/ 10000 h 10000"/>
                    <a:gd name="connsiteX9" fmla="*/ 250 w 10000"/>
                    <a:gd name="connsiteY9" fmla="*/ 9957 h 10000"/>
                    <a:gd name="connsiteX10" fmla="*/ 125 w 10000"/>
                    <a:gd name="connsiteY10" fmla="*/ 9830 h 10000"/>
                    <a:gd name="connsiteX11" fmla="*/ 31 w 10000"/>
                    <a:gd name="connsiteY11" fmla="*/ 9745 h 10000"/>
                    <a:gd name="connsiteX12" fmla="*/ 0 w 10000"/>
                    <a:gd name="connsiteY12" fmla="*/ 9574 h 10000"/>
                    <a:gd name="connsiteX13" fmla="*/ 0 w 10000"/>
                    <a:gd name="connsiteY13" fmla="*/ 6340 h 10000"/>
                    <a:gd name="connsiteX14" fmla="*/ 0 w 10000"/>
                    <a:gd name="connsiteY14" fmla="*/ 6170 h 10000"/>
                    <a:gd name="connsiteX15" fmla="*/ 0 w 10000"/>
                    <a:gd name="connsiteY15" fmla="*/ 6170 h 10000"/>
                    <a:gd name="connsiteX16" fmla="*/ 63 w 10000"/>
                    <a:gd name="connsiteY16" fmla="*/ 4809 h 10000"/>
                    <a:gd name="connsiteX17" fmla="*/ 281 w 10000"/>
                    <a:gd name="connsiteY17" fmla="*/ 3574 h 10000"/>
                    <a:gd name="connsiteX18" fmla="*/ 625 w 10000"/>
                    <a:gd name="connsiteY18" fmla="*/ 2511 h 10000"/>
                    <a:gd name="connsiteX19" fmla="*/ 1031 w 10000"/>
                    <a:gd name="connsiteY19" fmla="*/ 1660 h 10000"/>
                    <a:gd name="connsiteX20" fmla="*/ 1531 w 10000"/>
                    <a:gd name="connsiteY20" fmla="*/ 894 h 10000"/>
                    <a:gd name="connsiteX21" fmla="*/ 2094 w 10000"/>
                    <a:gd name="connsiteY21" fmla="*/ 383 h 10000"/>
                    <a:gd name="connsiteX22" fmla="*/ 2625 w 10000"/>
                    <a:gd name="connsiteY22" fmla="*/ 85 h 10000"/>
                    <a:gd name="connsiteX23" fmla="*/ 3188 w 10000"/>
                    <a:gd name="connsiteY23"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250 w 10000"/>
                    <a:gd name="connsiteY8" fmla="*/ 9957 h 10000"/>
                    <a:gd name="connsiteX9" fmla="*/ 125 w 10000"/>
                    <a:gd name="connsiteY9" fmla="*/ 9830 h 10000"/>
                    <a:gd name="connsiteX10" fmla="*/ 31 w 10000"/>
                    <a:gd name="connsiteY10" fmla="*/ 9745 h 10000"/>
                    <a:gd name="connsiteX11" fmla="*/ 0 w 10000"/>
                    <a:gd name="connsiteY11" fmla="*/ 9574 h 10000"/>
                    <a:gd name="connsiteX12" fmla="*/ 0 w 10000"/>
                    <a:gd name="connsiteY12" fmla="*/ 6340 h 10000"/>
                    <a:gd name="connsiteX13" fmla="*/ 0 w 10000"/>
                    <a:gd name="connsiteY13" fmla="*/ 6170 h 10000"/>
                    <a:gd name="connsiteX14" fmla="*/ 0 w 10000"/>
                    <a:gd name="connsiteY14" fmla="*/ 6170 h 10000"/>
                    <a:gd name="connsiteX15" fmla="*/ 63 w 10000"/>
                    <a:gd name="connsiteY15" fmla="*/ 4809 h 10000"/>
                    <a:gd name="connsiteX16" fmla="*/ 281 w 10000"/>
                    <a:gd name="connsiteY16" fmla="*/ 3574 h 10000"/>
                    <a:gd name="connsiteX17" fmla="*/ 625 w 10000"/>
                    <a:gd name="connsiteY17" fmla="*/ 2511 h 10000"/>
                    <a:gd name="connsiteX18" fmla="*/ 1031 w 10000"/>
                    <a:gd name="connsiteY18" fmla="*/ 1660 h 10000"/>
                    <a:gd name="connsiteX19" fmla="*/ 1531 w 10000"/>
                    <a:gd name="connsiteY19" fmla="*/ 894 h 10000"/>
                    <a:gd name="connsiteX20" fmla="*/ 2094 w 10000"/>
                    <a:gd name="connsiteY20" fmla="*/ 383 h 10000"/>
                    <a:gd name="connsiteX21" fmla="*/ 2625 w 10000"/>
                    <a:gd name="connsiteY21" fmla="*/ 85 h 10000"/>
                    <a:gd name="connsiteX22" fmla="*/ 3188 w 10000"/>
                    <a:gd name="connsiteY22"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250 w 10000"/>
                    <a:gd name="connsiteY8" fmla="*/ 9957 h 10000"/>
                    <a:gd name="connsiteX9" fmla="*/ 125 w 10000"/>
                    <a:gd name="connsiteY9" fmla="*/ 9830 h 10000"/>
                    <a:gd name="connsiteX10" fmla="*/ 31 w 10000"/>
                    <a:gd name="connsiteY10" fmla="*/ 9745 h 10000"/>
                    <a:gd name="connsiteX11" fmla="*/ 0 w 10000"/>
                    <a:gd name="connsiteY11" fmla="*/ 9574 h 10000"/>
                    <a:gd name="connsiteX12" fmla="*/ 0 w 10000"/>
                    <a:gd name="connsiteY12" fmla="*/ 6340 h 10000"/>
                    <a:gd name="connsiteX13" fmla="*/ 0 w 10000"/>
                    <a:gd name="connsiteY13" fmla="*/ 6170 h 10000"/>
                    <a:gd name="connsiteX14" fmla="*/ 0 w 10000"/>
                    <a:gd name="connsiteY14" fmla="*/ 6170 h 10000"/>
                    <a:gd name="connsiteX15" fmla="*/ 63 w 10000"/>
                    <a:gd name="connsiteY15" fmla="*/ 4809 h 10000"/>
                    <a:gd name="connsiteX16" fmla="*/ 281 w 10000"/>
                    <a:gd name="connsiteY16" fmla="*/ 3574 h 10000"/>
                    <a:gd name="connsiteX17" fmla="*/ 625 w 10000"/>
                    <a:gd name="connsiteY17" fmla="*/ 2511 h 10000"/>
                    <a:gd name="connsiteX18" fmla="*/ 1031 w 10000"/>
                    <a:gd name="connsiteY18" fmla="*/ 1660 h 10000"/>
                    <a:gd name="connsiteX19" fmla="*/ 1531 w 10000"/>
                    <a:gd name="connsiteY19" fmla="*/ 894 h 10000"/>
                    <a:gd name="connsiteX20" fmla="*/ 2094 w 10000"/>
                    <a:gd name="connsiteY20" fmla="*/ 383 h 10000"/>
                    <a:gd name="connsiteX21" fmla="*/ 2625 w 10000"/>
                    <a:gd name="connsiteY21" fmla="*/ 85 h 10000"/>
                    <a:gd name="connsiteX22" fmla="*/ 3188 w 10000"/>
                    <a:gd name="connsiteY22"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250 w 10000"/>
                    <a:gd name="connsiteY8" fmla="*/ 9957 h 10000"/>
                    <a:gd name="connsiteX9" fmla="*/ 125 w 10000"/>
                    <a:gd name="connsiteY9" fmla="*/ 9830 h 10000"/>
                    <a:gd name="connsiteX10" fmla="*/ 31 w 10000"/>
                    <a:gd name="connsiteY10" fmla="*/ 9745 h 10000"/>
                    <a:gd name="connsiteX11" fmla="*/ 0 w 10000"/>
                    <a:gd name="connsiteY11" fmla="*/ 9574 h 10000"/>
                    <a:gd name="connsiteX12" fmla="*/ 0 w 10000"/>
                    <a:gd name="connsiteY12" fmla="*/ 6340 h 10000"/>
                    <a:gd name="connsiteX13" fmla="*/ 0 w 10000"/>
                    <a:gd name="connsiteY13" fmla="*/ 6170 h 10000"/>
                    <a:gd name="connsiteX14" fmla="*/ 0 w 10000"/>
                    <a:gd name="connsiteY14" fmla="*/ 6170 h 10000"/>
                    <a:gd name="connsiteX15" fmla="*/ 63 w 10000"/>
                    <a:gd name="connsiteY15" fmla="*/ 4809 h 10000"/>
                    <a:gd name="connsiteX16" fmla="*/ 281 w 10000"/>
                    <a:gd name="connsiteY16" fmla="*/ 3574 h 10000"/>
                    <a:gd name="connsiteX17" fmla="*/ 625 w 10000"/>
                    <a:gd name="connsiteY17" fmla="*/ 2511 h 10000"/>
                    <a:gd name="connsiteX18" fmla="*/ 1031 w 10000"/>
                    <a:gd name="connsiteY18" fmla="*/ 1660 h 10000"/>
                    <a:gd name="connsiteX19" fmla="*/ 1531 w 10000"/>
                    <a:gd name="connsiteY19" fmla="*/ 894 h 10000"/>
                    <a:gd name="connsiteX20" fmla="*/ 2094 w 10000"/>
                    <a:gd name="connsiteY20" fmla="*/ 383 h 10000"/>
                    <a:gd name="connsiteX21" fmla="*/ 2625 w 10000"/>
                    <a:gd name="connsiteY21" fmla="*/ 85 h 10000"/>
                    <a:gd name="connsiteX22" fmla="*/ 3188 w 10000"/>
                    <a:gd name="connsiteY22"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250 w 10000"/>
                    <a:gd name="connsiteY8" fmla="*/ 9957 h 10000"/>
                    <a:gd name="connsiteX9" fmla="*/ 125 w 10000"/>
                    <a:gd name="connsiteY9" fmla="*/ 9830 h 10000"/>
                    <a:gd name="connsiteX10" fmla="*/ 31 w 10000"/>
                    <a:gd name="connsiteY10" fmla="*/ 9745 h 10000"/>
                    <a:gd name="connsiteX11" fmla="*/ 0 w 10000"/>
                    <a:gd name="connsiteY11" fmla="*/ 9574 h 10000"/>
                    <a:gd name="connsiteX12" fmla="*/ 0 w 10000"/>
                    <a:gd name="connsiteY12" fmla="*/ 6340 h 10000"/>
                    <a:gd name="connsiteX13" fmla="*/ 0 w 10000"/>
                    <a:gd name="connsiteY13" fmla="*/ 6170 h 10000"/>
                    <a:gd name="connsiteX14" fmla="*/ 0 w 10000"/>
                    <a:gd name="connsiteY14" fmla="*/ 6170 h 10000"/>
                    <a:gd name="connsiteX15" fmla="*/ 63 w 10000"/>
                    <a:gd name="connsiteY15" fmla="*/ 4809 h 10000"/>
                    <a:gd name="connsiteX16" fmla="*/ 281 w 10000"/>
                    <a:gd name="connsiteY16" fmla="*/ 3574 h 10000"/>
                    <a:gd name="connsiteX17" fmla="*/ 625 w 10000"/>
                    <a:gd name="connsiteY17" fmla="*/ 2511 h 10000"/>
                    <a:gd name="connsiteX18" fmla="*/ 1031 w 10000"/>
                    <a:gd name="connsiteY18" fmla="*/ 1660 h 10000"/>
                    <a:gd name="connsiteX19" fmla="*/ 1531 w 10000"/>
                    <a:gd name="connsiteY19" fmla="*/ 894 h 10000"/>
                    <a:gd name="connsiteX20" fmla="*/ 2094 w 10000"/>
                    <a:gd name="connsiteY20" fmla="*/ 383 h 10000"/>
                    <a:gd name="connsiteX21" fmla="*/ 2625 w 10000"/>
                    <a:gd name="connsiteY21" fmla="*/ 85 h 10000"/>
                    <a:gd name="connsiteX22" fmla="*/ 3188 w 10000"/>
                    <a:gd name="connsiteY22"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250 w 10000"/>
                    <a:gd name="connsiteY8" fmla="*/ 9957 h 10000"/>
                    <a:gd name="connsiteX9" fmla="*/ 125 w 10000"/>
                    <a:gd name="connsiteY9" fmla="*/ 9830 h 10000"/>
                    <a:gd name="connsiteX10" fmla="*/ 31 w 10000"/>
                    <a:gd name="connsiteY10" fmla="*/ 9745 h 10000"/>
                    <a:gd name="connsiteX11" fmla="*/ 0 w 10000"/>
                    <a:gd name="connsiteY11" fmla="*/ 9574 h 10000"/>
                    <a:gd name="connsiteX12" fmla="*/ 0 w 10000"/>
                    <a:gd name="connsiteY12" fmla="*/ 6340 h 10000"/>
                    <a:gd name="connsiteX13" fmla="*/ 0 w 10000"/>
                    <a:gd name="connsiteY13" fmla="*/ 6170 h 10000"/>
                    <a:gd name="connsiteX14" fmla="*/ 0 w 10000"/>
                    <a:gd name="connsiteY14" fmla="*/ 6170 h 10000"/>
                    <a:gd name="connsiteX15" fmla="*/ 63 w 10000"/>
                    <a:gd name="connsiteY15" fmla="*/ 4809 h 10000"/>
                    <a:gd name="connsiteX16" fmla="*/ 281 w 10000"/>
                    <a:gd name="connsiteY16" fmla="*/ 3574 h 10000"/>
                    <a:gd name="connsiteX17" fmla="*/ 625 w 10000"/>
                    <a:gd name="connsiteY17" fmla="*/ 2511 h 10000"/>
                    <a:gd name="connsiteX18" fmla="*/ 1031 w 10000"/>
                    <a:gd name="connsiteY18" fmla="*/ 1660 h 10000"/>
                    <a:gd name="connsiteX19" fmla="*/ 1531 w 10000"/>
                    <a:gd name="connsiteY19" fmla="*/ 894 h 10000"/>
                    <a:gd name="connsiteX20" fmla="*/ 2094 w 10000"/>
                    <a:gd name="connsiteY20" fmla="*/ 383 h 10000"/>
                    <a:gd name="connsiteX21" fmla="*/ 2625 w 10000"/>
                    <a:gd name="connsiteY21" fmla="*/ 85 h 10000"/>
                    <a:gd name="connsiteX22" fmla="*/ 3188 w 10000"/>
                    <a:gd name="connsiteY22"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250 w 10000"/>
                    <a:gd name="connsiteY8" fmla="*/ 9957 h 10000"/>
                    <a:gd name="connsiteX9" fmla="*/ 125 w 10000"/>
                    <a:gd name="connsiteY9" fmla="*/ 9830 h 10000"/>
                    <a:gd name="connsiteX10" fmla="*/ 31 w 10000"/>
                    <a:gd name="connsiteY10" fmla="*/ 9745 h 10000"/>
                    <a:gd name="connsiteX11" fmla="*/ 0 w 10000"/>
                    <a:gd name="connsiteY11" fmla="*/ 9574 h 10000"/>
                    <a:gd name="connsiteX12" fmla="*/ 0 w 10000"/>
                    <a:gd name="connsiteY12" fmla="*/ 6340 h 10000"/>
                    <a:gd name="connsiteX13" fmla="*/ 0 w 10000"/>
                    <a:gd name="connsiteY13" fmla="*/ 6170 h 10000"/>
                    <a:gd name="connsiteX14" fmla="*/ 0 w 10000"/>
                    <a:gd name="connsiteY14" fmla="*/ 6170 h 10000"/>
                    <a:gd name="connsiteX15" fmla="*/ 63 w 10000"/>
                    <a:gd name="connsiteY15" fmla="*/ 4809 h 10000"/>
                    <a:gd name="connsiteX16" fmla="*/ 281 w 10000"/>
                    <a:gd name="connsiteY16" fmla="*/ 3574 h 10000"/>
                    <a:gd name="connsiteX17" fmla="*/ 625 w 10000"/>
                    <a:gd name="connsiteY17" fmla="*/ 2511 h 10000"/>
                    <a:gd name="connsiteX18" fmla="*/ 1031 w 10000"/>
                    <a:gd name="connsiteY18" fmla="*/ 1660 h 10000"/>
                    <a:gd name="connsiteX19" fmla="*/ 1531 w 10000"/>
                    <a:gd name="connsiteY19" fmla="*/ 894 h 10000"/>
                    <a:gd name="connsiteX20" fmla="*/ 2094 w 10000"/>
                    <a:gd name="connsiteY20" fmla="*/ 383 h 10000"/>
                    <a:gd name="connsiteX21" fmla="*/ 2625 w 10000"/>
                    <a:gd name="connsiteY21" fmla="*/ 85 h 10000"/>
                    <a:gd name="connsiteX22" fmla="*/ 3188 w 10000"/>
                    <a:gd name="connsiteY22"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250 w 10000"/>
                    <a:gd name="connsiteY8" fmla="*/ 9957 h 10000"/>
                    <a:gd name="connsiteX9" fmla="*/ 125 w 10000"/>
                    <a:gd name="connsiteY9" fmla="*/ 9830 h 10000"/>
                    <a:gd name="connsiteX10" fmla="*/ 31 w 10000"/>
                    <a:gd name="connsiteY10" fmla="*/ 9745 h 10000"/>
                    <a:gd name="connsiteX11" fmla="*/ 0 w 10000"/>
                    <a:gd name="connsiteY11" fmla="*/ 9574 h 10000"/>
                    <a:gd name="connsiteX12" fmla="*/ 0 w 10000"/>
                    <a:gd name="connsiteY12" fmla="*/ 6340 h 10000"/>
                    <a:gd name="connsiteX13" fmla="*/ 0 w 10000"/>
                    <a:gd name="connsiteY13" fmla="*/ 6170 h 10000"/>
                    <a:gd name="connsiteX14" fmla="*/ 0 w 10000"/>
                    <a:gd name="connsiteY14" fmla="*/ 6170 h 10000"/>
                    <a:gd name="connsiteX15" fmla="*/ 63 w 10000"/>
                    <a:gd name="connsiteY15" fmla="*/ 4809 h 10000"/>
                    <a:gd name="connsiteX16" fmla="*/ 281 w 10000"/>
                    <a:gd name="connsiteY16" fmla="*/ 3574 h 10000"/>
                    <a:gd name="connsiteX17" fmla="*/ 625 w 10000"/>
                    <a:gd name="connsiteY17" fmla="*/ 2511 h 10000"/>
                    <a:gd name="connsiteX18" fmla="*/ 1031 w 10000"/>
                    <a:gd name="connsiteY18" fmla="*/ 1660 h 10000"/>
                    <a:gd name="connsiteX19" fmla="*/ 1531 w 10000"/>
                    <a:gd name="connsiteY19" fmla="*/ 894 h 10000"/>
                    <a:gd name="connsiteX20" fmla="*/ 2094 w 10000"/>
                    <a:gd name="connsiteY20" fmla="*/ 383 h 10000"/>
                    <a:gd name="connsiteX21" fmla="*/ 2625 w 10000"/>
                    <a:gd name="connsiteY21" fmla="*/ 85 h 10000"/>
                    <a:gd name="connsiteX22" fmla="*/ 3188 w 10000"/>
                    <a:gd name="connsiteY22" fmla="*/ 0 h 10000"/>
                    <a:gd name="connsiteX0" fmla="*/ 3392 w 10204"/>
                    <a:gd name="connsiteY0" fmla="*/ 0 h 10000"/>
                    <a:gd name="connsiteX1" fmla="*/ 6017 w 10204"/>
                    <a:gd name="connsiteY1" fmla="*/ 0 h 10000"/>
                    <a:gd name="connsiteX2" fmla="*/ 7485 w 10204"/>
                    <a:gd name="connsiteY2" fmla="*/ 1745 h 10000"/>
                    <a:gd name="connsiteX3" fmla="*/ 8923 w 10204"/>
                    <a:gd name="connsiteY3" fmla="*/ 0 h 10000"/>
                    <a:gd name="connsiteX4" fmla="*/ 10204 w 10204"/>
                    <a:gd name="connsiteY4" fmla="*/ 0 h 10000"/>
                    <a:gd name="connsiteX5" fmla="*/ 7110 w 10204"/>
                    <a:gd name="connsiteY5" fmla="*/ 6681 h 10000"/>
                    <a:gd name="connsiteX6" fmla="*/ 7360 w 10204"/>
                    <a:gd name="connsiteY6" fmla="*/ 10000 h 10000"/>
                    <a:gd name="connsiteX7" fmla="*/ 579 w 10204"/>
                    <a:gd name="connsiteY7" fmla="*/ 10000 h 10000"/>
                    <a:gd name="connsiteX8" fmla="*/ 329 w 10204"/>
                    <a:gd name="connsiteY8" fmla="*/ 9830 h 10000"/>
                    <a:gd name="connsiteX9" fmla="*/ 235 w 10204"/>
                    <a:gd name="connsiteY9" fmla="*/ 9745 h 10000"/>
                    <a:gd name="connsiteX10" fmla="*/ 204 w 10204"/>
                    <a:gd name="connsiteY10" fmla="*/ 9574 h 10000"/>
                    <a:gd name="connsiteX11" fmla="*/ 204 w 10204"/>
                    <a:gd name="connsiteY11" fmla="*/ 6340 h 10000"/>
                    <a:gd name="connsiteX12" fmla="*/ 204 w 10204"/>
                    <a:gd name="connsiteY12" fmla="*/ 6170 h 10000"/>
                    <a:gd name="connsiteX13" fmla="*/ 204 w 10204"/>
                    <a:gd name="connsiteY13" fmla="*/ 6170 h 10000"/>
                    <a:gd name="connsiteX14" fmla="*/ 267 w 10204"/>
                    <a:gd name="connsiteY14" fmla="*/ 4809 h 10000"/>
                    <a:gd name="connsiteX15" fmla="*/ 485 w 10204"/>
                    <a:gd name="connsiteY15" fmla="*/ 3574 h 10000"/>
                    <a:gd name="connsiteX16" fmla="*/ 829 w 10204"/>
                    <a:gd name="connsiteY16" fmla="*/ 2511 h 10000"/>
                    <a:gd name="connsiteX17" fmla="*/ 1235 w 10204"/>
                    <a:gd name="connsiteY17" fmla="*/ 1660 h 10000"/>
                    <a:gd name="connsiteX18" fmla="*/ 1735 w 10204"/>
                    <a:gd name="connsiteY18" fmla="*/ 894 h 10000"/>
                    <a:gd name="connsiteX19" fmla="*/ 2298 w 10204"/>
                    <a:gd name="connsiteY19" fmla="*/ 383 h 10000"/>
                    <a:gd name="connsiteX20" fmla="*/ 2829 w 10204"/>
                    <a:gd name="connsiteY20" fmla="*/ 85 h 10000"/>
                    <a:gd name="connsiteX21" fmla="*/ 3392 w 10204"/>
                    <a:gd name="connsiteY21" fmla="*/ 0 h 10000"/>
                    <a:gd name="connsiteX0" fmla="*/ 3429 w 10241"/>
                    <a:gd name="connsiteY0" fmla="*/ 0 h 10000"/>
                    <a:gd name="connsiteX1" fmla="*/ 6054 w 10241"/>
                    <a:gd name="connsiteY1" fmla="*/ 0 h 10000"/>
                    <a:gd name="connsiteX2" fmla="*/ 7522 w 10241"/>
                    <a:gd name="connsiteY2" fmla="*/ 1745 h 10000"/>
                    <a:gd name="connsiteX3" fmla="*/ 8960 w 10241"/>
                    <a:gd name="connsiteY3" fmla="*/ 0 h 10000"/>
                    <a:gd name="connsiteX4" fmla="*/ 10241 w 10241"/>
                    <a:gd name="connsiteY4" fmla="*/ 0 h 10000"/>
                    <a:gd name="connsiteX5" fmla="*/ 7147 w 10241"/>
                    <a:gd name="connsiteY5" fmla="*/ 6681 h 10000"/>
                    <a:gd name="connsiteX6" fmla="*/ 7397 w 10241"/>
                    <a:gd name="connsiteY6" fmla="*/ 10000 h 10000"/>
                    <a:gd name="connsiteX7" fmla="*/ 616 w 10241"/>
                    <a:gd name="connsiteY7" fmla="*/ 10000 h 10000"/>
                    <a:gd name="connsiteX8" fmla="*/ 272 w 10241"/>
                    <a:gd name="connsiteY8" fmla="*/ 9745 h 10000"/>
                    <a:gd name="connsiteX9" fmla="*/ 241 w 10241"/>
                    <a:gd name="connsiteY9" fmla="*/ 9574 h 10000"/>
                    <a:gd name="connsiteX10" fmla="*/ 241 w 10241"/>
                    <a:gd name="connsiteY10" fmla="*/ 6340 h 10000"/>
                    <a:gd name="connsiteX11" fmla="*/ 241 w 10241"/>
                    <a:gd name="connsiteY11" fmla="*/ 6170 h 10000"/>
                    <a:gd name="connsiteX12" fmla="*/ 241 w 10241"/>
                    <a:gd name="connsiteY12" fmla="*/ 6170 h 10000"/>
                    <a:gd name="connsiteX13" fmla="*/ 304 w 10241"/>
                    <a:gd name="connsiteY13" fmla="*/ 4809 h 10000"/>
                    <a:gd name="connsiteX14" fmla="*/ 522 w 10241"/>
                    <a:gd name="connsiteY14" fmla="*/ 3574 h 10000"/>
                    <a:gd name="connsiteX15" fmla="*/ 866 w 10241"/>
                    <a:gd name="connsiteY15" fmla="*/ 2511 h 10000"/>
                    <a:gd name="connsiteX16" fmla="*/ 1272 w 10241"/>
                    <a:gd name="connsiteY16" fmla="*/ 1660 h 10000"/>
                    <a:gd name="connsiteX17" fmla="*/ 1772 w 10241"/>
                    <a:gd name="connsiteY17" fmla="*/ 894 h 10000"/>
                    <a:gd name="connsiteX18" fmla="*/ 2335 w 10241"/>
                    <a:gd name="connsiteY18" fmla="*/ 383 h 10000"/>
                    <a:gd name="connsiteX19" fmla="*/ 2866 w 10241"/>
                    <a:gd name="connsiteY19" fmla="*/ 85 h 10000"/>
                    <a:gd name="connsiteX20" fmla="*/ 3429 w 10241"/>
                    <a:gd name="connsiteY20" fmla="*/ 0 h 10000"/>
                    <a:gd name="connsiteX0" fmla="*/ 3442 w 10254"/>
                    <a:gd name="connsiteY0" fmla="*/ 0 h 10000"/>
                    <a:gd name="connsiteX1" fmla="*/ 6067 w 10254"/>
                    <a:gd name="connsiteY1" fmla="*/ 0 h 10000"/>
                    <a:gd name="connsiteX2" fmla="*/ 7535 w 10254"/>
                    <a:gd name="connsiteY2" fmla="*/ 1745 h 10000"/>
                    <a:gd name="connsiteX3" fmla="*/ 8973 w 10254"/>
                    <a:gd name="connsiteY3" fmla="*/ 0 h 10000"/>
                    <a:gd name="connsiteX4" fmla="*/ 10254 w 10254"/>
                    <a:gd name="connsiteY4" fmla="*/ 0 h 10000"/>
                    <a:gd name="connsiteX5" fmla="*/ 7160 w 10254"/>
                    <a:gd name="connsiteY5" fmla="*/ 6681 h 10000"/>
                    <a:gd name="connsiteX6" fmla="*/ 7410 w 10254"/>
                    <a:gd name="connsiteY6" fmla="*/ 10000 h 10000"/>
                    <a:gd name="connsiteX7" fmla="*/ 629 w 10254"/>
                    <a:gd name="connsiteY7" fmla="*/ 10000 h 10000"/>
                    <a:gd name="connsiteX8" fmla="*/ 254 w 10254"/>
                    <a:gd name="connsiteY8" fmla="*/ 9574 h 10000"/>
                    <a:gd name="connsiteX9" fmla="*/ 254 w 10254"/>
                    <a:gd name="connsiteY9" fmla="*/ 6340 h 10000"/>
                    <a:gd name="connsiteX10" fmla="*/ 254 w 10254"/>
                    <a:gd name="connsiteY10" fmla="*/ 6170 h 10000"/>
                    <a:gd name="connsiteX11" fmla="*/ 254 w 10254"/>
                    <a:gd name="connsiteY11" fmla="*/ 6170 h 10000"/>
                    <a:gd name="connsiteX12" fmla="*/ 317 w 10254"/>
                    <a:gd name="connsiteY12" fmla="*/ 4809 h 10000"/>
                    <a:gd name="connsiteX13" fmla="*/ 535 w 10254"/>
                    <a:gd name="connsiteY13" fmla="*/ 3574 h 10000"/>
                    <a:gd name="connsiteX14" fmla="*/ 879 w 10254"/>
                    <a:gd name="connsiteY14" fmla="*/ 2511 h 10000"/>
                    <a:gd name="connsiteX15" fmla="*/ 1285 w 10254"/>
                    <a:gd name="connsiteY15" fmla="*/ 1660 h 10000"/>
                    <a:gd name="connsiteX16" fmla="*/ 1785 w 10254"/>
                    <a:gd name="connsiteY16" fmla="*/ 894 h 10000"/>
                    <a:gd name="connsiteX17" fmla="*/ 2348 w 10254"/>
                    <a:gd name="connsiteY17" fmla="*/ 383 h 10000"/>
                    <a:gd name="connsiteX18" fmla="*/ 2879 w 10254"/>
                    <a:gd name="connsiteY18" fmla="*/ 85 h 10000"/>
                    <a:gd name="connsiteX19" fmla="*/ 3442 w 10254"/>
                    <a:gd name="connsiteY19"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340 h 10000"/>
                    <a:gd name="connsiteX10" fmla="*/ 0 w 10000"/>
                    <a:gd name="connsiteY10" fmla="*/ 6170 h 10000"/>
                    <a:gd name="connsiteX11" fmla="*/ 0 w 10000"/>
                    <a:gd name="connsiteY11" fmla="*/ 6170 h 10000"/>
                    <a:gd name="connsiteX12" fmla="*/ 63 w 10000"/>
                    <a:gd name="connsiteY12" fmla="*/ 4809 h 10000"/>
                    <a:gd name="connsiteX13" fmla="*/ 281 w 10000"/>
                    <a:gd name="connsiteY13" fmla="*/ 3574 h 10000"/>
                    <a:gd name="connsiteX14" fmla="*/ 625 w 10000"/>
                    <a:gd name="connsiteY14" fmla="*/ 2511 h 10000"/>
                    <a:gd name="connsiteX15" fmla="*/ 1031 w 10000"/>
                    <a:gd name="connsiteY15" fmla="*/ 1660 h 10000"/>
                    <a:gd name="connsiteX16" fmla="*/ 1531 w 10000"/>
                    <a:gd name="connsiteY16" fmla="*/ 894 h 10000"/>
                    <a:gd name="connsiteX17" fmla="*/ 2094 w 10000"/>
                    <a:gd name="connsiteY17" fmla="*/ 383 h 10000"/>
                    <a:gd name="connsiteX18" fmla="*/ 2625 w 10000"/>
                    <a:gd name="connsiteY18" fmla="*/ 85 h 10000"/>
                    <a:gd name="connsiteX19" fmla="*/ 3188 w 10000"/>
                    <a:gd name="connsiteY19"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340 h 10000"/>
                    <a:gd name="connsiteX10" fmla="*/ 0 w 10000"/>
                    <a:gd name="connsiteY10" fmla="*/ 6170 h 10000"/>
                    <a:gd name="connsiteX11" fmla="*/ 0 w 10000"/>
                    <a:gd name="connsiteY11" fmla="*/ 6170 h 10000"/>
                    <a:gd name="connsiteX12" fmla="*/ 63 w 10000"/>
                    <a:gd name="connsiteY12" fmla="*/ 4809 h 10000"/>
                    <a:gd name="connsiteX13" fmla="*/ 281 w 10000"/>
                    <a:gd name="connsiteY13" fmla="*/ 3574 h 10000"/>
                    <a:gd name="connsiteX14" fmla="*/ 625 w 10000"/>
                    <a:gd name="connsiteY14" fmla="*/ 2511 h 10000"/>
                    <a:gd name="connsiteX15" fmla="*/ 1031 w 10000"/>
                    <a:gd name="connsiteY15" fmla="*/ 1660 h 10000"/>
                    <a:gd name="connsiteX16" fmla="*/ 1531 w 10000"/>
                    <a:gd name="connsiteY16" fmla="*/ 894 h 10000"/>
                    <a:gd name="connsiteX17" fmla="*/ 2094 w 10000"/>
                    <a:gd name="connsiteY17" fmla="*/ 383 h 10000"/>
                    <a:gd name="connsiteX18" fmla="*/ 2625 w 10000"/>
                    <a:gd name="connsiteY18" fmla="*/ 85 h 10000"/>
                    <a:gd name="connsiteX19" fmla="*/ 3188 w 10000"/>
                    <a:gd name="connsiteY19"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340 h 10000"/>
                    <a:gd name="connsiteX10" fmla="*/ 0 w 10000"/>
                    <a:gd name="connsiteY10" fmla="*/ 6170 h 10000"/>
                    <a:gd name="connsiteX11" fmla="*/ 0 w 10000"/>
                    <a:gd name="connsiteY11" fmla="*/ 6170 h 10000"/>
                    <a:gd name="connsiteX12" fmla="*/ 63 w 10000"/>
                    <a:gd name="connsiteY12" fmla="*/ 4809 h 10000"/>
                    <a:gd name="connsiteX13" fmla="*/ 281 w 10000"/>
                    <a:gd name="connsiteY13" fmla="*/ 3574 h 10000"/>
                    <a:gd name="connsiteX14" fmla="*/ 625 w 10000"/>
                    <a:gd name="connsiteY14" fmla="*/ 2511 h 10000"/>
                    <a:gd name="connsiteX15" fmla="*/ 1031 w 10000"/>
                    <a:gd name="connsiteY15" fmla="*/ 1660 h 10000"/>
                    <a:gd name="connsiteX16" fmla="*/ 1531 w 10000"/>
                    <a:gd name="connsiteY16" fmla="*/ 894 h 10000"/>
                    <a:gd name="connsiteX17" fmla="*/ 2094 w 10000"/>
                    <a:gd name="connsiteY17" fmla="*/ 383 h 10000"/>
                    <a:gd name="connsiteX18" fmla="*/ 2625 w 10000"/>
                    <a:gd name="connsiteY18" fmla="*/ 85 h 10000"/>
                    <a:gd name="connsiteX19" fmla="*/ 3188 w 10000"/>
                    <a:gd name="connsiteY19"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340 h 10000"/>
                    <a:gd name="connsiteX10" fmla="*/ 0 w 10000"/>
                    <a:gd name="connsiteY10" fmla="*/ 6170 h 10000"/>
                    <a:gd name="connsiteX11" fmla="*/ 0 w 10000"/>
                    <a:gd name="connsiteY11" fmla="*/ 6170 h 10000"/>
                    <a:gd name="connsiteX12" fmla="*/ 63 w 10000"/>
                    <a:gd name="connsiteY12" fmla="*/ 4809 h 10000"/>
                    <a:gd name="connsiteX13" fmla="*/ 281 w 10000"/>
                    <a:gd name="connsiteY13" fmla="*/ 3574 h 10000"/>
                    <a:gd name="connsiteX14" fmla="*/ 625 w 10000"/>
                    <a:gd name="connsiteY14" fmla="*/ 2511 h 10000"/>
                    <a:gd name="connsiteX15" fmla="*/ 1031 w 10000"/>
                    <a:gd name="connsiteY15" fmla="*/ 1660 h 10000"/>
                    <a:gd name="connsiteX16" fmla="*/ 1531 w 10000"/>
                    <a:gd name="connsiteY16" fmla="*/ 894 h 10000"/>
                    <a:gd name="connsiteX17" fmla="*/ 2094 w 10000"/>
                    <a:gd name="connsiteY17" fmla="*/ 383 h 10000"/>
                    <a:gd name="connsiteX18" fmla="*/ 2625 w 10000"/>
                    <a:gd name="connsiteY18" fmla="*/ 85 h 10000"/>
                    <a:gd name="connsiteX19" fmla="*/ 3188 w 10000"/>
                    <a:gd name="connsiteY19"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340 h 10000"/>
                    <a:gd name="connsiteX10" fmla="*/ 0 w 10000"/>
                    <a:gd name="connsiteY10" fmla="*/ 6170 h 10000"/>
                    <a:gd name="connsiteX11" fmla="*/ 0 w 10000"/>
                    <a:gd name="connsiteY11" fmla="*/ 6170 h 10000"/>
                    <a:gd name="connsiteX12" fmla="*/ 63 w 10000"/>
                    <a:gd name="connsiteY12" fmla="*/ 4809 h 10000"/>
                    <a:gd name="connsiteX13" fmla="*/ 281 w 10000"/>
                    <a:gd name="connsiteY13" fmla="*/ 3574 h 10000"/>
                    <a:gd name="connsiteX14" fmla="*/ 625 w 10000"/>
                    <a:gd name="connsiteY14" fmla="*/ 2511 h 10000"/>
                    <a:gd name="connsiteX15" fmla="*/ 1031 w 10000"/>
                    <a:gd name="connsiteY15" fmla="*/ 1660 h 10000"/>
                    <a:gd name="connsiteX16" fmla="*/ 1531 w 10000"/>
                    <a:gd name="connsiteY16" fmla="*/ 894 h 10000"/>
                    <a:gd name="connsiteX17" fmla="*/ 2094 w 10000"/>
                    <a:gd name="connsiteY17" fmla="*/ 383 h 10000"/>
                    <a:gd name="connsiteX18" fmla="*/ 2625 w 10000"/>
                    <a:gd name="connsiteY18" fmla="*/ 85 h 10000"/>
                    <a:gd name="connsiteX19" fmla="*/ 3188 w 10000"/>
                    <a:gd name="connsiteY19"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340 h 10000"/>
                    <a:gd name="connsiteX10" fmla="*/ 0 w 10000"/>
                    <a:gd name="connsiteY10" fmla="*/ 6170 h 10000"/>
                    <a:gd name="connsiteX11" fmla="*/ 0 w 10000"/>
                    <a:gd name="connsiteY11" fmla="*/ 6170 h 10000"/>
                    <a:gd name="connsiteX12" fmla="*/ 63 w 10000"/>
                    <a:gd name="connsiteY12" fmla="*/ 4809 h 10000"/>
                    <a:gd name="connsiteX13" fmla="*/ 281 w 10000"/>
                    <a:gd name="connsiteY13" fmla="*/ 3574 h 10000"/>
                    <a:gd name="connsiteX14" fmla="*/ 625 w 10000"/>
                    <a:gd name="connsiteY14" fmla="*/ 2511 h 10000"/>
                    <a:gd name="connsiteX15" fmla="*/ 1031 w 10000"/>
                    <a:gd name="connsiteY15" fmla="*/ 1660 h 10000"/>
                    <a:gd name="connsiteX16" fmla="*/ 1531 w 10000"/>
                    <a:gd name="connsiteY16" fmla="*/ 894 h 10000"/>
                    <a:gd name="connsiteX17" fmla="*/ 2094 w 10000"/>
                    <a:gd name="connsiteY17" fmla="*/ 383 h 10000"/>
                    <a:gd name="connsiteX18" fmla="*/ 2625 w 10000"/>
                    <a:gd name="connsiteY18" fmla="*/ 85 h 10000"/>
                    <a:gd name="connsiteX19" fmla="*/ 3188 w 10000"/>
                    <a:gd name="connsiteY19"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0 w 10000"/>
                    <a:gd name="connsiteY10" fmla="*/ 6170 h 10000"/>
                    <a:gd name="connsiteX11" fmla="*/ 63 w 10000"/>
                    <a:gd name="connsiteY11" fmla="*/ 4809 h 10000"/>
                    <a:gd name="connsiteX12" fmla="*/ 281 w 10000"/>
                    <a:gd name="connsiteY12" fmla="*/ 3574 h 10000"/>
                    <a:gd name="connsiteX13" fmla="*/ 625 w 10000"/>
                    <a:gd name="connsiteY13" fmla="*/ 2511 h 10000"/>
                    <a:gd name="connsiteX14" fmla="*/ 1031 w 10000"/>
                    <a:gd name="connsiteY14" fmla="*/ 1660 h 10000"/>
                    <a:gd name="connsiteX15" fmla="*/ 1531 w 10000"/>
                    <a:gd name="connsiteY15" fmla="*/ 894 h 10000"/>
                    <a:gd name="connsiteX16" fmla="*/ 2094 w 10000"/>
                    <a:gd name="connsiteY16" fmla="*/ 383 h 10000"/>
                    <a:gd name="connsiteX17" fmla="*/ 2625 w 10000"/>
                    <a:gd name="connsiteY17" fmla="*/ 85 h 10000"/>
                    <a:gd name="connsiteX18" fmla="*/ 3188 w 10000"/>
                    <a:gd name="connsiteY18"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0 w 10000"/>
                    <a:gd name="connsiteY10" fmla="*/ 6170 h 10000"/>
                    <a:gd name="connsiteX11" fmla="*/ 63 w 10000"/>
                    <a:gd name="connsiteY11" fmla="*/ 4809 h 10000"/>
                    <a:gd name="connsiteX12" fmla="*/ 281 w 10000"/>
                    <a:gd name="connsiteY12" fmla="*/ 3574 h 10000"/>
                    <a:gd name="connsiteX13" fmla="*/ 625 w 10000"/>
                    <a:gd name="connsiteY13" fmla="*/ 2511 h 10000"/>
                    <a:gd name="connsiteX14" fmla="*/ 1031 w 10000"/>
                    <a:gd name="connsiteY14" fmla="*/ 1660 h 10000"/>
                    <a:gd name="connsiteX15" fmla="*/ 1531 w 10000"/>
                    <a:gd name="connsiteY15" fmla="*/ 894 h 10000"/>
                    <a:gd name="connsiteX16" fmla="*/ 2094 w 10000"/>
                    <a:gd name="connsiteY16" fmla="*/ 383 h 10000"/>
                    <a:gd name="connsiteX17" fmla="*/ 3188 w 10000"/>
                    <a:gd name="connsiteY17"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0 w 10000"/>
                    <a:gd name="connsiteY10" fmla="*/ 6170 h 10000"/>
                    <a:gd name="connsiteX11" fmla="*/ 63 w 10000"/>
                    <a:gd name="connsiteY11" fmla="*/ 4809 h 10000"/>
                    <a:gd name="connsiteX12" fmla="*/ 281 w 10000"/>
                    <a:gd name="connsiteY12" fmla="*/ 3574 h 10000"/>
                    <a:gd name="connsiteX13" fmla="*/ 625 w 10000"/>
                    <a:gd name="connsiteY13" fmla="*/ 2511 h 10000"/>
                    <a:gd name="connsiteX14" fmla="*/ 1031 w 10000"/>
                    <a:gd name="connsiteY14" fmla="*/ 1660 h 10000"/>
                    <a:gd name="connsiteX15" fmla="*/ 1531 w 10000"/>
                    <a:gd name="connsiteY15" fmla="*/ 894 h 10000"/>
                    <a:gd name="connsiteX16" fmla="*/ 3188 w 10000"/>
                    <a:gd name="connsiteY16"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0 w 10000"/>
                    <a:gd name="connsiteY10" fmla="*/ 6170 h 10000"/>
                    <a:gd name="connsiteX11" fmla="*/ 63 w 10000"/>
                    <a:gd name="connsiteY11" fmla="*/ 4809 h 10000"/>
                    <a:gd name="connsiteX12" fmla="*/ 281 w 10000"/>
                    <a:gd name="connsiteY12" fmla="*/ 3574 h 10000"/>
                    <a:gd name="connsiteX13" fmla="*/ 625 w 10000"/>
                    <a:gd name="connsiteY13" fmla="*/ 2511 h 10000"/>
                    <a:gd name="connsiteX14" fmla="*/ 1031 w 10000"/>
                    <a:gd name="connsiteY14" fmla="*/ 1660 h 10000"/>
                    <a:gd name="connsiteX15" fmla="*/ 3188 w 10000"/>
                    <a:gd name="connsiteY15"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0 w 10000"/>
                    <a:gd name="connsiteY10" fmla="*/ 6170 h 10000"/>
                    <a:gd name="connsiteX11" fmla="*/ 63 w 10000"/>
                    <a:gd name="connsiteY11" fmla="*/ 4809 h 10000"/>
                    <a:gd name="connsiteX12" fmla="*/ 281 w 10000"/>
                    <a:gd name="connsiteY12" fmla="*/ 3574 h 10000"/>
                    <a:gd name="connsiteX13" fmla="*/ 625 w 10000"/>
                    <a:gd name="connsiteY13" fmla="*/ 2511 h 10000"/>
                    <a:gd name="connsiteX14" fmla="*/ 3188 w 10000"/>
                    <a:gd name="connsiteY14"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0 w 10000"/>
                    <a:gd name="connsiteY10" fmla="*/ 6170 h 10000"/>
                    <a:gd name="connsiteX11" fmla="*/ 63 w 10000"/>
                    <a:gd name="connsiteY11" fmla="*/ 4809 h 10000"/>
                    <a:gd name="connsiteX12" fmla="*/ 281 w 10000"/>
                    <a:gd name="connsiteY12" fmla="*/ 3574 h 10000"/>
                    <a:gd name="connsiteX13" fmla="*/ 3188 w 10000"/>
                    <a:gd name="connsiteY13"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0 w 10000"/>
                    <a:gd name="connsiteY10" fmla="*/ 6170 h 10000"/>
                    <a:gd name="connsiteX11" fmla="*/ 63 w 10000"/>
                    <a:gd name="connsiteY11" fmla="*/ 4809 h 10000"/>
                    <a:gd name="connsiteX12" fmla="*/ 3188 w 10000"/>
                    <a:gd name="connsiteY12"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63 w 10000"/>
                    <a:gd name="connsiteY10" fmla="*/ 4809 h 10000"/>
                    <a:gd name="connsiteX11" fmla="*/ 3188 w 10000"/>
                    <a:gd name="connsiteY11"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63 w 10000"/>
                    <a:gd name="connsiteY10" fmla="*/ 4809 h 10000"/>
                    <a:gd name="connsiteX11" fmla="*/ 3188 w 10000"/>
                    <a:gd name="connsiteY11"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63 w 10000"/>
                    <a:gd name="connsiteY10" fmla="*/ 4809 h 10000"/>
                    <a:gd name="connsiteX11" fmla="*/ 3188 w 10000"/>
                    <a:gd name="connsiteY11"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63 w 10000"/>
                    <a:gd name="connsiteY10" fmla="*/ 4809 h 10000"/>
                    <a:gd name="connsiteX11" fmla="*/ 3188 w 10000"/>
                    <a:gd name="connsiteY11"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63 w 10000"/>
                    <a:gd name="connsiteY10" fmla="*/ 4809 h 10000"/>
                    <a:gd name="connsiteX11" fmla="*/ 3188 w 10000"/>
                    <a:gd name="connsiteY11"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00" h="10000">
                      <a:moveTo>
                        <a:pt x="3188" y="0"/>
                      </a:moveTo>
                      <a:lnTo>
                        <a:pt x="5813" y="0"/>
                      </a:lnTo>
                      <a:lnTo>
                        <a:pt x="7281" y="1745"/>
                      </a:lnTo>
                      <a:lnTo>
                        <a:pt x="8719" y="0"/>
                      </a:lnTo>
                      <a:lnTo>
                        <a:pt x="10000" y="0"/>
                      </a:lnTo>
                      <a:cubicBezTo>
                        <a:pt x="9419" y="1266"/>
                        <a:pt x="7536" y="5303"/>
                        <a:pt x="6906" y="6681"/>
                      </a:cubicBezTo>
                      <a:cubicBezTo>
                        <a:pt x="6519" y="7747"/>
                        <a:pt x="6580" y="9143"/>
                        <a:pt x="7156" y="10000"/>
                      </a:cubicBezTo>
                      <a:lnTo>
                        <a:pt x="375" y="10000"/>
                      </a:lnTo>
                      <a:cubicBezTo>
                        <a:pt x="142" y="10005"/>
                        <a:pt x="6" y="9865"/>
                        <a:pt x="0" y="9574"/>
                      </a:cubicBezTo>
                      <a:lnTo>
                        <a:pt x="0" y="6170"/>
                      </a:lnTo>
                      <a:cubicBezTo>
                        <a:pt x="21" y="5716"/>
                        <a:pt x="42" y="5263"/>
                        <a:pt x="63" y="4809"/>
                      </a:cubicBezTo>
                      <a:cubicBezTo>
                        <a:pt x="371" y="2640"/>
                        <a:pt x="1382" y="71"/>
                        <a:pt x="3188" y="0"/>
                      </a:cubicBez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333" name="Freeform 332"/>
                <p:cNvSpPr>
                  <a:spLocks/>
                </p:cNvSpPr>
                <p:nvPr/>
              </p:nvSpPr>
              <p:spPr bwMode="auto">
                <a:xfrm>
                  <a:off x="4800140" y="3243740"/>
                  <a:ext cx="2633934" cy="2397727"/>
                </a:xfrm>
                <a:custGeom>
                  <a:avLst/>
                  <a:gdLst>
                    <a:gd name="connsiteX0" fmla="*/ 1226863 w 2633934"/>
                    <a:gd name="connsiteY0" fmla="*/ 886831 h 2397727"/>
                    <a:gd name="connsiteX1" fmla="*/ 716997 w 2633934"/>
                    <a:gd name="connsiteY1" fmla="*/ 967320 h 2397727"/>
                    <a:gd name="connsiteX2" fmla="*/ 714458 w 2633934"/>
                    <a:gd name="connsiteY2" fmla="*/ 1017588 h 2397727"/>
                    <a:gd name="connsiteX3" fmla="*/ 1107193 w 2633934"/>
                    <a:gd name="connsiteY3" fmla="*/ 1756234 h 2397727"/>
                    <a:gd name="connsiteX4" fmla="*/ 1134647 w 2633934"/>
                    <a:gd name="connsiteY4" fmla="*/ 1772912 h 2397727"/>
                    <a:gd name="connsiteX5" fmla="*/ 1488699 w 2633934"/>
                    <a:gd name="connsiteY5" fmla="*/ 1489294 h 2397727"/>
                    <a:gd name="connsiteX6" fmla="*/ 1422685 w 2633934"/>
                    <a:gd name="connsiteY6" fmla="*/ 1468802 h 2397727"/>
                    <a:gd name="connsiteX7" fmla="*/ 1171371 w 2633934"/>
                    <a:gd name="connsiteY7" fmla="*/ 1089658 h 2397727"/>
                    <a:gd name="connsiteX8" fmla="*/ 1203707 w 2633934"/>
                    <a:gd name="connsiteY8" fmla="*/ 929492 h 2397727"/>
                    <a:gd name="connsiteX9" fmla="*/ 1582851 w 2633934"/>
                    <a:gd name="connsiteY9" fmla="*/ 847247 h 2397727"/>
                    <a:gd name="connsiteX10" fmla="*/ 1340440 w 2633934"/>
                    <a:gd name="connsiteY10" fmla="*/ 1089658 h 2397727"/>
                    <a:gd name="connsiteX11" fmla="*/ 1582851 w 2633934"/>
                    <a:gd name="connsiteY11" fmla="*/ 1332069 h 2397727"/>
                    <a:gd name="connsiteX12" fmla="*/ 1825262 w 2633934"/>
                    <a:gd name="connsiteY12" fmla="*/ 1089658 h 2397727"/>
                    <a:gd name="connsiteX13" fmla="*/ 1582851 w 2633934"/>
                    <a:gd name="connsiteY13" fmla="*/ 847247 h 2397727"/>
                    <a:gd name="connsiteX14" fmla="*/ 1605234 w 2633934"/>
                    <a:gd name="connsiteY14" fmla="*/ 126812 h 2397727"/>
                    <a:gd name="connsiteX15" fmla="*/ 754506 w 2633934"/>
                    <a:gd name="connsiteY15" fmla="*/ 752699 h 2397727"/>
                    <a:gd name="connsiteX16" fmla="*/ 738914 w 2633934"/>
                    <a:gd name="connsiteY16" fmla="*/ 813339 h 2397727"/>
                    <a:gd name="connsiteX17" fmla="*/ 1418192 w 2633934"/>
                    <a:gd name="connsiteY17" fmla="*/ 712953 h 2397727"/>
                    <a:gd name="connsiteX18" fmla="*/ 1422685 w 2633934"/>
                    <a:gd name="connsiteY18" fmla="*/ 710514 h 2397727"/>
                    <a:gd name="connsiteX19" fmla="*/ 1582851 w 2633934"/>
                    <a:gd name="connsiteY19" fmla="*/ 678178 h 2397727"/>
                    <a:gd name="connsiteX20" fmla="*/ 1994331 w 2633934"/>
                    <a:gd name="connsiteY20" fmla="*/ 1089658 h 2397727"/>
                    <a:gd name="connsiteX21" fmla="*/ 1743018 w 2633934"/>
                    <a:gd name="connsiteY21" fmla="*/ 1468802 h 2397727"/>
                    <a:gd name="connsiteX22" fmla="*/ 1733573 w 2633934"/>
                    <a:gd name="connsiteY22" fmla="*/ 1471734 h 2397727"/>
                    <a:gd name="connsiteX23" fmla="*/ 1273270 w 2633934"/>
                    <a:gd name="connsiteY23" fmla="*/ 1843767 h 2397727"/>
                    <a:gd name="connsiteX24" fmla="*/ 1340345 w 2633934"/>
                    <a:gd name="connsiteY24" fmla="*/ 1868317 h 2397727"/>
                    <a:gd name="connsiteX25" fmla="*/ 1605234 w 2633934"/>
                    <a:gd name="connsiteY25" fmla="*/ 1908364 h 2397727"/>
                    <a:gd name="connsiteX26" fmla="*/ 2496010 w 2633934"/>
                    <a:gd name="connsiteY26" fmla="*/ 1017588 h 2397727"/>
                    <a:gd name="connsiteX27" fmla="*/ 1605234 w 2633934"/>
                    <a:gd name="connsiteY27" fmla="*/ 126812 h 2397727"/>
                    <a:gd name="connsiteX28" fmla="*/ 1605234 w 2633934"/>
                    <a:gd name="connsiteY28" fmla="*/ 0 h 2397727"/>
                    <a:gd name="connsiteX29" fmla="*/ 2633934 w 2633934"/>
                    <a:gd name="connsiteY29" fmla="*/ 1028700 h 2397727"/>
                    <a:gd name="connsiteX30" fmla="*/ 1710413 w 2633934"/>
                    <a:gd name="connsiteY30" fmla="*/ 2052089 h 2397727"/>
                    <a:gd name="connsiteX31" fmla="*/ 1633952 w 2633934"/>
                    <a:gd name="connsiteY31" fmla="*/ 2055950 h 2397727"/>
                    <a:gd name="connsiteX32" fmla="*/ 1636668 w 2633934"/>
                    <a:gd name="connsiteY32" fmla="*/ 2060258 h 2397727"/>
                    <a:gd name="connsiteX33" fmla="*/ 630824 w 2633934"/>
                    <a:gd name="connsiteY33" fmla="*/ 2060259 h 2397727"/>
                    <a:gd name="connsiteX34" fmla="*/ 555291 w 2633934"/>
                    <a:gd name="connsiteY34" fmla="*/ 2323623 h 2397727"/>
                    <a:gd name="connsiteX35" fmla="*/ 276685 w 2633934"/>
                    <a:gd name="connsiteY35" fmla="*/ 2318860 h 2397727"/>
                    <a:gd name="connsiteX36" fmla="*/ 243347 w 2633934"/>
                    <a:gd name="connsiteY36" fmla="*/ 2054541 h 2397727"/>
                    <a:gd name="connsiteX37" fmla="*/ 64087 w 2633934"/>
                    <a:gd name="connsiteY37" fmla="*/ 1549715 h 2397727"/>
                    <a:gd name="connsiteX38" fmla="*/ 657008 w 2633934"/>
                    <a:gd name="connsiteY38" fmla="*/ 629285 h 2397727"/>
                    <a:gd name="connsiteX39" fmla="*/ 657375 w 2633934"/>
                    <a:gd name="connsiteY39" fmla="*/ 628284 h 2397727"/>
                    <a:gd name="connsiteX40" fmla="*/ 1605234 w 2633934"/>
                    <a:gd name="connsiteY40" fmla="*/ 0 h 2397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633934" h="2397727">
                      <a:moveTo>
                        <a:pt x="1226863" y="886831"/>
                      </a:moveTo>
                      <a:lnTo>
                        <a:pt x="716997" y="967320"/>
                      </a:lnTo>
                      <a:lnTo>
                        <a:pt x="714458" y="1017588"/>
                      </a:lnTo>
                      <a:cubicBezTo>
                        <a:pt x="714458" y="1325065"/>
                        <a:pt x="870245" y="1596155"/>
                        <a:pt x="1107193" y="1756234"/>
                      </a:cubicBezTo>
                      <a:lnTo>
                        <a:pt x="1134647" y="1772912"/>
                      </a:lnTo>
                      <a:lnTo>
                        <a:pt x="1488699" y="1489294"/>
                      </a:lnTo>
                      <a:lnTo>
                        <a:pt x="1422685" y="1468802"/>
                      </a:lnTo>
                      <a:cubicBezTo>
                        <a:pt x="1274998" y="1406336"/>
                        <a:pt x="1171371" y="1260099"/>
                        <a:pt x="1171371" y="1089658"/>
                      </a:cubicBezTo>
                      <a:cubicBezTo>
                        <a:pt x="1171371" y="1032845"/>
                        <a:pt x="1182885" y="978721"/>
                        <a:pt x="1203707" y="929492"/>
                      </a:cubicBezTo>
                      <a:close/>
                      <a:moveTo>
                        <a:pt x="1582851" y="847247"/>
                      </a:moveTo>
                      <a:cubicBezTo>
                        <a:pt x="1448971" y="847247"/>
                        <a:pt x="1340440" y="955778"/>
                        <a:pt x="1340440" y="1089658"/>
                      </a:cubicBezTo>
                      <a:cubicBezTo>
                        <a:pt x="1340440" y="1223538"/>
                        <a:pt x="1448971" y="1332069"/>
                        <a:pt x="1582851" y="1332069"/>
                      </a:cubicBezTo>
                      <a:cubicBezTo>
                        <a:pt x="1716731" y="1332069"/>
                        <a:pt x="1825262" y="1223538"/>
                        <a:pt x="1825262" y="1089658"/>
                      </a:cubicBezTo>
                      <a:cubicBezTo>
                        <a:pt x="1825262" y="955778"/>
                        <a:pt x="1716731" y="847247"/>
                        <a:pt x="1582851" y="847247"/>
                      </a:cubicBezTo>
                      <a:close/>
                      <a:moveTo>
                        <a:pt x="1605234" y="126812"/>
                      </a:moveTo>
                      <a:cubicBezTo>
                        <a:pt x="1205515" y="126812"/>
                        <a:pt x="867288" y="390092"/>
                        <a:pt x="754506" y="752699"/>
                      </a:cubicBezTo>
                      <a:lnTo>
                        <a:pt x="738914" y="813339"/>
                      </a:lnTo>
                      <a:lnTo>
                        <a:pt x="1418192" y="712953"/>
                      </a:lnTo>
                      <a:lnTo>
                        <a:pt x="1422685" y="710514"/>
                      </a:lnTo>
                      <a:cubicBezTo>
                        <a:pt x="1471913" y="689692"/>
                        <a:pt x="1526038" y="678178"/>
                        <a:pt x="1582851" y="678178"/>
                      </a:cubicBezTo>
                      <a:cubicBezTo>
                        <a:pt x="1810105" y="678178"/>
                        <a:pt x="1994331" y="862404"/>
                        <a:pt x="1994331" y="1089658"/>
                      </a:cubicBezTo>
                      <a:cubicBezTo>
                        <a:pt x="1994331" y="1260099"/>
                        <a:pt x="1890704" y="1406336"/>
                        <a:pt x="1743018" y="1468802"/>
                      </a:cubicBezTo>
                      <a:lnTo>
                        <a:pt x="1733573" y="1471734"/>
                      </a:lnTo>
                      <a:lnTo>
                        <a:pt x="1273270" y="1843767"/>
                      </a:lnTo>
                      <a:lnTo>
                        <a:pt x="1340345" y="1868317"/>
                      </a:lnTo>
                      <a:cubicBezTo>
                        <a:pt x="1424023" y="1894343"/>
                        <a:pt x="1512991" y="1908364"/>
                        <a:pt x="1605234" y="1908364"/>
                      </a:cubicBezTo>
                      <a:cubicBezTo>
                        <a:pt x="2097196" y="1908364"/>
                        <a:pt x="2496010" y="1509550"/>
                        <a:pt x="2496010" y="1017588"/>
                      </a:cubicBezTo>
                      <a:cubicBezTo>
                        <a:pt x="2496010" y="525626"/>
                        <a:pt x="2097196" y="126812"/>
                        <a:pt x="1605234" y="126812"/>
                      </a:cubicBezTo>
                      <a:close/>
                      <a:moveTo>
                        <a:pt x="1605234" y="0"/>
                      </a:moveTo>
                      <a:cubicBezTo>
                        <a:pt x="2173369" y="0"/>
                        <a:pt x="2633934" y="460565"/>
                        <a:pt x="2633934" y="1028700"/>
                      </a:cubicBezTo>
                      <a:cubicBezTo>
                        <a:pt x="2633934" y="1561327"/>
                        <a:pt x="2229141" y="1999409"/>
                        <a:pt x="1710413" y="2052089"/>
                      </a:cubicBezTo>
                      <a:lnTo>
                        <a:pt x="1633952" y="2055950"/>
                      </a:lnTo>
                      <a:lnTo>
                        <a:pt x="1636668" y="2060258"/>
                      </a:lnTo>
                      <a:lnTo>
                        <a:pt x="630824" y="2060259"/>
                      </a:lnTo>
                      <a:cubicBezTo>
                        <a:pt x="604582" y="2137887"/>
                        <a:pt x="585739" y="2216626"/>
                        <a:pt x="555291" y="2323623"/>
                      </a:cubicBezTo>
                      <a:cubicBezTo>
                        <a:pt x="401019" y="2478245"/>
                        <a:pt x="299307" y="2347435"/>
                        <a:pt x="276685" y="2318860"/>
                      </a:cubicBezTo>
                      <a:cubicBezTo>
                        <a:pt x="258826" y="2268854"/>
                        <a:pt x="258143" y="2181541"/>
                        <a:pt x="243347" y="2054541"/>
                      </a:cubicBezTo>
                      <a:cubicBezTo>
                        <a:pt x="47068" y="2005328"/>
                        <a:pt x="-84915" y="1760852"/>
                        <a:pt x="64087" y="1549715"/>
                      </a:cubicBezTo>
                      <a:lnTo>
                        <a:pt x="657008" y="629285"/>
                      </a:lnTo>
                      <a:lnTo>
                        <a:pt x="657375" y="628284"/>
                      </a:lnTo>
                      <a:cubicBezTo>
                        <a:pt x="813540" y="259068"/>
                        <a:pt x="1179133" y="0"/>
                        <a:pt x="1605234" y="0"/>
                      </a:cubicBez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noAutofit/>
                </a:bodyPr>
                <a:lstStyle/>
                <a:p>
                  <a:pPr>
                    <a:defRPr/>
                  </a:pPr>
                  <a:endParaRPr lang="en-US" kern="0">
                    <a:solidFill>
                      <a:prstClr val="black"/>
                    </a:solidFill>
                  </a:endParaRPr>
                </a:p>
              </p:txBody>
            </p:sp>
          </p:grpSp>
          <p:grpSp>
            <p:nvGrpSpPr>
              <p:cNvPr id="226" name="Group 225"/>
              <p:cNvGrpSpPr/>
              <p:nvPr/>
            </p:nvGrpSpPr>
            <p:grpSpPr>
              <a:xfrm>
                <a:off x="327673" y="5342124"/>
                <a:ext cx="569424" cy="495940"/>
                <a:chOff x="1423344" y="4179037"/>
                <a:chExt cx="716252" cy="623822"/>
              </a:xfrm>
              <a:solidFill>
                <a:srgbClr val="607D8B"/>
              </a:solidFill>
            </p:grpSpPr>
            <p:grpSp>
              <p:nvGrpSpPr>
                <p:cNvPr id="300" name="Group 299"/>
                <p:cNvGrpSpPr/>
                <p:nvPr/>
              </p:nvGrpSpPr>
              <p:grpSpPr>
                <a:xfrm>
                  <a:off x="1857112" y="4251681"/>
                  <a:ext cx="282484" cy="473480"/>
                  <a:chOff x="1857112" y="4251681"/>
                  <a:chExt cx="282484" cy="473480"/>
                </a:xfrm>
                <a:grpFill/>
              </p:grpSpPr>
              <p:sp>
                <p:nvSpPr>
                  <p:cNvPr id="302" name="Freeform 1357"/>
                  <p:cNvSpPr>
                    <a:spLocks/>
                  </p:cNvSpPr>
                  <p:nvPr/>
                </p:nvSpPr>
                <p:spPr bwMode="auto">
                  <a:xfrm rot="19856605">
                    <a:off x="1858450" y="4251681"/>
                    <a:ext cx="281146" cy="78365"/>
                  </a:xfrm>
                  <a:prstGeom prst="roundRect">
                    <a:avLst>
                      <a:gd name="adj" fmla="val 50000"/>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03" name="Freeform 1357"/>
                  <p:cNvSpPr>
                    <a:spLocks/>
                  </p:cNvSpPr>
                  <p:nvPr/>
                </p:nvSpPr>
                <p:spPr bwMode="auto">
                  <a:xfrm>
                    <a:off x="1857112" y="4449239"/>
                    <a:ext cx="236232" cy="78365"/>
                  </a:xfrm>
                  <a:prstGeom prst="roundRect">
                    <a:avLst>
                      <a:gd name="adj" fmla="val 38892"/>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04" name="Freeform 1357"/>
                  <p:cNvSpPr>
                    <a:spLocks/>
                  </p:cNvSpPr>
                  <p:nvPr/>
                </p:nvSpPr>
                <p:spPr bwMode="auto">
                  <a:xfrm rot="1860000">
                    <a:off x="1857215" y="4646796"/>
                    <a:ext cx="281146" cy="78365"/>
                  </a:xfrm>
                  <a:prstGeom prst="roundRect">
                    <a:avLst>
                      <a:gd name="adj" fmla="val 38892"/>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301" name="Freeform 300"/>
                <p:cNvSpPr/>
                <p:nvPr/>
              </p:nvSpPr>
              <p:spPr>
                <a:xfrm rot="16200000">
                  <a:off x="1329821" y="4272560"/>
                  <a:ext cx="623822" cy="436776"/>
                </a:xfrm>
                <a:custGeom>
                  <a:avLst/>
                  <a:gdLst>
                    <a:gd name="connsiteX0" fmla="*/ 1507331 w 1507331"/>
                    <a:gd name="connsiteY0" fmla="*/ 1055373 h 1055373"/>
                    <a:gd name="connsiteX1" fmla="*/ 0 w 1507331"/>
                    <a:gd name="connsiteY1" fmla="*/ 1055373 h 1055373"/>
                    <a:gd name="connsiteX2" fmla="*/ 368498 w 1507331"/>
                    <a:gd name="connsiteY2" fmla="*/ 476728 h 1055373"/>
                    <a:gd name="connsiteX3" fmla="*/ 375443 w 1507331"/>
                    <a:gd name="connsiteY3" fmla="*/ 476728 h 1055373"/>
                    <a:gd name="connsiteX4" fmla="*/ 375443 w 1507331"/>
                    <a:gd name="connsiteY4" fmla="*/ 0 h 1055373"/>
                    <a:gd name="connsiteX5" fmla="*/ 1134268 w 1507331"/>
                    <a:gd name="connsiteY5" fmla="*/ 0 h 1055373"/>
                    <a:gd name="connsiteX6" fmla="*/ 1134268 w 1507331"/>
                    <a:gd name="connsiteY6" fmla="*/ 476728 h 1055373"/>
                    <a:gd name="connsiteX7" fmla="*/ 1138833 w 1507331"/>
                    <a:gd name="connsiteY7" fmla="*/ 476728 h 1055373"/>
                    <a:gd name="connsiteX0" fmla="*/ 1507331 w 1507331"/>
                    <a:gd name="connsiteY0" fmla="*/ 1055373 h 1055373"/>
                    <a:gd name="connsiteX1" fmla="*/ 0 w 1507331"/>
                    <a:gd name="connsiteY1" fmla="*/ 1055373 h 1055373"/>
                    <a:gd name="connsiteX2" fmla="*/ 375443 w 1507331"/>
                    <a:gd name="connsiteY2" fmla="*/ 476728 h 1055373"/>
                    <a:gd name="connsiteX3" fmla="*/ 375443 w 1507331"/>
                    <a:gd name="connsiteY3" fmla="*/ 0 h 1055373"/>
                    <a:gd name="connsiteX4" fmla="*/ 1134268 w 1507331"/>
                    <a:gd name="connsiteY4" fmla="*/ 0 h 1055373"/>
                    <a:gd name="connsiteX5" fmla="*/ 1134268 w 1507331"/>
                    <a:gd name="connsiteY5" fmla="*/ 476728 h 1055373"/>
                    <a:gd name="connsiteX6" fmla="*/ 1138833 w 1507331"/>
                    <a:gd name="connsiteY6" fmla="*/ 476728 h 1055373"/>
                    <a:gd name="connsiteX7" fmla="*/ 1507331 w 1507331"/>
                    <a:gd name="connsiteY7" fmla="*/ 1055373 h 1055373"/>
                    <a:gd name="connsiteX0" fmla="*/ 1507331 w 1507331"/>
                    <a:gd name="connsiteY0" fmla="*/ 1055373 h 1055373"/>
                    <a:gd name="connsiteX1" fmla="*/ 0 w 1507331"/>
                    <a:gd name="connsiteY1" fmla="*/ 1055373 h 1055373"/>
                    <a:gd name="connsiteX2" fmla="*/ 375443 w 1507331"/>
                    <a:gd name="connsiteY2" fmla="*/ 476728 h 1055373"/>
                    <a:gd name="connsiteX3" fmla="*/ 375443 w 1507331"/>
                    <a:gd name="connsiteY3" fmla="*/ 0 h 1055373"/>
                    <a:gd name="connsiteX4" fmla="*/ 1134268 w 1507331"/>
                    <a:gd name="connsiteY4" fmla="*/ 0 h 1055373"/>
                    <a:gd name="connsiteX5" fmla="*/ 1134268 w 1507331"/>
                    <a:gd name="connsiteY5" fmla="*/ 476728 h 1055373"/>
                    <a:gd name="connsiteX6" fmla="*/ 1507331 w 1507331"/>
                    <a:gd name="connsiteY6" fmla="*/ 1055373 h 1055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7331" h="1055373">
                      <a:moveTo>
                        <a:pt x="1507331" y="1055373"/>
                      </a:moveTo>
                      <a:lnTo>
                        <a:pt x="0" y="1055373"/>
                      </a:lnTo>
                      <a:lnTo>
                        <a:pt x="375443" y="476728"/>
                      </a:lnTo>
                      <a:lnTo>
                        <a:pt x="375443" y="0"/>
                      </a:lnTo>
                      <a:lnTo>
                        <a:pt x="1134268" y="0"/>
                      </a:lnTo>
                      <a:lnTo>
                        <a:pt x="1134268" y="476728"/>
                      </a:lnTo>
                      <a:lnTo>
                        <a:pt x="1507331" y="1055373"/>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229" name="Group 228"/>
              <p:cNvGrpSpPr/>
              <p:nvPr/>
            </p:nvGrpSpPr>
            <p:grpSpPr>
              <a:xfrm>
                <a:off x="8300991" y="5324855"/>
                <a:ext cx="636496" cy="530478"/>
                <a:chOff x="1805868" y="1095374"/>
                <a:chExt cx="4699708" cy="3916924"/>
              </a:xfrm>
              <a:solidFill>
                <a:srgbClr val="607D8B"/>
              </a:solidFill>
            </p:grpSpPr>
            <p:sp>
              <p:nvSpPr>
                <p:cNvPr id="270" name="Freeform 269"/>
                <p:cNvSpPr/>
                <p:nvPr/>
              </p:nvSpPr>
              <p:spPr>
                <a:xfrm>
                  <a:off x="3648075" y="1095374"/>
                  <a:ext cx="2857501" cy="3648075"/>
                </a:xfrm>
                <a:custGeom>
                  <a:avLst/>
                  <a:gdLst>
                    <a:gd name="connsiteX0" fmla="*/ 0 w 2857501"/>
                    <a:gd name="connsiteY0" fmla="*/ 0 h 3648075"/>
                    <a:gd name="connsiteX1" fmla="*/ 2166840 w 2857501"/>
                    <a:gd name="connsiteY1" fmla="*/ 1 h 3648075"/>
                    <a:gd name="connsiteX2" fmla="*/ 2358317 w 2857501"/>
                    <a:gd name="connsiteY2" fmla="*/ 214315 h 3648075"/>
                    <a:gd name="connsiteX3" fmla="*/ 2362832 w 2857501"/>
                    <a:gd name="connsiteY3" fmla="*/ 214315 h 3648075"/>
                    <a:gd name="connsiteX4" fmla="*/ 2657474 w 2857501"/>
                    <a:gd name="connsiteY4" fmla="*/ 547967 h 3648075"/>
                    <a:gd name="connsiteX5" fmla="*/ 2657474 w 2857501"/>
                    <a:gd name="connsiteY5" fmla="*/ 549152 h 3648075"/>
                    <a:gd name="connsiteX6" fmla="*/ 2857500 w 2857501"/>
                    <a:gd name="connsiteY6" fmla="*/ 773035 h 3648075"/>
                    <a:gd name="connsiteX7" fmla="*/ 2857501 w 2857501"/>
                    <a:gd name="connsiteY7" fmla="*/ 3648075 h 3648075"/>
                    <a:gd name="connsiteX8" fmla="*/ 0 w 2857501"/>
                    <a:gd name="connsiteY8" fmla="*/ 3648075 h 3648075"/>
                    <a:gd name="connsiteX9" fmla="*/ 0 w 2857501"/>
                    <a:gd name="connsiteY9" fmla="*/ 3113919 h 3648075"/>
                    <a:gd name="connsiteX10" fmla="*/ 32106 w 2857501"/>
                    <a:gd name="connsiteY10" fmla="*/ 3149245 h 3648075"/>
                    <a:gd name="connsiteX11" fmla="*/ 228333 w 2857501"/>
                    <a:gd name="connsiteY11" fmla="*/ 3311146 h 3648075"/>
                    <a:gd name="connsiteX12" fmla="*/ 268604 w 2857501"/>
                    <a:gd name="connsiteY12" fmla="*/ 3335612 h 3648075"/>
                    <a:gd name="connsiteX13" fmla="*/ 268604 w 2857501"/>
                    <a:gd name="connsiteY13" fmla="*/ 3371851 h 3648075"/>
                    <a:gd name="connsiteX14" fmla="*/ 328256 w 2857501"/>
                    <a:gd name="connsiteY14" fmla="*/ 3371851 h 3648075"/>
                    <a:gd name="connsiteX15" fmla="*/ 337652 w 2857501"/>
                    <a:gd name="connsiteY15" fmla="*/ 3377559 h 3648075"/>
                    <a:gd name="connsiteX16" fmla="*/ 969645 w 2857501"/>
                    <a:gd name="connsiteY16" fmla="*/ 3537586 h 3648075"/>
                    <a:gd name="connsiteX17" fmla="*/ 1601638 w 2857501"/>
                    <a:gd name="connsiteY17" fmla="*/ 3377559 h 3648075"/>
                    <a:gd name="connsiteX18" fmla="*/ 1611034 w 2857501"/>
                    <a:gd name="connsiteY18" fmla="*/ 3371851 h 3648075"/>
                    <a:gd name="connsiteX19" fmla="*/ 2613025 w 2857501"/>
                    <a:gd name="connsiteY19" fmla="*/ 3371851 h 3648075"/>
                    <a:gd name="connsiteX20" fmla="*/ 2613025 w 2857501"/>
                    <a:gd name="connsiteY20" fmla="*/ 1019176 h 3648075"/>
                    <a:gd name="connsiteX21" fmla="*/ 1936750 w 2857501"/>
                    <a:gd name="connsiteY21" fmla="*/ 1019176 h 3648075"/>
                    <a:gd name="connsiteX22" fmla="*/ 1936750 w 2857501"/>
                    <a:gd name="connsiteY22" fmla="*/ 266701 h 3648075"/>
                    <a:gd name="connsiteX23" fmla="*/ 268604 w 2857501"/>
                    <a:gd name="connsiteY23" fmla="*/ 266701 h 3648075"/>
                    <a:gd name="connsiteX24" fmla="*/ 268604 w 2857501"/>
                    <a:gd name="connsiteY24" fmla="*/ 929133 h 3648075"/>
                    <a:gd name="connsiteX25" fmla="*/ 205473 w 2857501"/>
                    <a:gd name="connsiteY25" fmla="*/ 967486 h 3648075"/>
                    <a:gd name="connsiteX26" fmla="*/ 9246 w 2857501"/>
                    <a:gd name="connsiteY26" fmla="*/ 1129387 h 3648075"/>
                    <a:gd name="connsiteX27" fmla="*/ 0 w 2857501"/>
                    <a:gd name="connsiteY27" fmla="*/ 1139560 h 3648075"/>
                    <a:gd name="connsiteX28" fmla="*/ 0 w 2857501"/>
                    <a:gd name="connsiteY28" fmla="*/ 0 h 3648075"/>
                    <a:gd name="connsiteX0" fmla="*/ 0 w 2857501"/>
                    <a:gd name="connsiteY0" fmla="*/ 0 h 3648075"/>
                    <a:gd name="connsiteX1" fmla="*/ 2166840 w 2857501"/>
                    <a:gd name="connsiteY1" fmla="*/ 1 h 3648075"/>
                    <a:gd name="connsiteX2" fmla="*/ 2358317 w 2857501"/>
                    <a:gd name="connsiteY2" fmla="*/ 214315 h 3648075"/>
                    <a:gd name="connsiteX3" fmla="*/ 2362832 w 2857501"/>
                    <a:gd name="connsiteY3" fmla="*/ 214315 h 3648075"/>
                    <a:gd name="connsiteX4" fmla="*/ 2657474 w 2857501"/>
                    <a:gd name="connsiteY4" fmla="*/ 547967 h 3648075"/>
                    <a:gd name="connsiteX5" fmla="*/ 2657474 w 2857501"/>
                    <a:gd name="connsiteY5" fmla="*/ 549152 h 3648075"/>
                    <a:gd name="connsiteX6" fmla="*/ 2857500 w 2857501"/>
                    <a:gd name="connsiteY6" fmla="*/ 773035 h 3648075"/>
                    <a:gd name="connsiteX7" fmla="*/ 2857501 w 2857501"/>
                    <a:gd name="connsiteY7" fmla="*/ 3648075 h 3648075"/>
                    <a:gd name="connsiteX8" fmla="*/ 0 w 2857501"/>
                    <a:gd name="connsiteY8" fmla="*/ 3648075 h 3648075"/>
                    <a:gd name="connsiteX9" fmla="*/ 0 w 2857501"/>
                    <a:gd name="connsiteY9" fmla="*/ 3113919 h 3648075"/>
                    <a:gd name="connsiteX10" fmla="*/ 32106 w 2857501"/>
                    <a:gd name="connsiteY10" fmla="*/ 3149245 h 3648075"/>
                    <a:gd name="connsiteX11" fmla="*/ 228333 w 2857501"/>
                    <a:gd name="connsiteY11" fmla="*/ 3311146 h 3648075"/>
                    <a:gd name="connsiteX12" fmla="*/ 268604 w 2857501"/>
                    <a:gd name="connsiteY12" fmla="*/ 3335612 h 3648075"/>
                    <a:gd name="connsiteX13" fmla="*/ 328256 w 2857501"/>
                    <a:gd name="connsiteY13" fmla="*/ 3371851 h 3648075"/>
                    <a:gd name="connsiteX14" fmla="*/ 337652 w 2857501"/>
                    <a:gd name="connsiteY14" fmla="*/ 3377559 h 3648075"/>
                    <a:gd name="connsiteX15" fmla="*/ 969645 w 2857501"/>
                    <a:gd name="connsiteY15" fmla="*/ 3537586 h 3648075"/>
                    <a:gd name="connsiteX16" fmla="*/ 1601638 w 2857501"/>
                    <a:gd name="connsiteY16" fmla="*/ 3377559 h 3648075"/>
                    <a:gd name="connsiteX17" fmla="*/ 1611034 w 2857501"/>
                    <a:gd name="connsiteY17" fmla="*/ 3371851 h 3648075"/>
                    <a:gd name="connsiteX18" fmla="*/ 2613025 w 2857501"/>
                    <a:gd name="connsiteY18" fmla="*/ 3371851 h 3648075"/>
                    <a:gd name="connsiteX19" fmla="*/ 2613025 w 2857501"/>
                    <a:gd name="connsiteY19" fmla="*/ 1019176 h 3648075"/>
                    <a:gd name="connsiteX20" fmla="*/ 1936750 w 2857501"/>
                    <a:gd name="connsiteY20" fmla="*/ 1019176 h 3648075"/>
                    <a:gd name="connsiteX21" fmla="*/ 1936750 w 2857501"/>
                    <a:gd name="connsiteY21" fmla="*/ 266701 h 3648075"/>
                    <a:gd name="connsiteX22" fmla="*/ 268604 w 2857501"/>
                    <a:gd name="connsiteY22" fmla="*/ 266701 h 3648075"/>
                    <a:gd name="connsiteX23" fmla="*/ 268604 w 2857501"/>
                    <a:gd name="connsiteY23" fmla="*/ 929133 h 3648075"/>
                    <a:gd name="connsiteX24" fmla="*/ 205473 w 2857501"/>
                    <a:gd name="connsiteY24" fmla="*/ 967486 h 3648075"/>
                    <a:gd name="connsiteX25" fmla="*/ 9246 w 2857501"/>
                    <a:gd name="connsiteY25" fmla="*/ 1129387 h 3648075"/>
                    <a:gd name="connsiteX26" fmla="*/ 0 w 2857501"/>
                    <a:gd name="connsiteY26" fmla="*/ 1139560 h 3648075"/>
                    <a:gd name="connsiteX27" fmla="*/ 0 w 2857501"/>
                    <a:gd name="connsiteY27" fmla="*/ 0 h 3648075"/>
                    <a:gd name="connsiteX0" fmla="*/ 0 w 2857501"/>
                    <a:gd name="connsiteY0" fmla="*/ 0 h 3648075"/>
                    <a:gd name="connsiteX1" fmla="*/ 2166840 w 2857501"/>
                    <a:gd name="connsiteY1" fmla="*/ 1 h 3648075"/>
                    <a:gd name="connsiteX2" fmla="*/ 2358317 w 2857501"/>
                    <a:gd name="connsiteY2" fmla="*/ 214315 h 3648075"/>
                    <a:gd name="connsiteX3" fmla="*/ 2362832 w 2857501"/>
                    <a:gd name="connsiteY3" fmla="*/ 214315 h 3648075"/>
                    <a:gd name="connsiteX4" fmla="*/ 2657474 w 2857501"/>
                    <a:gd name="connsiteY4" fmla="*/ 547967 h 3648075"/>
                    <a:gd name="connsiteX5" fmla="*/ 2657474 w 2857501"/>
                    <a:gd name="connsiteY5" fmla="*/ 549152 h 3648075"/>
                    <a:gd name="connsiteX6" fmla="*/ 2857500 w 2857501"/>
                    <a:gd name="connsiteY6" fmla="*/ 773035 h 3648075"/>
                    <a:gd name="connsiteX7" fmla="*/ 2857501 w 2857501"/>
                    <a:gd name="connsiteY7" fmla="*/ 3648075 h 3648075"/>
                    <a:gd name="connsiteX8" fmla="*/ 0 w 2857501"/>
                    <a:gd name="connsiteY8" fmla="*/ 3648075 h 3648075"/>
                    <a:gd name="connsiteX9" fmla="*/ 0 w 2857501"/>
                    <a:gd name="connsiteY9" fmla="*/ 3113919 h 3648075"/>
                    <a:gd name="connsiteX10" fmla="*/ 32106 w 2857501"/>
                    <a:gd name="connsiteY10" fmla="*/ 3149245 h 3648075"/>
                    <a:gd name="connsiteX11" fmla="*/ 228333 w 2857501"/>
                    <a:gd name="connsiteY11" fmla="*/ 3311146 h 3648075"/>
                    <a:gd name="connsiteX12" fmla="*/ 328256 w 2857501"/>
                    <a:gd name="connsiteY12" fmla="*/ 3371851 h 3648075"/>
                    <a:gd name="connsiteX13" fmla="*/ 337652 w 2857501"/>
                    <a:gd name="connsiteY13" fmla="*/ 3377559 h 3648075"/>
                    <a:gd name="connsiteX14" fmla="*/ 969645 w 2857501"/>
                    <a:gd name="connsiteY14" fmla="*/ 3537586 h 3648075"/>
                    <a:gd name="connsiteX15" fmla="*/ 1601638 w 2857501"/>
                    <a:gd name="connsiteY15" fmla="*/ 3377559 h 3648075"/>
                    <a:gd name="connsiteX16" fmla="*/ 1611034 w 2857501"/>
                    <a:gd name="connsiteY16" fmla="*/ 3371851 h 3648075"/>
                    <a:gd name="connsiteX17" fmla="*/ 2613025 w 2857501"/>
                    <a:gd name="connsiteY17" fmla="*/ 3371851 h 3648075"/>
                    <a:gd name="connsiteX18" fmla="*/ 2613025 w 2857501"/>
                    <a:gd name="connsiteY18" fmla="*/ 1019176 h 3648075"/>
                    <a:gd name="connsiteX19" fmla="*/ 1936750 w 2857501"/>
                    <a:gd name="connsiteY19" fmla="*/ 1019176 h 3648075"/>
                    <a:gd name="connsiteX20" fmla="*/ 1936750 w 2857501"/>
                    <a:gd name="connsiteY20" fmla="*/ 266701 h 3648075"/>
                    <a:gd name="connsiteX21" fmla="*/ 268604 w 2857501"/>
                    <a:gd name="connsiteY21" fmla="*/ 266701 h 3648075"/>
                    <a:gd name="connsiteX22" fmla="*/ 268604 w 2857501"/>
                    <a:gd name="connsiteY22" fmla="*/ 929133 h 3648075"/>
                    <a:gd name="connsiteX23" fmla="*/ 205473 w 2857501"/>
                    <a:gd name="connsiteY23" fmla="*/ 967486 h 3648075"/>
                    <a:gd name="connsiteX24" fmla="*/ 9246 w 2857501"/>
                    <a:gd name="connsiteY24" fmla="*/ 1129387 h 3648075"/>
                    <a:gd name="connsiteX25" fmla="*/ 0 w 2857501"/>
                    <a:gd name="connsiteY25" fmla="*/ 1139560 h 3648075"/>
                    <a:gd name="connsiteX26" fmla="*/ 0 w 2857501"/>
                    <a:gd name="connsiteY26" fmla="*/ 0 h 3648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857501" h="3648075">
                      <a:moveTo>
                        <a:pt x="0" y="0"/>
                      </a:moveTo>
                      <a:lnTo>
                        <a:pt x="2166840" y="1"/>
                      </a:lnTo>
                      <a:lnTo>
                        <a:pt x="2358317" y="214315"/>
                      </a:lnTo>
                      <a:lnTo>
                        <a:pt x="2362832" y="214315"/>
                      </a:lnTo>
                      <a:lnTo>
                        <a:pt x="2657474" y="547967"/>
                      </a:lnTo>
                      <a:lnTo>
                        <a:pt x="2657474" y="549152"/>
                      </a:lnTo>
                      <a:lnTo>
                        <a:pt x="2857500" y="773035"/>
                      </a:lnTo>
                      <a:cubicBezTo>
                        <a:pt x="2857500" y="1731382"/>
                        <a:pt x="2857501" y="2689728"/>
                        <a:pt x="2857501" y="3648075"/>
                      </a:cubicBezTo>
                      <a:lnTo>
                        <a:pt x="0" y="3648075"/>
                      </a:lnTo>
                      <a:lnTo>
                        <a:pt x="0" y="3113919"/>
                      </a:lnTo>
                      <a:lnTo>
                        <a:pt x="32106" y="3149245"/>
                      </a:lnTo>
                      <a:cubicBezTo>
                        <a:pt x="92091" y="3209229"/>
                        <a:pt x="157796" y="3263493"/>
                        <a:pt x="228333" y="3311146"/>
                      </a:cubicBezTo>
                      <a:lnTo>
                        <a:pt x="328256" y="3371851"/>
                      </a:lnTo>
                      <a:lnTo>
                        <a:pt x="337652" y="3377559"/>
                      </a:lnTo>
                      <a:cubicBezTo>
                        <a:pt x="525520" y="3479616"/>
                        <a:pt x="740813" y="3537586"/>
                        <a:pt x="969645" y="3537586"/>
                      </a:cubicBezTo>
                      <a:cubicBezTo>
                        <a:pt x="1198477" y="3537586"/>
                        <a:pt x="1413770" y="3479616"/>
                        <a:pt x="1601638" y="3377559"/>
                      </a:cubicBezTo>
                      <a:lnTo>
                        <a:pt x="1611034" y="3371851"/>
                      </a:lnTo>
                      <a:lnTo>
                        <a:pt x="2613025" y="3371851"/>
                      </a:lnTo>
                      <a:lnTo>
                        <a:pt x="2613025" y="1019176"/>
                      </a:lnTo>
                      <a:lnTo>
                        <a:pt x="1936750" y="1019176"/>
                      </a:lnTo>
                      <a:lnTo>
                        <a:pt x="1936750" y="266701"/>
                      </a:lnTo>
                      <a:lnTo>
                        <a:pt x="268604" y="266701"/>
                      </a:lnTo>
                      <a:lnTo>
                        <a:pt x="268604" y="929133"/>
                      </a:lnTo>
                      <a:lnTo>
                        <a:pt x="205473" y="967486"/>
                      </a:lnTo>
                      <a:cubicBezTo>
                        <a:pt x="134936" y="1015140"/>
                        <a:pt x="69231" y="1069403"/>
                        <a:pt x="9246" y="1129387"/>
                      </a:cubicBezTo>
                      <a:lnTo>
                        <a:pt x="0" y="1139560"/>
                      </a:lnTo>
                      <a:lnTo>
                        <a:pt x="0" y="0"/>
                      </a:ln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grpSp>
              <p:nvGrpSpPr>
                <p:cNvPr id="271" name="Group 270"/>
                <p:cNvGrpSpPr/>
                <p:nvPr/>
              </p:nvGrpSpPr>
              <p:grpSpPr>
                <a:xfrm>
                  <a:off x="1805868" y="1873918"/>
                  <a:ext cx="4195126" cy="3138380"/>
                  <a:chOff x="1805868" y="1873918"/>
                  <a:chExt cx="4195126" cy="3138380"/>
                </a:xfrm>
                <a:grpFill/>
              </p:grpSpPr>
              <p:grpSp>
                <p:nvGrpSpPr>
                  <p:cNvPr id="273" name="Group 272"/>
                  <p:cNvGrpSpPr/>
                  <p:nvPr/>
                </p:nvGrpSpPr>
                <p:grpSpPr>
                  <a:xfrm>
                    <a:off x="1805868" y="1873918"/>
                    <a:ext cx="4195126" cy="3138380"/>
                    <a:chOff x="1277882" y="2649348"/>
                    <a:chExt cx="433525" cy="324320"/>
                  </a:xfrm>
                  <a:grpFill/>
                </p:grpSpPr>
                <p:sp>
                  <p:nvSpPr>
                    <p:cNvPr id="290" name="Oval 289"/>
                    <p:cNvSpPr/>
                    <p:nvPr/>
                  </p:nvSpPr>
                  <p:spPr>
                    <a:xfrm>
                      <a:off x="1433482" y="2649348"/>
                      <a:ext cx="277925" cy="277926"/>
                    </a:xfrm>
                    <a:prstGeom prst="ellipse">
                      <a:avLst/>
                    </a:prstGeom>
                    <a:grpFill/>
                    <a:ln w="12700" cap="flat" cmpd="sng" algn="ctr">
                      <a:solidFill>
                        <a:schemeClr val="bg1"/>
                      </a:solidFill>
                      <a:prstDash val="solid"/>
                      <a:miter lim="800000"/>
                    </a:ln>
                    <a:effectLst/>
                  </p:spPr>
                  <p:txBody>
                    <a:bodyPr rtlCol="0" anchor="ctr"/>
                    <a:lstStyle/>
                    <a:p>
                      <a:pPr algn="ctr">
                        <a:defRPr/>
                      </a:pPr>
                      <a:endParaRPr lang="en-US" kern="0">
                        <a:solidFill>
                          <a:prstClr val="white"/>
                        </a:solidFill>
                      </a:endParaRPr>
                    </a:p>
                  </p:txBody>
                </p:sp>
                <p:sp>
                  <p:nvSpPr>
                    <p:cNvPr id="291" name="Freeform 290"/>
                    <p:cNvSpPr/>
                    <p:nvPr/>
                  </p:nvSpPr>
                  <p:spPr>
                    <a:xfrm rot="2896524">
                      <a:off x="1353058" y="2839959"/>
                      <a:ext cx="58533" cy="208886"/>
                    </a:xfrm>
                    <a:custGeom>
                      <a:avLst/>
                      <a:gdLst>
                        <a:gd name="connsiteX0" fmla="*/ 200629 w 609826"/>
                        <a:gd name="connsiteY0" fmla="*/ 0 h 2271640"/>
                        <a:gd name="connsiteX1" fmla="*/ 402220 w 609826"/>
                        <a:gd name="connsiteY1" fmla="*/ 0 h 2271640"/>
                        <a:gd name="connsiteX2" fmla="*/ 402220 w 609826"/>
                        <a:gd name="connsiteY2" fmla="*/ 556256 h 2271640"/>
                        <a:gd name="connsiteX3" fmla="*/ 609826 w 609826"/>
                        <a:gd name="connsiteY3" fmla="*/ 556256 h 2271640"/>
                        <a:gd name="connsiteX4" fmla="*/ 609826 w 609826"/>
                        <a:gd name="connsiteY4" fmla="*/ 2271640 h 2271640"/>
                        <a:gd name="connsiteX5" fmla="*/ 0 w 609826"/>
                        <a:gd name="connsiteY5" fmla="*/ 2271640 h 2271640"/>
                        <a:gd name="connsiteX6" fmla="*/ 0 w 609826"/>
                        <a:gd name="connsiteY6" fmla="*/ 556256 h 2271640"/>
                        <a:gd name="connsiteX7" fmla="*/ 200629 w 609826"/>
                        <a:gd name="connsiteY7" fmla="*/ 556256 h 2271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9826" h="2271640">
                          <a:moveTo>
                            <a:pt x="200629" y="0"/>
                          </a:moveTo>
                          <a:lnTo>
                            <a:pt x="402220" y="0"/>
                          </a:lnTo>
                          <a:lnTo>
                            <a:pt x="402220" y="556256"/>
                          </a:lnTo>
                          <a:lnTo>
                            <a:pt x="609826" y="556256"/>
                          </a:lnTo>
                          <a:lnTo>
                            <a:pt x="609826" y="2271640"/>
                          </a:lnTo>
                          <a:lnTo>
                            <a:pt x="0" y="2271640"/>
                          </a:lnTo>
                          <a:lnTo>
                            <a:pt x="0" y="556256"/>
                          </a:lnTo>
                          <a:lnTo>
                            <a:pt x="200629" y="556256"/>
                          </a:ln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grpSp>
              <p:sp>
                <p:nvSpPr>
                  <p:cNvPr id="274" name="Freeform 150"/>
                  <p:cNvSpPr>
                    <a:spLocks/>
                  </p:cNvSpPr>
                  <p:nvPr/>
                </p:nvSpPr>
                <p:spPr bwMode="auto">
                  <a:xfrm>
                    <a:off x="3925858" y="2518946"/>
                    <a:ext cx="254527" cy="2545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75" name="Freeform 151"/>
                  <p:cNvSpPr>
                    <a:spLocks/>
                  </p:cNvSpPr>
                  <p:nvPr/>
                </p:nvSpPr>
                <p:spPr bwMode="auto">
                  <a:xfrm>
                    <a:off x="4327735" y="2518946"/>
                    <a:ext cx="254527" cy="2545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76" name="Freeform 152"/>
                  <p:cNvSpPr>
                    <a:spLocks/>
                  </p:cNvSpPr>
                  <p:nvPr/>
                </p:nvSpPr>
                <p:spPr bwMode="auto">
                  <a:xfrm>
                    <a:off x="4702821" y="2518946"/>
                    <a:ext cx="254527" cy="2545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77" name="Freeform 153"/>
                  <p:cNvSpPr>
                    <a:spLocks/>
                  </p:cNvSpPr>
                  <p:nvPr/>
                </p:nvSpPr>
                <p:spPr bwMode="auto">
                  <a:xfrm>
                    <a:off x="5118099" y="2518946"/>
                    <a:ext cx="241127" cy="2545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78" name="Freeform 154"/>
                  <p:cNvSpPr>
                    <a:spLocks/>
                  </p:cNvSpPr>
                  <p:nvPr/>
                </p:nvSpPr>
                <p:spPr bwMode="auto">
                  <a:xfrm>
                    <a:off x="3925858" y="2907423"/>
                    <a:ext cx="2545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79" name="Freeform 155"/>
                  <p:cNvSpPr>
                    <a:spLocks/>
                  </p:cNvSpPr>
                  <p:nvPr/>
                </p:nvSpPr>
                <p:spPr bwMode="auto">
                  <a:xfrm>
                    <a:off x="4327735" y="2907423"/>
                    <a:ext cx="2545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80" name="Freeform 156"/>
                  <p:cNvSpPr>
                    <a:spLocks/>
                  </p:cNvSpPr>
                  <p:nvPr/>
                </p:nvSpPr>
                <p:spPr bwMode="auto">
                  <a:xfrm>
                    <a:off x="4702821" y="2907423"/>
                    <a:ext cx="2545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81" name="Freeform 157"/>
                  <p:cNvSpPr>
                    <a:spLocks/>
                  </p:cNvSpPr>
                  <p:nvPr/>
                </p:nvSpPr>
                <p:spPr bwMode="auto">
                  <a:xfrm>
                    <a:off x="5118099" y="2907423"/>
                    <a:ext cx="2411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82" name="Freeform 158"/>
                  <p:cNvSpPr>
                    <a:spLocks/>
                  </p:cNvSpPr>
                  <p:nvPr/>
                </p:nvSpPr>
                <p:spPr bwMode="auto">
                  <a:xfrm>
                    <a:off x="3925858" y="3309301"/>
                    <a:ext cx="2545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83" name="Freeform 159"/>
                  <p:cNvSpPr>
                    <a:spLocks/>
                  </p:cNvSpPr>
                  <p:nvPr/>
                </p:nvSpPr>
                <p:spPr bwMode="auto">
                  <a:xfrm>
                    <a:off x="4327735" y="3309301"/>
                    <a:ext cx="2545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84" name="Freeform 160"/>
                  <p:cNvSpPr>
                    <a:spLocks/>
                  </p:cNvSpPr>
                  <p:nvPr/>
                </p:nvSpPr>
                <p:spPr bwMode="auto">
                  <a:xfrm>
                    <a:off x="4702821" y="3309301"/>
                    <a:ext cx="2545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85" name="Freeform 161"/>
                  <p:cNvSpPr>
                    <a:spLocks/>
                  </p:cNvSpPr>
                  <p:nvPr/>
                </p:nvSpPr>
                <p:spPr bwMode="auto">
                  <a:xfrm>
                    <a:off x="5118099" y="3309301"/>
                    <a:ext cx="2411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86" name="Freeform 162"/>
                  <p:cNvSpPr>
                    <a:spLocks/>
                  </p:cNvSpPr>
                  <p:nvPr/>
                </p:nvSpPr>
                <p:spPr bwMode="auto">
                  <a:xfrm>
                    <a:off x="3925858" y="3697787"/>
                    <a:ext cx="2545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87" name="Freeform 163"/>
                  <p:cNvSpPr>
                    <a:spLocks/>
                  </p:cNvSpPr>
                  <p:nvPr/>
                </p:nvSpPr>
                <p:spPr bwMode="auto">
                  <a:xfrm>
                    <a:off x="4327735" y="3697787"/>
                    <a:ext cx="2545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88" name="Freeform 164"/>
                  <p:cNvSpPr>
                    <a:spLocks/>
                  </p:cNvSpPr>
                  <p:nvPr/>
                </p:nvSpPr>
                <p:spPr bwMode="auto">
                  <a:xfrm>
                    <a:off x="4702821" y="3697787"/>
                    <a:ext cx="2545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89" name="Freeform 165"/>
                  <p:cNvSpPr>
                    <a:spLocks/>
                  </p:cNvSpPr>
                  <p:nvPr/>
                </p:nvSpPr>
                <p:spPr bwMode="auto">
                  <a:xfrm>
                    <a:off x="5118099" y="3697787"/>
                    <a:ext cx="2411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grpSp>
            <p:sp>
              <p:nvSpPr>
                <p:cNvPr id="272" name="Right Triangle 271"/>
                <p:cNvSpPr/>
                <p:nvPr/>
              </p:nvSpPr>
              <p:spPr>
                <a:xfrm>
                  <a:off x="5798344" y="1438275"/>
                  <a:ext cx="442436" cy="466725"/>
                </a:xfrm>
                <a:prstGeom prst="rtTriangle">
                  <a:avLst/>
                </a:pr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grpSp>
          <p:grpSp>
            <p:nvGrpSpPr>
              <p:cNvPr id="234" name="Group 233"/>
              <p:cNvGrpSpPr/>
              <p:nvPr/>
            </p:nvGrpSpPr>
            <p:grpSpPr>
              <a:xfrm>
                <a:off x="6743069" y="5279463"/>
                <a:ext cx="647148" cy="621262"/>
                <a:chOff x="3204066" y="2440823"/>
                <a:chExt cx="1226268" cy="1178286"/>
              </a:xfrm>
              <a:solidFill>
                <a:srgbClr val="607D8B"/>
              </a:solidFill>
            </p:grpSpPr>
            <p:sp>
              <p:nvSpPr>
                <p:cNvPr id="265" name="Freeform 264"/>
                <p:cNvSpPr/>
                <p:nvPr/>
              </p:nvSpPr>
              <p:spPr>
                <a:xfrm>
                  <a:off x="3519571" y="2440823"/>
                  <a:ext cx="869306" cy="404503"/>
                </a:xfrm>
                <a:custGeom>
                  <a:avLst/>
                  <a:gdLst>
                    <a:gd name="connsiteX0" fmla="*/ 714942 w 869306"/>
                    <a:gd name="connsiteY0" fmla="*/ 0 h 404503"/>
                    <a:gd name="connsiteX1" fmla="*/ 869306 w 869306"/>
                    <a:gd name="connsiteY1" fmla="*/ 360325 h 404503"/>
                    <a:gd name="connsiteX2" fmla="*/ 469089 w 869306"/>
                    <a:gd name="connsiteY2" fmla="*/ 404503 h 404503"/>
                    <a:gd name="connsiteX3" fmla="*/ 534087 w 869306"/>
                    <a:gd name="connsiteY3" fmla="*/ 297561 h 404503"/>
                    <a:gd name="connsiteX4" fmla="*/ 519875 w 869306"/>
                    <a:gd name="connsiteY4" fmla="*/ 288625 h 404503"/>
                    <a:gd name="connsiteX5" fmla="*/ 210991 w 869306"/>
                    <a:gd name="connsiteY5" fmla="*/ 295886 h 404503"/>
                    <a:gd name="connsiteX6" fmla="*/ 132961 w 869306"/>
                    <a:gd name="connsiteY6" fmla="*/ 356725 h 404503"/>
                    <a:gd name="connsiteX7" fmla="*/ 128933 w 869306"/>
                    <a:gd name="connsiteY7" fmla="*/ 361673 h 404503"/>
                    <a:gd name="connsiteX8" fmla="*/ 0 w 869306"/>
                    <a:gd name="connsiteY8" fmla="*/ 194337 h 404503"/>
                    <a:gd name="connsiteX9" fmla="*/ 19113 w 869306"/>
                    <a:gd name="connsiteY9" fmla="*/ 176030 h 404503"/>
                    <a:gd name="connsiteX10" fmla="*/ 108342 w 869306"/>
                    <a:gd name="connsiteY10" fmla="*/ 113313 h 404503"/>
                    <a:gd name="connsiteX11" fmla="*/ 613875 w 869306"/>
                    <a:gd name="connsiteY11" fmla="*/ 101429 h 404503"/>
                    <a:gd name="connsiteX12" fmla="*/ 643246 w 869306"/>
                    <a:gd name="connsiteY12" fmla="*/ 117962 h 404503"/>
                    <a:gd name="connsiteX13" fmla="*/ 714942 w 869306"/>
                    <a:gd name="connsiteY13" fmla="*/ 0 h 40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69306" h="404503">
                      <a:moveTo>
                        <a:pt x="714942" y="0"/>
                      </a:moveTo>
                      <a:lnTo>
                        <a:pt x="869306" y="360325"/>
                      </a:lnTo>
                      <a:lnTo>
                        <a:pt x="469089" y="404503"/>
                      </a:lnTo>
                      <a:lnTo>
                        <a:pt x="534087" y="297561"/>
                      </a:lnTo>
                      <a:lnTo>
                        <a:pt x="519875" y="288625"/>
                      </a:lnTo>
                      <a:cubicBezTo>
                        <a:pt x="425452" y="241317"/>
                        <a:pt x="309979" y="240232"/>
                        <a:pt x="210991" y="295886"/>
                      </a:cubicBezTo>
                      <a:cubicBezTo>
                        <a:pt x="181294" y="312583"/>
                        <a:pt x="155190" y="333200"/>
                        <a:pt x="132961" y="356725"/>
                      </a:cubicBezTo>
                      <a:lnTo>
                        <a:pt x="128933" y="361673"/>
                      </a:lnTo>
                      <a:lnTo>
                        <a:pt x="0" y="194337"/>
                      </a:lnTo>
                      <a:lnTo>
                        <a:pt x="19113" y="176030"/>
                      </a:lnTo>
                      <a:cubicBezTo>
                        <a:pt x="46152" y="152600"/>
                        <a:pt x="75941" y="131530"/>
                        <a:pt x="108342" y="113313"/>
                      </a:cubicBezTo>
                      <a:cubicBezTo>
                        <a:pt x="270350" y="22227"/>
                        <a:pt x="459337" y="24003"/>
                        <a:pt x="613875" y="101429"/>
                      </a:cubicBezTo>
                      <a:lnTo>
                        <a:pt x="643246" y="117962"/>
                      </a:lnTo>
                      <a:lnTo>
                        <a:pt x="714942"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6" name="Freeform 265"/>
                <p:cNvSpPr/>
                <p:nvPr/>
              </p:nvSpPr>
              <p:spPr>
                <a:xfrm>
                  <a:off x="3204066" y="2705422"/>
                  <a:ext cx="612491" cy="832499"/>
                </a:xfrm>
                <a:custGeom>
                  <a:avLst/>
                  <a:gdLst>
                    <a:gd name="connsiteX0" fmla="*/ 247865 w 612491"/>
                    <a:gd name="connsiteY0" fmla="*/ 0 h 832499"/>
                    <a:gd name="connsiteX1" fmla="*/ 483503 w 612491"/>
                    <a:gd name="connsiteY1" fmla="*/ 317615 h 832499"/>
                    <a:gd name="connsiteX2" fmla="*/ 360194 w 612491"/>
                    <a:gd name="connsiteY2" fmla="*/ 318866 h 832499"/>
                    <a:gd name="connsiteX3" fmla="*/ 360732 w 612491"/>
                    <a:gd name="connsiteY3" fmla="*/ 355000 h 832499"/>
                    <a:gd name="connsiteX4" fmla="*/ 400956 w 612491"/>
                    <a:gd name="connsiteY4" fmla="*/ 479297 h 832499"/>
                    <a:gd name="connsiteX5" fmla="*/ 583865 w 612491"/>
                    <a:gd name="connsiteY5" fmla="*/ 630233 h 832499"/>
                    <a:gd name="connsiteX6" fmla="*/ 612491 w 612491"/>
                    <a:gd name="connsiteY6" fmla="*/ 637888 h 832499"/>
                    <a:gd name="connsiteX7" fmla="*/ 529832 w 612491"/>
                    <a:gd name="connsiteY7" fmla="*/ 832499 h 832499"/>
                    <a:gd name="connsiteX8" fmla="*/ 481406 w 612491"/>
                    <a:gd name="connsiteY8" fmla="*/ 815433 h 832499"/>
                    <a:gd name="connsiteX9" fmla="*/ 218383 w 612491"/>
                    <a:gd name="connsiteY9" fmla="*/ 581945 h 832499"/>
                    <a:gd name="connsiteX10" fmla="*/ 149249 w 612491"/>
                    <a:gd name="connsiteY10" fmla="*/ 326377 h 832499"/>
                    <a:gd name="connsiteX11" fmla="*/ 149430 w 612491"/>
                    <a:gd name="connsiteY11" fmla="*/ 321005 h 832499"/>
                    <a:gd name="connsiteX12" fmla="*/ 0 w 612491"/>
                    <a:gd name="connsiteY12" fmla="*/ 322521 h 832499"/>
                    <a:gd name="connsiteX13" fmla="*/ 247865 w 612491"/>
                    <a:gd name="connsiteY13" fmla="*/ 0 h 832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2491" h="832499">
                      <a:moveTo>
                        <a:pt x="247865" y="0"/>
                      </a:moveTo>
                      <a:lnTo>
                        <a:pt x="483503" y="317615"/>
                      </a:lnTo>
                      <a:lnTo>
                        <a:pt x="360194" y="318866"/>
                      </a:lnTo>
                      <a:lnTo>
                        <a:pt x="360732" y="355000"/>
                      </a:lnTo>
                      <a:cubicBezTo>
                        <a:pt x="365510" y="397469"/>
                        <a:pt x="378694" y="439702"/>
                        <a:pt x="400956" y="479297"/>
                      </a:cubicBezTo>
                      <a:cubicBezTo>
                        <a:pt x="442696" y="553539"/>
                        <a:pt x="508944" y="605330"/>
                        <a:pt x="583865" y="630233"/>
                      </a:cubicBezTo>
                      <a:lnTo>
                        <a:pt x="612491" y="637888"/>
                      </a:lnTo>
                      <a:lnTo>
                        <a:pt x="529832" y="832499"/>
                      </a:lnTo>
                      <a:lnTo>
                        <a:pt x="481406" y="815433"/>
                      </a:lnTo>
                      <a:cubicBezTo>
                        <a:pt x="373837" y="770895"/>
                        <a:pt x="279866" y="691301"/>
                        <a:pt x="218383" y="581945"/>
                      </a:cubicBezTo>
                      <a:cubicBezTo>
                        <a:pt x="172840" y="500941"/>
                        <a:pt x="150512" y="413192"/>
                        <a:pt x="149249" y="326377"/>
                      </a:cubicBezTo>
                      <a:lnTo>
                        <a:pt x="149430" y="321005"/>
                      </a:lnTo>
                      <a:lnTo>
                        <a:pt x="0" y="322521"/>
                      </a:lnTo>
                      <a:lnTo>
                        <a:pt x="247865"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7" name="Freeform 266"/>
                <p:cNvSpPr/>
                <p:nvPr/>
              </p:nvSpPr>
              <p:spPr>
                <a:xfrm>
                  <a:off x="3835907" y="2908620"/>
                  <a:ext cx="594427" cy="710489"/>
                </a:xfrm>
                <a:custGeom>
                  <a:avLst/>
                  <a:gdLst>
                    <a:gd name="connsiteX0" fmla="*/ 581904 w 594427"/>
                    <a:gd name="connsiteY0" fmla="*/ 0 h 710489"/>
                    <a:gd name="connsiteX1" fmla="*/ 589877 w 594427"/>
                    <a:gd name="connsiteY1" fmla="*/ 44641 h 710489"/>
                    <a:gd name="connsiteX2" fmla="*/ 355648 w 594427"/>
                    <a:gd name="connsiteY2" fmla="*/ 562185 h 710489"/>
                    <a:gd name="connsiteX3" fmla="*/ 320924 w 594427"/>
                    <a:gd name="connsiteY3" fmla="*/ 583506 h 710489"/>
                    <a:gd name="connsiteX4" fmla="*/ 392794 w 594427"/>
                    <a:gd name="connsiteY4" fmla="*/ 710489 h 710489"/>
                    <a:gd name="connsiteX5" fmla="*/ 0 w 594427"/>
                    <a:gd name="connsiteY5" fmla="*/ 659135 h 710489"/>
                    <a:gd name="connsiteX6" fmla="*/ 154640 w 594427"/>
                    <a:gd name="connsiteY6" fmla="*/ 289703 h 710489"/>
                    <a:gd name="connsiteX7" fmla="*/ 217753 w 594427"/>
                    <a:gd name="connsiteY7" fmla="*/ 401215 h 710489"/>
                    <a:gd name="connsiteX8" fmla="*/ 262173 w 594427"/>
                    <a:gd name="connsiteY8" fmla="*/ 371219 h 710489"/>
                    <a:gd name="connsiteX9" fmla="*/ 377718 w 594427"/>
                    <a:gd name="connsiteY9" fmla="*/ 46158 h 710489"/>
                    <a:gd name="connsiteX10" fmla="*/ 371924 w 594427"/>
                    <a:gd name="connsiteY10" fmla="*/ 24425 h 710489"/>
                    <a:gd name="connsiteX11" fmla="*/ 581904 w 594427"/>
                    <a:gd name="connsiteY11" fmla="*/ 0 h 71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94427" h="710489">
                      <a:moveTo>
                        <a:pt x="581904" y="0"/>
                      </a:moveTo>
                      <a:lnTo>
                        <a:pt x="589877" y="44641"/>
                      </a:lnTo>
                      <a:cubicBezTo>
                        <a:pt x="615905" y="243051"/>
                        <a:pt x="529271" y="446108"/>
                        <a:pt x="355648" y="562185"/>
                      </a:cubicBezTo>
                      <a:lnTo>
                        <a:pt x="320924" y="583506"/>
                      </a:lnTo>
                      <a:lnTo>
                        <a:pt x="392794" y="710489"/>
                      </a:lnTo>
                      <a:lnTo>
                        <a:pt x="0" y="659135"/>
                      </a:lnTo>
                      <a:lnTo>
                        <a:pt x="154640" y="289703"/>
                      </a:lnTo>
                      <a:lnTo>
                        <a:pt x="217753" y="401215"/>
                      </a:lnTo>
                      <a:lnTo>
                        <a:pt x="262173" y="371219"/>
                      </a:lnTo>
                      <a:cubicBezTo>
                        <a:pt x="359702" y="292933"/>
                        <a:pt x="403376" y="166165"/>
                        <a:pt x="377718" y="46158"/>
                      </a:cubicBezTo>
                      <a:lnTo>
                        <a:pt x="371924" y="24425"/>
                      </a:lnTo>
                      <a:lnTo>
                        <a:pt x="581904"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grpSp>
          <p:nvGrpSpPr>
            <p:cNvPr id="7" name="Group 6"/>
            <p:cNvGrpSpPr/>
            <p:nvPr/>
          </p:nvGrpSpPr>
          <p:grpSpPr>
            <a:xfrm>
              <a:off x="294490" y="1815217"/>
              <a:ext cx="8594017" cy="721641"/>
              <a:chOff x="294490" y="1815217"/>
              <a:chExt cx="8594017" cy="721641"/>
            </a:xfrm>
          </p:grpSpPr>
          <p:grpSp>
            <p:nvGrpSpPr>
              <p:cNvPr id="215" name="Group 214"/>
              <p:cNvGrpSpPr/>
              <p:nvPr/>
            </p:nvGrpSpPr>
            <p:grpSpPr>
              <a:xfrm>
                <a:off x="5098686" y="1871392"/>
                <a:ext cx="804331" cy="609291"/>
                <a:chOff x="7554372" y="3220625"/>
                <a:chExt cx="987370" cy="747946"/>
              </a:xfrm>
              <a:solidFill>
                <a:srgbClr val="595959"/>
              </a:solidFill>
              <a:effectLst/>
            </p:grpSpPr>
            <p:sp>
              <p:nvSpPr>
                <p:cNvPr id="376" name="Freeform 375"/>
                <p:cNvSpPr/>
                <p:nvPr/>
              </p:nvSpPr>
              <p:spPr>
                <a:xfrm>
                  <a:off x="7693621" y="3362269"/>
                  <a:ext cx="367229" cy="461887"/>
                </a:xfrm>
                <a:custGeom>
                  <a:avLst/>
                  <a:gdLst>
                    <a:gd name="connsiteX0" fmla="*/ 1749152 w 2754884"/>
                    <a:gd name="connsiteY0" fmla="*/ 0 h 3485604"/>
                    <a:gd name="connsiteX1" fmla="*/ 2727120 w 2754884"/>
                    <a:gd name="connsiteY1" fmla="*/ 297643 h 3485604"/>
                    <a:gd name="connsiteX2" fmla="*/ 2754884 w 2754884"/>
                    <a:gd name="connsiteY2" fmla="*/ 318329 h 3485604"/>
                    <a:gd name="connsiteX3" fmla="*/ 2717953 w 2754884"/>
                    <a:gd name="connsiteY3" fmla="*/ 352196 h 3485604"/>
                    <a:gd name="connsiteX4" fmla="*/ 2439975 w 2754884"/>
                    <a:gd name="connsiteY4" fmla="*/ 692133 h 3485604"/>
                    <a:gd name="connsiteX5" fmla="*/ 2415426 w 2754884"/>
                    <a:gd name="connsiteY5" fmla="*/ 732906 h 3485604"/>
                    <a:gd name="connsiteX6" fmla="*/ 2334302 w 2754884"/>
                    <a:gd name="connsiteY6" fmla="*/ 684329 h 3485604"/>
                    <a:gd name="connsiteX7" fmla="*/ 1753915 w 2754884"/>
                    <a:gd name="connsiteY7" fmla="*/ 539477 h 3485604"/>
                    <a:gd name="connsiteX8" fmla="*/ 561040 w 2754884"/>
                    <a:gd name="connsiteY8" fmla="*/ 1497755 h 3485604"/>
                    <a:gd name="connsiteX9" fmla="*/ 560739 w 2754884"/>
                    <a:gd name="connsiteY9" fmla="*/ 1499702 h 3485604"/>
                    <a:gd name="connsiteX10" fmla="*/ 560289 w 2754884"/>
                    <a:gd name="connsiteY10" fmla="*/ 1501410 h 3485604"/>
                    <a:gd name="connsiteX11" fmla="*/ 535635 w 2754884"/>
                    <a:gd name="connsiteY11" fmla="*/ 1740366 h 3485604"/>
                    <a:gd name="connsiteX12" fmla="*/ 560289 w 2754884"/>
                    <a:gd name="connsiteY12" fmla="*/ 1979322 h 3485604"/>
                    <a:gd name="connsiteX13" fmla="*/ 581224 w 2754884"/>
                    <a:gd name="connsiteY13" fmla="*/ 2058873 h 3485604"/>
                    <a:gd name="connsiteX14" fmla="*/ 591043 w 2754884"/>
                    <a:gd name="connsiteY14" fmla="*/ 2096515 h 3485604"/>
                    <a:gd name="connsiteX15" fmla="*/ 1753915 w 2754884"/>
                    <a:gd name="connsiteY15" fmla="*/ 2939777 h 3485604"/>
                    <a:gd name="connsiteX16" fmla="*/ 2115996 w 2754884"/>
                    <a:gd name="connsiteY16" fmla="*/ 2885821 h 3485604"/>
                    <a:gd name="connsiteX17" fmla="*/ 2221822 w 2754884"/>
                    <a:gd name="connsiteY17" fmla="*/ 2847643 h 3485604"/>
                    <a:gd name="connsiteX18" fmla="*/ 2230086 w 2754884"/>
                    <a:gd name="connsiteY18" fmla="*/ 2870424 h 3485604"/>
                    <a:gd name="connsiteX19" fmla="*/ 2439975 w 2754884"/>
                    <a:gd name="connsiteY19" fmla="*/ 3260589 h 3485604"/>
                    <a:gd name="connsiteX20" fmla="*/ 2485496 w 2754884"/>
                    <a:gd name="connsiteY20" fmla="*/ 3322010 h 3485604"/>
                    <a:gd name="connsiteX21" fmla="*/ 2430001 w 2754884"/>
                    <a:gd name="connsiteY21" fmla="*/ 3348646 h 3485604"/>
                    <a:gd name="connsiteX22" fmla="*/ 1749152 w 2754884"/>
                    <a:gd name="connsiteY22" fmla="*/ 3485604 h 3485604"/>
                    <a:gd name="connsiteX23" fmla="*/ 0 w 2754884"/>
                    <a:gd name="connsiteY23" fmla="*/ 1742802 h 3485604"/>
                    <a:gd name="connsiteX24" fmla="*/ 1749152 w 2754884"/>
                    <a:gd name="connsiteY24" fmla="*/ 0 h 3485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54884" h="3485604">
                      <a:moveTo>
                        <a:pt x="1749152" y="0"/>
                      </a:moveTo>
                      <a:cubicBezTo>
                        <a:pt x="2111413" y="0"/>
                        <a:pt x="2447953" y="109727"/>
                        <a:pt x="2727120" y="297643"/>
                      </a:cubicBezTo>
                      <a:lnTo>
                        <a:pt x="2754884" y="318329"/>
                      </a:lnTo>
                      <a:lnTo>
                        <a:pt x="2717953" y="352196"/>
                      </a:lnTo>
                      <a:cubicBezTo>
                        <a:pt x="2614963" y="456111"/>
                        <a:pt x="2521795" y="569937"/>
                        <a:pt x="2439975" y="692133"/>
                      </a:cubicBezTo>
                      <a:lnTo>
                        <a:pt x="2415426" y="732906"/>
                      </a:lnTo>
                      <a:lnTo>
                        <a:pt x="2334302" y="684329"/>
                      </a:lnTo>
                      <a:cubicBezTo>
                        <a:pt x="2161774" y="591950"/>
                        <a:pt x="1964062" y="539477"/>
                        <a:pt x="1753915" y="539477"/>
                      </a:cubicBezTo>
                      <a:cubicBezTo>
                        <a:pt x="1165505" y="539477"/>
                        <a:pt x="674578" y="950867"/>
                        <a:pt x="561040" y="1497755"/>
                      </a:cubicBezTo>
                      <a:lnTo>
                        <a:pt x="560739" y="1499702"/>
                      </a:lnTo>
                      <a:lnTo>
                        <a:pt x="560289" y="1501410"/>
                      </a:lnTo>
                      <a:cubicBezTo>
                        <a:pt x="544124" y="1578595"/>
                        <a:pt x="535635" y="1658512"/>
                        <a:pt x="535635" y="1740366"/>
                      </a:cubicBezTo>
                      <a:cubicBezTo>
                        <a:pt x="535635" y="1822220"/>
                        <a:pt x="544124" y="1902137"/>
                        <a:pt x="560289" y="1979322"/>
                      </a:cubicBezTo>
                      <a:lnTo>
                        <a:pt x="581224" y="2058873"/>
                      </a:lnTo>
                      <a:lnTo>
                        <a:pt x="591043" y="2096515"/>
                      </a:lnTo>
                      <a:cubicBezTo>
                        <a:pt x="745207" y="2585059"/>
                        <a:pt x="1207534" y="2939777"/>
                        <a:pt x="1753915" y="2939777"/>
                      </a:cubicBezTo>
                      <a:cubicBezTo>
                        <a:pt x="1880003" y="2939777"/>
                        <a:pt x="2001615" y="2920887"/>
                        <a:pt x="2115996" y="2885821"/>
                      </a:cubicBezTo>
                      <a:lnTo>
                        <a:pt x="2221822" y="2847643"/>
                      </a:lnTo>
                      <a:lnTo>
                        <a:pt x="2230086" y="2870424"/>
                      </a:lnTo>
                      <a:cubicBezTo>
                        <a:pt x="2287684" y="3007824"/>
                        <a:pt x="2358156" y="3138392"/>
                        <a:pt x="2439975" y="3260589"/>
                      </a:cubicBezTo>
                      <a:lnTo>
                        <a:pt x="2485496" y="3322010"/>
                      </a:lnTo>
                      <a:lnTo>
                        <a:pt x="2430001" y="3348646"/>
                      </a:lnTo>
                      <a:cubicBezTo>
                        <a:pt x="2220735" y="3436837"/>
                        <a:pt x="1990660" y="3485604"/>
                        <a:pt x="1749152" y="3485604"/>
                      </a:cubicBezTo>
                      <a:cubicBezTo>
                        <a:pt x="783122" y="3485604"/>
                        <a:pt x="0" y="2705325"/>
                        <a:pt x="0" y="1742802"/>
                      </a:cubicBezTo>
                      <a:cubicBezTo>
                        <a:pt x="0" y="780279"/>
                        <a:pt x="783122" y="0"/>
                        <a:pt x="1749152" y="0"/>
                      </a:cubicBezTo>
                      <a:close/>
                    </a:path>
                  </a:pathLst>
                </a:custGeom>
                <a:grpFill/>
                <a:ln w="12700" cap="flat" cmpd="sng" algn="ctr">
                  <a:noFill/>
                  <a:prstDash val="solid"/>
                  <a:miter lim="800000"/>
                </a:ln>
                <a:effectLst/>
              </p:spPr>
              <p:txBody>
                <a:bodyPr rtlCol="0" anchor="ctr"/>
                <a:lstStyle/>
                <a:p>
                  <a:pPr algn="ctr">
                    <a:defRPr/>
                  </a:pPr>
                  <a:endParaRPr lang="en-US" kern="0">
                    <a:solidFill>
                      <a:prstClr val="black"/>
                    </a:solidFill>
                  </a:endParaRPr>
                </a:p>
              </p:txBody>
            </p:sp>
            <p:sp>
              <p:nvSpPr>
                <p:cNvPr id="377" name="Freeform 376"/>
                <p:cNvSpPr/>
                <p:nvPr/>
              </p:nvSpPr>
              <p:spPr>
                <a:xfrm>
                  <a:off x="7839552" y="3505592"/>
                  <a:ext cx="144715" cy="172930"/>
                </a:xfrm>
                <a:custGeom>
                  <a:avLst/>
                  <a:gdLst>
                    <a:gd name="connsiteX0" fmla="*/ 651454 w 1065402"/>
                    <a:gd name="connsiteY0" fmla="*/ 0 h 1267982"/>
                    <a:gd name="connsiteX1" fmla="*/ 1015688 w 1065402"/>
                    <a:gd name="connsiteY1" fmla="*/ 108276 h 1267982"/>
                    <a:gd name="connsiteX2" fmla="*/ 1065402 w 1065402"/>
                    <a:gd name="connsiteY2" fmla="*/ 148194 h 1267982"/>
                    <a:gd name="connsiteX3" fmla="*/ 1051074 w 1065402"/>
                    <a:gd name="connsiteY3" fmla="*/ 187692 h 1267982"/>
                    <a:gd name="connsiteX4" fmla="*/ 948728 w 1065402"/>
                    <a:gd name="connsiteY4" fmla="*/ 870725 h 1267982"/>
                    <a:gd name="connsiteX5" fmla="*/ 960481 w 1065402"/>
                    <a:gd name="connsiteY5" fmla="*/ 1105571 h 1267982"/>
                    <a:gd name="connsiteX6" fmla="*/ 972149 w 1065402"/>
                    <a:gd name="connsiteY6" fmla="*/ 1182705 h 1267982"/>
                    <a:gd name="connsiteX7" fmla="*/ 905029 w 1065402"/>
                    <a:gd name="connsiteY7" fmla="*/ 1218160 h 1267982"/>
                    <a:gd name="connsiteX8" fmla="*/ 651454 w 1065402"/>
                    <a:gd name="connsiteY8" fmla="*/ 1267982 h 1267982"/>
                    <a:gd name="connsiteX9" fmla="*/ 0 w 1065402"/>
                    <a:gd name="connsiteY9" fmla="*/ 633991 h 1267982"/>
                    <a:gd name="connsiteX10" fmla="*/ 651454 w 1065402"/>
                    <a:gd name="connsiteY10" fmla="*/ 0 h 1267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5402" h="1267982">
                      <a:moveTo>
                        <a:pt x="651454" y="0"/>
                      </a:moveTo>
                      <a:cubicBezTo>
                        <a:pt x="786375" y="0"/>
                        <a:pt x="911715" y="39916"/>
                        <a:pt x="1015688" y="108276"/>
                      </a:cubicBezTo>
                      <a:lnTo>
                        <a:pt x="1065402" y="148194"/>
                      </a:lnTo>
                      <a:lnTo>
                        <a:pt x="1051074" y="187692"/>
                      </a:lnTo>
                      <a:cubicBezTo>
                        <a:pt x="984560" y="403462"/>
                        <a:pt x="948728" y="632872"/>
                        <a:pt x="948728" y="870725"/>
                      </a:cubicBezTo>
                      <a:cubicBezTo>
                        <a:pt x="948728" y="950010"/>
                        <a:pt x="952709" y="1028356"/>
                        <a:pt x="960481" y="1105571"/>
                      </a:cubicBezTo>
                      <a:lnTo>
                        <a:pt x="972149" y="1182705"/>
                      </a:lnTo>
                      <a:lnTo>
                        <a:pt x="905029" y="1218160"/>
                      </a:lnTo>
                      <a:cubicBezTo>
                        <a:pt x="827091" y="1250242"/>
                        <a:pt x="741401" y="1267982"/>
                        <a:pt x="651454" y="1267982"/>
                      </a:cubicBezTo>
                      <a:cubicBezTo>
                        <a:pt x="291666" y="1267982"/>
                        <a:pt x="0" y="984135"/>
                        <a:pt x="0" y="633991"/>
                      </a:cubicBezTo>
                      <a:cubicBezTo>
                        <a:pt x="0" y="283847"/>
                        <a:pt x="291666" y="0"/>
                        <a:pt x="651454" y="0"/>
                      </a:cubicBezTo>
                      <a:close/>
                    </a:path>
                  </a:pathLst>
                </a:custGeom>
                <a:grpFill/>
                <a:ln w="12700" cap="flat" cmpd="sng" algn="ctr">
                  <a:noFill/>
                  <a:prstDash val="solid"/>
                  <a:miter lim="800000"/>
                </a:ln>
                <a:effectLst/>
              </p:spPr>
              <p:txBody>
                <a:bodyPr rtlCol="0" anchor="ctr"/>
                <a:lstStyle/>
                <a:p>
                  <a:pPr algn="ctr">
                    <a:defRPr/>
                  </a:pPr>
                  <a:endParaRPr lang="en-US" kern="0">
                    <a:solidFill>
                      <a:prstClr val="black"/>
                    </a:solidFill>
                  </a:endParaRPr>
                </a:p>
              </p:txBody>
            </p:sp>
            <p:sp>
              <p:nvSpPr>
                <p:cNvPr id="378" name="Freeform 377"/>
                <p:cNvSpPr/>
                <p:nvPr/>
              </p:nvSpPr>
              <p:spPr>
                <a:xfrm>
                  <a:off x="7554372" y="3220625"/>
                  <a:ext cx="643410" cy="747946"/>
                </a:xfrm>
                <a:custGeom>
                  <a:avLst/>
                  <a:gdLst>
                    <a:gd name="connsiteX0" fmla="*/ 2876550 w 4931908"/>
                    <a:gd name="connsiteY0" fmla="*/ 0 h 5733184"/>
                    <a:gd name="connsiteX1" fmla="*/ 4910578 w 4931908"/>
                    <a:gd name="connsiteY1" fmla="*/ 839605 h 5733184"/>
                    <a:gd name="connsiteX2" fmla="*/ 4931908 w 4931908"/>
                    <a:gd name="connsiteY2" fmla="*/ 862992 h 5733184"/>
                    <a:gd name="connsiteX3" fmla="*/ 4778108 w 4931908"/>
                    <a:gd name="connsiteY3" fmla="*/ 902893 h 5733184"/>
                    <a:gd name="connsiteX4" fmla="*/ 4369959 w 4931908"/>
                    <a:gd name="connsiteY4" fmla="*/ 1076853 h 5733184"/>
                    <a:gd name="connsiteX5" fmla="*/ 4354070 w 4931908"/>
                    <a:gd name="connsiteY5" fmla="*/ 1086593 h 5733184"/>
                    <a:gd name="connsiteX6" fmla="*/ 4348834 w 4931908"/>
                    <a:gd name="connsiteY6" fmla="*/ 1081847 h 5733184"/>
                    <a:gd name="connsiteX7" fmla="*/ 2876550 w 4931908"/>
                    <a:gd name="connsiteY7" fmla="*/ 554760 h 5733184"/>
                    <a:gd name="connsiteX8" fmla="*/ 561975 w 4931908"/>
                    <a:gd name="connsiteY8" fmla="*/ 2862985 h 5733184"/>
                    <a:gd name="connsiteX9" fmla="*/ 2876550 w 4931908"/>
                    <a:gd name="connsiteY9" fmla="*/ 5171210 h 5733184"/>
                    <a:gd name="connsiteX10" fmla="*/ 3979814 w 4931908"/>
                    <a:gd name="connsiteY10" fmla="*/ 4892620 h 5733184"/>
                    <a:gd name="connsiteX11" fmla="*/ 4012295 w 4931908"/>
                    <a:gd name="connsiteY11" fmla="*/ 4872942 h 5733184"/>
                    <a:gd name="connsiteX12" fmla="*/ 4182263 w 4931908"/>
                    <a:gd name="connsiteY12" fmla="*/ 5001183 h 5733184"/>
                    <a:gd name="connsiteX13" fmla="*/ 4369959 w 4931908"/>
                    <a:gd name="connsiteY13" fmla="*/ 5116235 h 5733184"/>
                    <a:gd name="connsiteX14" fmla="*/ 4542956 w 4931908"/>
                    <a:gd name="connsiteY14" fmla="*/ 5200320 h 5733184"/>
                    <a:gd name="connsiteX15" fmla="*/ 4484857 w 4931908"/>
                    <a:gd name="connsiteY15" fmla="*/ 5243615 h 5733184"/>
                    <a:gd name="connsiteX16" fmla="*/ 2876550 w 4931908"/>
                    <a:gd name="connsiteY16" fmla="*/ 5733184 h 5733184"/>
                    <a:gd name="connsiteX17" fmla="*/ 0 w 4931908"/>
                    <a:gd name="connsiteY17" fmla="*/ 2866592 h 5733184"/>
                    <a:gd name="connsiteX18" fmla="*/ 2876550 w 4931908"/>
                    <a:gd name="connsiteY18" fmla="*/ 0 h 5733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931908" h="5733184">
                      <a:moveTo>
                        <a:pt x="2876550" y="0"/>
                      </a:moveTo>
                      <a:cubicBezTo>
                        <a:pt x="3670888" y="0"/>
                        <a:pt x="4390025" y="320854"/>
                        <a:pt x="4910578" y="839605"/>
                      </a:cubicBezTo>
                      <a:lnTo>
                        <a:pt x="4931908" y="862992"/>
                      </a:lnTo>
                      <a:lnTo>
                        <a:pt x="4778108" y="902893"/>
                      </a:lnTo>
                      <a:cubicBezTo>
                        <a:pt x="4635542" y="947634"/>
                        <a:pt x="4498984" y="1006134"/>
                        <a:pt x="4369959" y="1076853"/>
                      </a:cubicBezTo>
                      <a:lnTo>
                        <a:pt x="4354070" y="1086593"/>
                      </a:lnTo>
                      <a:lnTo>
                        <a:pt x="4348834" y="1081847"/>
                      </a:lnTo>
                      <a:cubicBezTo>
                        <a:pt x="3948740" y="752565"/>
                        <a:pt x="3435808" y="554760"/>
                        <a:pt x="2876550" y="554760"/>
                      </a:cubicBezTo>
                      <a:cubicBezTo>
                        <a:pt x="1598246" y="554760"/>
                        <a:pt x="561975" y="1588188"/>
                        <a:pt x="561975" y="2862985"/>
                      </a:cubicBezTo>
                      <a:cubicBezTo>
                        <a:pt x="561975" y="4137782"/>
                        <a:pt x="1598246" y="5171210"/>
                        <a:pt x="2876550" y="5171210"/>
                      </a:cubicBezTo>
                      <a:cubicBezTo>
                        <a:pt x="3276020" y="5171210"/>
                        <a:pt x="3651854" y="5070290"/>
                        <a:pt x="3979814" y="4892620"/>
                      </a:cubicBezTo>
                      <a:lnTo>
                        <a:pt x="4012295" y="4872942"/>
                      </a:lnTo>
                      <a:lnTo>
                        <a:pt x="4182263" y="5001183"/>
                      </a:lnTo>
                      <a:cubicBezTo>
                        <a:pt x="4242818" y="5042460"/>
                        <a:pt x="4305447" y="5080875"/>
                        <a:pt x="4369959" y="5116235"/>
                      </a:cubicBezTo>
                      <a:lnTo>
                        <a:pt x="4542956" y="5200320"/>
                      </a:lnTo>
                      <a:lnTo>
                        <a:pt x="4484857" y="5243615"/>
                      </a:lnTo>
                      <a:cubicBezTo>
                        <a:pt x="4025756" y="5552704"/>
                        <a:pt x="3472303" y="5733184"/>
                        <a:pt x="2876550" y="5733184"/>
                      </a:cubicBezTo>
                      <a:cubicBezTo>
                        <a:pt x="1287875" y="5733184"/>
                        <a:pt x="0" y="4449767"/>
                        <a:pt x="0" y="2866592"/>
                      </a:cubicBezTo>
                      <a:cubicBezTo>
                        <a:pt x="0" y="1283417"/>
                        <a:pt x="1287875" y="0"/>
                        <a:pt x="2876550" y="0"/>
                      </a:cubicBezTo>
                      <a:close/>
                    </a:path>
                  </a:pathLst>
                </a:custGeom>
                <a:grpFill/>
                <a:ln w="12700" cap="flat" cmpd="sng" algn="ctr">
                  <a:noFill/>
                  <a:prstDash val="solid"/>
                  <a:miter lim="800000"/>
                </a:ln>
                <a:effectLst/>
              </p:spPr>
              <p:txBody>
                <a:bodyPr rtlCol="0" anchor="ctr"/>
                <a:lstStyle/>
                <a:p>
                  <a:pPr algn="ctr">
                    <a:defRPr/>
                  </a:pPr>
                  <a:endParaRPr lang="en-US" kern="0">
                    <a:solidFill>
                      <a:prstClr val="black"/>
                    </a:solidFill>
                  </a:endParaRPr>
                </a:p>
              </p:txBody>
            </p:sp>
            <p:sp>
              <p:nvSpPr>
                <p:cNvPr id="379" name="Freeform 378"/>
                <p:cNvSpPr/>
                <p:nvPr/>
              </p:nvSpPr>
              <p:spPr>
                <a:xfrm>
                  <a:off x="7983958" y="3335278"/>
                  <a:ext cx="557784" cy="566928"/>
                </a:xfrm>
                <a:custGeom>
                  <a:avLst/>
                  <a:gdLst/>
                  <a:ahLst/>
                  <a:cxnLst/>
                  <a:rect l="l" t="t" r="r" b="b"/>
                  <a:pathLst>
                    <a:path w="3099162" h="3143008">
                      <a:moveTo>
                        <a:pt x="1999064" y="1245778"/>
                      </a:moveTo>
                      <a:lnTo>
                        <a:pt x="2001216" y="1245778"/>
                      </a:lnTo>
                      <a:cubicBezTo>
                        <a:pt x="2006731" y="1272090"/>
                        <a:pt x="2012649" y="1301297"/>
                        <a:pt x="2018972" y="1333398"/>
                      </a:cubicBezTo>
                      <a:cubicBezTo>
                        <a:pt x="2025294" y="1365498"/>
                        <a:pt x="2031212" y="1394436"/>
                        <a:pt x="2036727" y="1420211"/>
                      </a:cubicBezTo>
                      <a:lnTo>
                        <a:pt x="2073315" y="1587107"/>
                      </a:lnTo>
                      <a:lnTo>
                        <a:pt x="1926964" y="1587107"/>
                      </a:lnTo>
                      <a:lnTo>
                        <a:pt x="1964628" y="1420277"/>
                      </a:lnTo>
                      <a:cubicBezTo>
                        <a:pt x="1969627" y="1395412"/>
                        <a:pt x="1975232" y="1366725"/>
                        <a:pt x="1981442" y="1334213"/>
                      </a:cubicBezTo>
                      <a:cubicBezTo>
                        <a:pt x="1987652" y="1301702"/>
                        <a:pt x="1993526" y="1272223"/>
                        <a:pt x="1999064" y="1245778"/>
                      </a:cubicBezTo>
                      <a:close/>
                      <a:moveTo>
                        <a:pt x="1275811" y="1236091"/>
                      </a:moveTo>
                      <a:cubicBezTo>
                        <a:pt x="1308115" y="1236695"/>
                        <a:pt x="1335035" y="1249003"/>
                        <a:pt x="1356572" y="1273014"/>
                      </a:cubicBezTo>
                      <a:cubicBezTo>
                        <a:pt x="1378108" y="1297025"/>
                        <a:pt x="1394260" y="1329110"/>
                        <a:pt x="1405029" y="1369270"/>
                      </a:cubicBezTo>
                      <a:cubicBezTo>
                        <a:pt x="1415797" y="1409430"/>
                        <a:pt x="1421181" y="1454035"/>
                        <a:pt x="1421181" y="1503086"/>
                      </a:cubicBezTo>
                      <a:cubicBezTo>
                        <a:pt x="1421114" y="1585737"/>
                        <a:pt x="1408865" y="1652171"/>
                        <a:pt x="1384434" y="1702390"/>
                      </a:cubicBezTo>
                      <a:cubicBezTo>
                        <a:pt x="1360004" y="1752608"/>
                        <a:pt x="1323796" y="1778401"/>
                        <a:pt x="1275811" y="1779769"/>
                      </a:cubicBezTo>
                      <a:cubicBezTo>
                        <a:pt x="1227623" y="1778334"/>
                        <a:pt x="1190742" y="1752675"/>
                        <a:pt x="1165168" y="1702793"/>
                      </a:cubicBezTo>
                      <a:cubicBezTo>
                        <a:pt x="1139594" y="1652911"/>
                        <a:pt x="1126941" y="1587419"/>
                        <a:pt x="1127210" y="1506316"/>
                      </a:cubicBezTo>
                      <a:cubicBezTo>
                        <a:pt x="1127170" y="1457903"/>
                        <a:pt x="1132514" y="1413337"/>
                        <a:pt x="1143242" y="1372619"/>
                      </a:cubicBezTo>
                      <a:cubicBezTo>
                        <a:pt x="1153971" y="1331901"/>
                        <a:pt x="1170322" y="1299138"/>
                        <a:pt x="1192297" y="1274330"/>
                      </a:cubicBezTo>
                      <a:cubicBezTo>
                        <a:pt x="1214272" y="1249522"/>
                        <a:pt x="1242110" y="1236775"/>
                        <a:pt x="1275811" y="1236091"/>
                      </a:cubicBezTo>
                      <a:close/>
                      <a:moveTo>
                        <a:pt x="2444423" y="1091998"/>
                      </a:moveTo>
                      <a:lnTo>
                        <a:pt x="2444423" y="1923862"/>
                      </a:lnTo>
                      <a:lnTo>
                        <a:pt x="2909261" y="1923862"/>
                      </a:lnTo>
                      <a:lnTo>
                        <a:pt x="2909261" y="1763625"/>
                      </a:lnTo>
                      <a:lnTo>
                        <a:pt x="2633722" y="1763625"/>
                      </a:lnTo>
                      <a:lnTo>
                        <a:pt x="2633722" y="1091998"/>
                      </a:lnTo>
                      <a:close/>
                      <a:moveTo>
                        <a:pt x="1887148" y="1091998"/>
                      </a:moveTo>
                      <a:lnTo>
                        <a:pt x="1667621" y="1923862"/>
                      </a:lnTo>
                      <a:lnTo>
                        <a:pt x="1859169" y="1923862"/>
                      </a:lnTo>
                      <a:lnTo>
                        <a:pt x="1904366" y="1730124"/>
                      </a:lnTo>
                      <a:lnTo>
                        <a:pt x="2095914" y="1730124"/>
                      </a:lnTo>
                      <a:lnTo>
                        <a:pt x="2144338" y="1923862"/>
                      </a:lnTo>
                      <a:lnTo>
                        <a:pt x="2340190" y="1923862"/>
                      </a:lnTo>
                      <a:lnTo>
                        <a:pt x="2127121" y="1091998"/>
                      </a:lnTo>
                      <a:close/>
                      <a:moveTo>
                        <a:pt x="623157" y="1084463"/>
                      </a:moveTo>
                      <a:cubicBezTo>
                        <a:pt x="544305" y="1084455"/>
                        <a:pt x="472668" y="1100364"/>
                        <a:pt x="408246" y="1132192"/>
                      </a:cubicBezTo>
                      <a:cubicBezTo>
                        <a:pt x="343825" y="1164019"/>
                        <a:pt x="292385" y="1211815"/>
                        <a:pt x="253927" y="1275579"/>
                      </a:cubicBezTo>
                      <a:cubicBezTo>
                        <a:pt x="215469" y="1339344"/>
                        <a:pt x="195760" y="1419128"/>
                        <a:pt x="194799" y="1514931"/>
                      </a:cubicBezTo>
                      <a:cubicBezTo>
                        <a:pt x="194844" y="1580620"/>
                        <a:pt x="204435" y="1640807"/>
                        <a:pt x="223571" y="1695493"/>
                      </a:cubicBezTo>
                      <a:cubicBezTo>
                        <a:pt x="242708" y="1750178"/>
                        <a:pt x="271122" y="1795834"/>
                        <a:pt x="308813" y="1832461"/>
                      </a:cubicBezTo>
                      <a:cubicBezTo>
                        <a:pt x="341978" y="1864812"/>
                        <a:pt x="382693" y="1889367"/>
                        <a:pt x="430957" y="1906125"/>
                      </a:cubicBezTo>
                      <a:cubicBezTo>
                        <a:pt x="479222" y="1922883"/>
                        <a:pt x="536110" y="1931307"/>
                        <a:pt x="601620" y="1931397"/>
                      </a:cubicBezTo>
                      <a:cubicBezTo>
                        <a:pt x="647432" y="1930881"/>
                        <a:pt x="691684" y="1926535"/>
                        <a:pt x="734376" y="1918358"/>
                      </a:cubicBezTo>
                      <a:cubicBezTo>
                        <a:pt x="777068" y="1910180"/>
                        <a:pt x="811353" y="1901263"/>
                        <a:pt x="837231" y="1891607"/>
                      </a:cubicBezTo>
                      <a:lnTo>
                        <a:pt x="837231" y="1445032"/>
                      </a:lnTo>
                      <a:lnTo>
                        <a:pt x="559622" y="1445032"/>
                      </a:lnTo>
                      <a:lnTo>
                        <a:pt x="559622" y="1594507"/>
                      </a:lnTo>
                      <a:lnTo>
                        <a:pt x="658695" y="1594507"/>
                      </a:lnTo>
                      <a:lnTo>
                        <a:pt x="658695" y="1769001"/>
                      </a:lnTo>
                      <a:cubicBezTo>
                        <a:pt x="653198" y="1771671"/>
                        <a:pt x="645345" y="1773601"/>
                        <a:pt x="635138" y="1774790"/>
                      </a:cubicBezTo>
                      <a:cubicBezTo>
                        <a:pt x="624930" y="1775979"/>
                        <a:pt x="613039" y="1776563"/>
                        <a:pt x="599466" y="1776540"/>
                      </a:cubicBezTo>
                      <a:cubicBezTo>
                        <a:pt x="540956" y="1776672"/>
                        <a:pt x="492408" y="1755135"/>
                        <a:pt x="453820" y="1711930"/>
                      </a:cubicBezTo>
                      <a:cubicBezTo>
                        <a:pt x="415232" y="1668724"/>
                        <a:pt x="395220" y="1603058"/>
                        <a:pt x="393785" y="1514931"/>
                      </a:cubicBezTo>
                      <a:cubicBezTo>
                        <a:pt x="395220" y="1420875"/>
                        <a:pt x="417655" y="1352514"/>
                        <a:pt x="461089" y="1309848"/>
                      </a:cubicBezTo>
                      <a:cubicBezTo>
                        <a:pt x="504522" y="1267181"/>
                        <a:pt x="560340" y="1246183"/>
                        <a:pt x="628542" y="1246854"/>
                      </a:cubicBezTo>
                      <a:cubicBezTo>
                        <a:pt x="663179" y="1247011"/>
                        <a:pt x="692632" y="1249659"/>
                        <a:pt x="716903" y="1254797"/>
                      </a:cubicBezTo>
                      <a:cubicBezTo>
                        <a:pt x="741173" y="1259935"/>
                        <a:pt x="762282" y="1266621"/>
                        <a:pt x="780229" y="1274856"/>
                      </a:cubicBezTo>
                      <a:lnTo>
                        <a:pt x="815721" y="1117801"/>
                      </a:lnTo>
                      <a:cubicBezTo>
                        <a:pt x="797147" y="1108884"/>
                        <a:pt x="771377" y="1101177"/>
                        <a:pt x="738412" y="1094680"/>
                      </a:cubicBezTo>
                      <a:cubicBezTo>
                        <a:pt x="705447" y="1088183"/>
                        <a:pt x="667029" y="1084777"/>
                        <a:pt x="623157" y="1084463"/>
                      </a:cubicBezTo>
                      <a:close/>
                      <a:moveTo>
                        <a:pt x="1281195" y="1080158"/>
                      </a:moveTo>
                      <a:cubicBezTo>
                        <a:pt x="1206350" y="1081113"/>
                        <a:pt x="1142677" y="1100836"/>
                        <a:pt x="1090173" y="1139326"/>
                      </a:cubicBezTo>
                      <a:cubicBezTo>
                        <a:pt x="1037670" y="1177817"/>
                        <a:pt x="997606" y="1229346"/>
                        <a:pt x="969980" y="1293914"/>
                      </a:cubicBezTo>
                      <a:cubicBezTo>
                        <a:pt x="942354" y="1358482"/>
                        <a:pt x="928435" y="1430359"/>
                        <a:pt x="928224" y="1509546"/>
                      </a:cubicBezTo>
                      <a:cubicBezTo>
                        <a:pt x="928190" y="1586659"/>
                        <a:pt x="940687" y="1657300"/>
                        <a:pt x="965717" y="1721469"/>
                      </a:cubicBezTo>
                      <a:cubicBezTo>
                        <a:pt x="990746" y="1785638"/>
                        <a:pt x="1028512" y="1837127"/>
                        <a:pt x="1079015" y="1875936"/>
                      </a:cubicBezTo>
                      <a:cubicBezTo>
                        <a:pt x="1129518" y="1914745"/>
                        <a:pt x="1192963" y="1934667"/>
                        <a:pt x="1269350" y="1935702"/>
                      </a:cubicBezTo>
                      <a:cubicBezTo>
                        <a:pt x="1375804" y="1935507"/>
                        <a:pt x="1460513" y="1898527"/>
                        <a:pt x="1523476" y="1824762"/>
                      </a:cubicBezTo>
                      <a:cubicBezTo>
                        <a:pt x="1586438" y="1750997"/>
                        <a:pt x="1618669" y="1641619"/>
                        <a:pt x="1620166" y="1496627"/>
                      </a:cubicBezTo>
                      <a:cubicBezTo>
                        <a:pt x="1620466" y="1427767"/>
                        <a:pt x="1609111" y="1361791"/>
                        <a:pt x="1586100" y="1298699"/>
                      </a:cubicBezTo>
                      <a:cubicBezTo>
                        <a:pt x="1563089" y="1235606"/>
                        <a:pt x="1526625" y="1183758"/>
                        <a:pt x="1476706" y="1143154"/>
                      </a:cubicBezTo>
                      <a:cubicBezTo>
                        <a:pt x="1426788" y="1102550"/>
                        <a:pt x="1361618" y="1081552"/>
                        <a:pt x="1281195" y="1080158"/>
                      </a:cubicBezTo>
                      <a:close/>
                      <a:moveTo>
                        <a:pt x="1549581" y="0"/>
                      </a:moveTo>
                      <a:cubicBezTo>
                        <a:pt x="2405391" y="0"/>
                        <a:pt x="3099162" y="703586"/>
                        <a:pt x="3099162" y="1571504"/>
                      </a:cubicBezTo>
                      <a:cubicBezTo>
                        <a:pt x="3099162" y="2439422"/>
                        <a:pt x="2405391" y="3143008"/>
                        <a:pt x="1549581" y="3143008"/>
                      </a:cubicBezTo>
                      <a:cubicBezTo>
                        <a:pt x="693771" y="3143008"/>
                        <a:pt x="0" y="2439422"/>
                        <a:pt x="0" y="1571504"/>
                      </a:cubicBezTo>
                      <a:cubicBezTo>
                        <a:pt x="0" y="703586"/>
                        <a:pt x="693771" y="0"/>
                        <a:pt x="1549581" y="0"/>
                      </a:cubicBezTo>
                      <a:close/>
                    </a:path>
                  </a:pathLst>
                </a:custGeom>
                <a:grpFill/>
                <a:ln w="12700" cap="flat" cmpd="sng" algn="ctr">
                  <a:noFill/>
                  <a:prstDash val="solid"/>
                  <a:miter lim="800000"/>
                </a:ln>
                <a:effectLst/>
              </p:spPr>
              <p:txBody>
                <a:bodyPr wrap="square" rtlCol="0" anchor="ctr">
                  <a:noAutofit/>
                </a:bodyPr>
                <a:lstStyle/>
                <a:p>
                  <a:pPr algn="ctr">
                    <a:defRPr/>
                  </a:pPr>
                  <a:endParaRPr lang="en-US" kern="0">
                    <a:solidFill>
                      <a:prstClr val="white"/>
                    </a:solidFill>
                  </a:endParaRPr>
                </a:p>
              </p:txBody>
            </p:sp>
          </p:grpSp>
          <p:grpSp>
            <p:nvGrpSpPr>
              <p:cNvPr id="219" name="Group 218"/>
              <p:cNvGrpSpPr/>
              <p:nvPr/>
            </p:nvGrpSpPr>
            <p:grpSpPr>
              <a:xfrm>
                <a:off x="3438450" y="1815217"/>
                <a:ext cx="925838" cy="721641"/>
                <a:chOff x="842552" y="4657366"/>
                <a:chExt cx="759780" cy="592208"/>
              </a:xfrm>
              <a:solidFill>
                <a:srgbClr val="595959"/>
              </a:solidFill>
            </p:grpSpPr>
            <p:sp>
              <p:nvSpPr>
                <p:cNvPr id="349" name="TextBox 348"/>
                <p:cNvSpPr txBox="1"/>
                <p:nvPr/>
              </p:nvSpPr>
              <p:spPr>
                <a:xfrm>
                  <a:off x="915055" y="4737471"/>
                  <a:ext cx="256133" cy="254535"/>
                </a:xfrm>
                <a:custGeom>
                  <a:avLst/>
                  <a:gdLst>
                    <a:gd name="connsiteX0" fmla="*/ 1932017 w 3512268"/>
                    <a:gd name="connsiteY0" fmla="*/ 412359 h 3511296"/>
                    <a:gd name="connsiteX1" fmla="*/ 1604425 w 3512268"/>
                    <a:gd name="connsiteY1" fmla="*/ 412360 h 3511296"/>
                    <a:gd name="connsiteX2" fmla="*/ 1604424 w 3512268"/>
                    <a:gd name="connsiteY2" fmla="*/ 724106 h 3511296"/>
                    <a:gd name="connsiteX3" fmla="*/ 1181490 w 3512268"/>
                    <a:gd name="connsiteY3" fmla="*/ 962873 h 3511296"/>
                    <a:gd name="connsiteX4" fmla="*/ 1355941 w 3512268"/>
                    <a:gd name="connsiteY4" fmla="*/ 1799357 h 3511296"/>
                    <a:gd name="connsiteX5" fmla="*/ 1889401 w 3512268"/>
                    <a:gd name="connsiteY5" fmla="*/ 2035750 h 3511296"/>
                    <a:gd name="connsiteX6" fmla="*/ 1121267 w 3512268"/>
                    <a:gd name="connsiteY6" fmla="*/ 2245529 h 3511296"/>
                    <a:gd name="connsiteX7" fmla="*/ 1027221 w 3512268"/>
                    <a:gd name="connsiteY7" fmla="*/ 2648548 h 3511296"/>
                    <a:gd name="connsiteX8" fmla="*/ 1580034 w 3512268"/>
                    <a:gd name="connsiteY8" fmla="*/ 2794846 h 3511296"/>
                    <a:gd name="connsiteX9" fmla="*/ 1579428 w 3512268"/>
                    <a:gd name="connsiteY9" fmla="*/ 3095619 h 3511296"/>
                    <a:gd name="connsiteX10" fmla="*/ 1908676 w 3512268"/>
                    <a:gd name="connsiteY10" fmla="*/ 3095618 h 3511296"/>
                    <a:gd name="connsiteX11" fmla="*/ 1908467 w 3512268"/>
                    <a:gd name="connsiteY11" fmla="*/ 2749511 h 3511296"/>
                    <a:gd name="connsiteX12" fmla="*/ 2214178 w 3512268"/>
                    <a:gd name="connsiteY12" fmla="*/ 1681436 h 3511296"/>
                    <a:gd name="connsiteX13" fmla="*/ 1618617 w 3512268"/>
                    <a:gd name="connsiteY13" fmla="*/ 1131913 h 3511296"/>
                    <a:gd name="connsiteX14" fmla="*/ 2295270 w 3512268"/>
                    <a:gd name="connsiteY14" fmla="*/ 1186572 h 3511296"/>
                    <a:gd name="connsiteX15" fmla="*/ 2404584 w 3512268"/>
                    <a:gd name="connsiteY15" fmla="*/ 812780 h 3511296"/>
                    <a:gd name="connsiteX16" fmla="*/ 1932017 w 3512268"/>
                    <a:gd name="connsiteY16" fmla="*/ 707987 h 3511296"/>
                    <a:gd name="connsiteX17" fmla="*/ 1756134 w 3512268"/>
                    <a:gd name="connsiteY17" fmla="*/ 0 h 3511296"/>
                    <a:gd name="connsiteX18" fmla="*/ 3512268 w 3512268"/>
                    <a:gd name="connsiteY18" fmla="*/ 1755648 h 3511296"/>
                    <a:gd name="connsiteX19" fmla="*/ 1756134 w 3512268"/>
                    <a:gd name="connsiteY19" fmla="*/ 3511296 h 3511296"/>
                    <a:gd name="connsiteX20" fmla="*/ 0 w 3512268"/>
                    <a:gd name="connsiteY20" fmla="*/ 1755648 h 3511296"/>
                    <a:gd name="connsiteX21" fmla="*/ 1756134 w 3512268"/>
                    <a:gd name="connsiteY21" fmla="*/ 0 h 3511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512268" h="3511296">
                      <a:moveTo>
                        <a:pt x="1932017" y="412359"/>
                      </a:moveTo>
                      <a:lnTo>
                        <a:pt x="1604425" y="412360"/>
                      </a:lnTo>
                      <a:cubicBezTo>
                        <a:pt x="1605768" y="521649"/>
                        <a:pt x="1603081" y="618847"/>
                        <a:pt x="1604424" y="724106"/>
                      </a:cubicBezTo>
                      <a:cubicBezTo>
                        <a:pt x="1399499" y="786875"/>
                        <a:pt x="1269268" y="843628"/>
                        <a:pt x="1181490" y="962873"/>
                      </a:cubicBezTo>
                      <a:cubicBezTo>
                        <a:pt x="1075597" y="1117902"/>
                        <a:pt x="873109" y="1523090"/>
                        <a:pt x="1355941" y="1799357"/>
                      </a:cubicBezTo>
                      <a:cubicBezTo>
                        <a:pt x="1663333" y="1957349"/>
                        <a:pt x="1773054" y="1962602"/>
                        <a:pt x="1889401" y="2035750"/>
                      </a:cubicBezTo>
                      <a:cubicBezTo>
                        <a:pt x="2196864" y="2315638"/>
                        <a:pt x="1724696" y="2580326"/>
                        <a:pt x="1121267" y="2245529"/>
                      </a:cubicBezTo>
                      <a:lnTo>
                        <a:pt x="1027221" y="2648548"/>
                      </a:lnTo>
                      <a:cubicBezTo>
                        <a:pt x="1205132" y="2711447"/>
                        <a:pt x="1380923" y="2759506"/>
                        <a:pt x="1580034" y="2794846"/>
                      </a:cubicBezTo>
                      <a:cubicBezTo>
                        <a:pt x="1577006" y="2883797"/>
                        <a:pt x="1578217" y="2998188"/>
                        <a:pt x="1579428" y="3095619"/>
                      </a:cubicBezTo>
                      <a:lnTo>
                        <a:pt x="1908676" y="3095618"/>
                      </a:lnTo>
                      <a:cubicBezTo>
                        <a:pt x="1908606" y="2980250"/>
                        <a:pt x="1908536" y="2864880"/>
                        <a:pt x="1908467" y="2749511"/>
                      </a:cubicBezTo>
                      <a:cubicBezTo>
                        <a:pt x="2226171" y="2771062"/>
                        <a:pt x="2894411" y="2154050"/>
                        <a:pt x="2214178" y="1681436"/>
                      </a:cubicBezTo>
                      <a:cubicBezTo>
                        <a:pt x="1968386" y="1471940"/>
                        <a:pt x="1357259" y="1446110"/>
                        <a:pt x="1618617" y="1131913"/>
                      </a:cubicBezTo>
                      <a:cubicBezTo>
                        <a:pt x="1734896" y="1059511"/>
                        <a:pt x="2033377" y="1033264"/>
                        <a:pt x="2295270" y="1186572"/>
                      </a:cubicBezTo>
                      <a:lnTo>
                        <a:pt x="2404584" y="812780"/>
                      </a:lnTo>
                      <a:cubicBezTo>
                        <a:pt x="2264252" y="758339"/>
                        <a:pt x="2216881" y="742215"/>
                        <a:pt x="1932017" y="707987"/>
                      </a:cubicBezTo>
                      <a:close/>
                      <a:moveTo>
                        <a:pt x="1756134" y="0"/>
                      </a:moveTo>
                      <a:cubicBezTo>
                        <a:pt x="2726020" y="0"/>
                        <a:pt x="3512268" y="786030"/>
                        <a:pt x="3512268" y="1755648"/>
                      </a:cubicBezTo>
                      <a:cubicBezTo>
                        <a:pt x="3512268" y="2725266"/>
                        <a:pt x="2726020" y="3511296"/>
                        <a:pt x="1756134" y="3511296"/>
                      </a:cubicBezTo>
                      <a:cubicBezTo>
                        <a:pt x="786248" y="3511296"/>
                        <a:pt x="0" y="2725266"/>
                        <a:pt x="0" y="1755648"/>
                      </a:cubicBezTo>
                      <a:cubicBezTo>
                        <a:pt x="0" y="786030"/>
                        <a:pt x="786248" y="0"/>
                        <a:pt x="1756134"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defRPr/>
                  </a:pPr>
                  <a:endParaRPr lang="en-US" sz="30000" kern="0" dirty="0">
                    <a:solidFill>
                      <a:prstClr val="black"/>
                    </a:solidFill>
                    <a:latin typeface="Franklin Gothic Demi Cond" panose="020B0706030402020204" pitchFamily="34" charset="0"/>
                  </a:endParaRPr>
                </a:p>
              </p:txBody>
            </p:sp>
            <p:sp>
              <p:nvSpPr>
                <p:cNvPr id="350" name="Freeform 349"/>
                <p:cNvSpPr/>
                <p:nvPr/>
              </p:nvSpPr>
              <p:spPr>
                <a:xfrm rot="21102657">
                  <a:off x="842552" y="4657366"/>
                  <a:ext cx="423281" cy="592208"/>
                </a:xfrm>
                <a:custGeom>
                  <a:avLst/>
                  <a:gdLst>
                    <a:gd name="connsiteX0" fmla="*/ 241187 w 423281"/>
                    <a:gd name="connsiteY0" fmla="*/ 2321 h 592208"/>
                    <a:gd name="connsiteX1" fmla="*/ 416347 w 423281"/>
                    <a:gd name="connsiteY1" fmla="*/ 153996 h 592208"/>
                    <a:gd name="connsiteX2" fmla="*/ 417528 w 423281"/>
                    <a:gd name="connsiteY2" fmla="*/ 159332 h 592208"/>
                    <a:gd name="connsiteX3" fmla="*/ 370461 w 423281"/>
                    <a:gd name="connsiteY3" fmla="*/ 157810 h 592208"/>
                    <a:gd name="connsiteX4" fmla="*/ 354565 w 423281"/>
                    <a:gd name="connsiteY4" fmla="*/ 122310 h 592208"/>
                    <a:gd name="connsiteX5" fmla="*/ 234839 w 423281"/>
                    <a:gd name="connsiteY5" fmla="*/ 45893 h 592208"/>
                    <a:gd name="connsiteX6" fmla="*/ 45659 w 423281"/>
                    <a:gd name="connsiteY6" fmla="*/ 180393 h 592208"/>
                    <a:gd name="connsiteX7" fmla="*/ 188599 w 423281"/>
                    <a:gd name="connsiteY7" fmla="*/ 363278 h 592208"/>
                    <a:gd name="connsiteX8" fmla="*/ 377778 w 423281"/>
                    <a:gd name="connsiteY8" fmla="*/ 228778 h 592208"/>
                    <a:gd name="connsiteX9" fmla="*/ 378734 w 423281"/>
                    <a:gd name="connsiteY9" fmla="*/ 204641 h 592208"/>
                    <a:gd name="connsiteX10" fmla="*/ 423183 w 423281"/>
                    <a:gd name="connsiteY10" fmla="*/ 206300 h 592208"/>
                    <a:gd name="connsiteX11" fmla="*/ 423281 w 423281"/>
                    <a:gd name="connsiteY11" fmla="*/ 214288 h 592208"/>
                    <a:gd name="connsiteX12" fmla="*/ 421350 w 423281"/>
                    <a:gd name="connsiteY12" fmla="*/ 235126 h 592208"/>
                    <a:gd name="connsiteX13" fmla="*/ 285730 w 423281"/>
                    <a:gd name="connsiteY13" fmla="*/ 396996 h 592208"/>
                    <a:gd name="connsiteX14" fmla="*/ 279920 w 423281"/>
                    <a:gd name="connsiteY14" fmla="*/ 398732 h 592208"/>
                    <a:gd name="connsiteX15" fmla="*/ 280319 w 423281"/>
                    <a:gd name="connsiteY15" fmla="*/ 400777 h 592208"/>
                    <a:gd name="connsiteX16" fmla="*/ 281480 w 423281"/>
                    <a:gd name="connsiteY16" fmla="*/ 406147 h 592208"/>
                    <a:gd name="connsiteX17" fmla="*/ 307852 w 423281"/>
                    <a:gd name="connsiteY17" fmla="*/ 548068 h 592208"/>
                    <a:gd name="connsiteX18" fmla="*/ 235206 w 423281"/>
                    <a:gd name="connsiteY18" fmla="*/ 566879 h 592208"/>
                    <a:gd name="connsiteX19" fmla="*/ 209330 w 423281"/>
                    <a:gd name="connsiteY19" fmla="*/ 426694 h 592208"/>
                    <a:gd name="connsiteX20" fmla="*/ 206342 w 423281"/>
                    <a:gd name="connsiteY20" fmla="*/ 409691 h 592208"/>
                    <a:gd name="connsiteX21" fmla="*/ 206148 w 423281"/>
                    <a:gd name="connsiteY21" fmla="*/ 408925 h 592208"/>
                    <a:gd name="connsiteX22" fmla="*/ 203837 w 423281"/>
                    <a:gd name="connsiteY22" fmla="*/ 408929 h 592208"/>
                    <a:gd name="connsiteX23" fmla="*/ 182251 w 423281"/>
                    <a:gd name="connsiteY23" fmla="*/ 406850 h 592208"/>
                    <a:gd name="connsiteX24" fmla="*/ 161521 w 423281"/>
                    <a:gd name="connsiteY24" fmla="*/ 402791 h 592208"/>
                    <a:gd name="connsiteX25" fmla="*/ 160050 w 423281"/>
                    <a:gd name="connsiteY25" fmla="*/ 405660 h 592208"/>
                    <a:gd name="connsiteX26" fmla="*/ 156548 w 423281"/>
                    <a:gd name="connsiteY26" fmla="*/ 413087 h 592208"/>
                    <a:gd name="connsiteX27" fmla="*/ 91890 w 423281"/>
                    <a:gd name="connsiteY27" fmla="*/ 542147 h 592208"/>
                    <a:gd name="connsiteX28" fmla="*/ 22621 w 423281"/>
                    <a:gd name="connsiteY28" fmla="*/ 513284 h 592208"/>
                    <a:gd name="connsiteX29" fmla="*/ 86627 w 423281"/>
                    <a:gd name="connsiteY29" fmla="*/ 385908 h 592208"/>
                    <a:gd name="connsiteX30" fmla="*/ 93169 w 423281"/>
                    <a:gd name="connsiteY30" fmla="*/ 373569 h 592208"/>
                    <a:gd name="connsiteX31" fmla="*/ 93485 w 423281"/>
                    <a:gd name="connsiteY31" fmla="*/ 372857 h 592208"/>
                    <a:gd name="connsiteX32" fmla="*/ 85885 w 423281"/>
                    <a:gd name="connsiteY32" fmla="*/ 367880 h 592208"/>
                    <a:gd name="connsiteX33" fmla="*/ 2087 w 423281"/>
                    <a:gd name="connsiteY33" fmla="*/ 174045 h 592208"/>
                    <a:gd name="connsiteX34" fmla="*/ 241187 w 423281"/>
                    <a:gd name="connsiteY34" fmla="*/ 2321 h 59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23281" h="592208">
                      <a:moveTo>
                        <a:pt x="241187" y="2321"/>
                      </a:moveTo>
                      <a:cubicBezTo>
                        <a:pt x="328019" y="14971"/>
                        <a:pt x="395099" y="76763"/>
                        <a:pt x="416347" y="153996"/>
                      </a:cubicBezTo>
                      <a:lnTo>
                        <a:pt x="417528" y="159332"/>
                      </a:lnTo>
                      <a:lnTo>
                        <a:pt x="370461" y="157810"/>
                      </a:lnTo>
                      <a:lnTo>
                        <a:pt x="354565" y="122310"/>
                      </a:lnTo>
                      <a:cubicBezTo>
                        <a:pt x="329246" y="82604"/>
                        <a:pt x="286427" y="53408"/>
                        <a:pt x="234839" y="45893"/>
                      </a:cubicBezTo>
                      <a:cubicBezTo>
                        <a:pt x="143127" y="32531"/>
                        <a:pt x="58428" y="92749"/>
                        <a:pt x="45659" y="180393"/>
                      </a:cubicBezTo>
                      <a:cubicBezTo>
                        <a:pt x="32891" y="268036"/>
                        <a:pt x="96887" y="349917"/>
                        <a:pt x="188599" y="363278"/>
                      </a:cubicBezTo>
                      <a:cubicBezTo>
                        <a:pt x="280311" y="376640"/>
                        <a:pt x="365009" y="316422"/>
                        <a:pt x="377778" y="228778"/>
                      </a:cubicBezTo>
                      <a:lnTo>
                        <a:pt x="378734" y="204641"/>
                      </a:lnTo>
                      <a:lnTo>
                        <a:pt x="423183" y="206300"/>
                      </a:lnTo>
                      <a:lnTo>
                        <a:pt x="423281" y="214288"/>
                      </a:lnTo>
                      <a:cubicBezTo>
                        <a:pt x="423006" y="221192"/>
                        <a:pt x="422367" y="228144"/>
                        <a:pt x="421350" y="235126"/>
                      </a:cubicBezTo>
                      <a:cubicBezTo>
                        <a:pt x="410161" y="311925"/>
                        <a:pt x="356068" y="372264"/>
                        <a:pt x="285730" y="396996"/>
                      </a:cubicBezTo>
                      <a:lnTo>
                        <a:pt x="279920" y="398732"/>
                      </a:lnTo>
                      <a:lnTo>
                        <a:pt x="280319" y="400777"/>
                      </a:lnTo>
                      <a:cubicBezTo>
                        <a:pt x="280647" y="402369"/>
                        <a:pt x="281030" y="404151"/>
                        <a:pt x="281480" y="406147"/>
                      </a:cubicBezTo>
                      <a:cubicBezTo>
                        <a:pt x="291504" y="452386"/>
                        <a:pt x="297828" y="501830"/>
                        <a:pt x="307852" y="548068"/>
                      </a:cubicBezTo>
                      <a:cubicBezTo>
                        <a:pt x="317314" y="589868"/>
                        <a:pt x="245256" y="612923"/>
                        <a:pt x="235206" y="566879"/>
                      </a:cubicBezTo>
                      <a:lnTo>
                        <a:pt x="209330" y="426694"/>
                      </a:lnTo>
                      <a:cubicBezTo>
                        <a:pt x="208050" y="416714"/>
                        <a:pt x="206936" y="411998"/>
                        <a:pt x="206342" y="409691"/>
                      </a:cubicBezTo>
                      <a:lnTo>
                        <a:pt x="206148" y="408925"/>
                      </a:lnTo>
                      <a:lnTo>
                        <a:pt x="203837" y="408929"/>
                      </a:lnTo>
                      <a:cubicBezTo>
                        <a:pt x="196689" y="408593"/>
                        <a:pt x="189487" y="407905"/>
                        <a:pt x="182251" y="406850"/>
                      </a:cubicBezTo>
                      <a:lnTo>
                        <a:pt x="161521" y="402791"/>
                      </a:lnTo>
                      <a:lnTo>
                        <a:pt x="160050" y="405660"/>
                      </a:lnTo>
                      <a:cubicBezTo>
                        <a:pt x="159063" y="407665"/>
                        <a:pt x="157903" y="410107"/>
                        <a:pt x="156548" y="413087"/>
                      </a:cubicBezTo>
                      <a:cubicBezTo>
                        <a:pt x="136624" y="456000"/>
                        <a:pt x="111815" y="499234"/>
                        <a:pt x="91890" y="542147"/>
                      </a:cubicBezTo>
                      <a:cubicBezTo>
                        <a:pt x="74199" y="581182"/>
                        <a:pt x="2835" y="556058"/>
                        <a:pt x="22621" y="513284"/>
                      </a:cubicBezTo>
                      <a:lnTo>
                        <a:pt x="86627" y="385908"/>
                      </a:lnTo>
                      <a:cubicBezTo>
                        <a:pt x="89963" y="380089"/>
                        <a:pt x="91945" y="376179"/>
                        <a:pt x="93169" y="373569"/>
                      </a:cubicBezTo>
                      <a:lnTo>
                        <a:pt x="93485" y="372857"/>
                      </a:lnTo>
                      <a:lnTo>
                        <a:pt x="85885" y="367880"/>
                      </a:lnTo>
                      <a:cubicBezTo>
                        <a:pt x="25527" y="324109"/>
                        <a:pt x="-9102" y="250844"/>
                        <a:pt x="2087" y="174045"/>
                      </a:cubicBezTo>
                      <a:cubicBezTo>
                        <a:pt x="18362" y="62337"/>
                        <a:pt x="125410" y="-14546"/>
                        <a:pt x="241187" y="2321"/>
                      </a:cubicBezTo>
                      <a:close/>
                    </a:path>
                  </a:pathLst>
                </a:custGeom>
                <a:grpFill/>
                <a:ln w="12700" cap="flat" cmpd="sng" algn="ctr">
                  <a:noFill/>
                  <a:prstDash val="solid"/>
                  <a:miter lim="800000"/>
                </a:ln>
                <a:effectLst/>
              </p:spPr>
              <p:txBody>
                <a:bodyPr wrap="square" rtlCol="0" anchor="ctr">
                  <a:noAutofit/>
                </a:bodyPr>
                <a:lstStyle/>
                <a:p>
                  <a:pPr algn="ctr">
                    <a:defRPr/>
                  </a:pPr>
                  <a:endParaRPr lang="en-US" kern="0">
                    <a:solidFill>
                      <a:prstClr val="white"/>
                    </a:solidFill>
                  </a:endParaRPr>
                </a:p>
              </p:txBody>
            </p:sp>
            <p:sp>
              <p:nvSpPr>
                <p:cNvPr id="351" name="Freeform 350"/>
                <p:cNvSpPr/>
                <p:nvPr/>
              </p:nvSpPr>
              <p:spPr>
                <a:xfrm rot="20926366" flipH="1">
                  <a:off x="1177144" y="4719530"/>
                  <a:ext cx="425188" cy="158961"/>
                </a:xfrm>
                <a:custGeom>
                  <a:avLst/>
                  <a:gdLst>
                    <a:gd name="connsiteX0" fmla="*/ 0 w 4715628"/>
                    <a:gd name="connsiteY0" fmla="*/ 104176 h 1518558"/>
                    <a:gd name="connsiteX1" fmla="*/ 358104 w 4715628"/>
                    <a:gd name="connsiteY1" fmla="*/ 785810 h 1518558"/>
                    <a:gd name="connsiteX2" fmla="*/ 76150 w 4715628"/>
                    <a:gd name="connsiteY2" fmla="*/ 1518558 h 1518558"/>
                    <a:gd name="connsiteX3" fmla="*/ 2174746 w 4715628"/>
                    <a:gd name="connsiteY3" fmla="*/ 1398031 h 1518558"/>
                    <a:gd name="connsiteX4" fmla="*/ 2419390 w 4715628"/>
                    <a:gd name="connsiteY4" fmla="*/ 843995 h 1518558"/>
                    <a:gd name="connsiteX5" fmla="*/ 4715628 w 4715628"/>
                    <a:gd name="connsiteY5" fmla="*/ 718742 h 1518558"/>
                    <a:gd name="connsiteX6" fmla="*/ 4698255 w 4715628"/>
                    <a:gd name="connsiteY6" fmla="*/ 402446 h 1518558"/>
                    <a:gd name="connsiteX7" fmla="*/ 2388531 w 4715628"/>
                    <a:gd name="connsiteY7" fmla="*/ 521318 h 1518558"/>
                    <a:gd name="connsiteX8" fmla="*/ 2101841 w 4715628"/>
                    <a:gd name="connsiteY8" fmla="*/ 0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15628" h="1518558">
                      <a:moveTo>
                        <a:pt x="0" y="104176"/>
                      </a:moveTo>
                      <a:lnTo>
                        <a:pt x="358104" y="785810"/>
                      </a:lnTo>
                      <a:lnTo>
                        <a:pt x="76150" y="1518558"/>
                      </a:lnTo>
                      <a:lnTo>
                        <a:pt x="2174746" y="1398031"/>
                      </a:lnTo>
                      <a:lnTo>
                        <a:pt x="2419390" y="843995"/>
                      </a:lnTo>
                      <a:lnTo>
                        <a:pt x="4715628" y="718742"/>
                      </a:lnTo>
                      <a:lnTo>
                        <a:pt x="4698255" y="402446"/>
                      </a:lnTo>
                      <a:lnTo>
                        <a:pt x="2388531" y="521318"/>
                      </a:lnTo>
                      <a:lnTo>
                        <a:pt x="2101841" y="0"/>
                      </a:lnTo>
                      <a:close/>
                    </a:path>
                  </a:pathLst>
                </a:custGeom>
                <a:grpFill/>
                <a:ln w="12700" cap="flat" cmpd="sng" algn="ctr">
                  <a:noFill/>
                  <a:prstDash val="solid"/>
                  <a:miter lim="800000"/>
                </a:ln>
                <a:effectLst/>
              </p:spPr>
              <p:txBody>
                <a:bodyPr rtlCol="0" anchor="ctr"/>
                <a:lstStyle/>
                <a:p>
                  <a:pPr algn="ctr">
                    <a:defRPr/>
                  </a:pPr>
                  <a:endParaRPr lang="en-US" kern="0">
                    <a:solidFill>
                      <a:prstClr val="black"/>
                    </a:solidFill>
                  </a:endParaRPr>
                </a:p>
              </p:txBody>
            </p:sp>
          </p:grpSp>
          <p:grpSp>
            <p:nvGrpSpPr>
              <p:cNvPr id="223" name="Group 222"/>
              <p:cNvGrpSpPr/>
              <p:nvPr/>
            </p:nvGrpSpPr>
            <p:grpSpPr>
              <a:xfrm>
                <a:off x="1736062" y="1822214"/>
                <a:ext cx="868717" cy="707647"/>
                <a:chOff x="734758" y="1095428"/>
                <a:chExt cx="1075852" cy="876378"/>
              </a:xfrm>
              <a:solidFill>
                <a:srgbClr val="595959"/>
              </a:solidFill>
            </p:grpSpPr>
            <p:sp>
              <p:nvSpPr>
                <p:cNvPr id="325" name="Freeform 324"/>
                <p:cNvSpPr>
                  <a:spLocks/>
                </p:cNvSpPr>
                <p:nvPr/>
              </p:nvSpPr>
              <p:spPr bwMode="auto">
                <a:xfrm>
                  <a:off x="734758" y="1227808"/>
                  <a:ext cx="757340" cy="743998"/>
                </a:xfrm>
                <a:custGeom>
                  <a:avLst/>
                  <a:gdLst>
                    <a:gd name="connsiteX0" fmla="*/ 1084803 w 2169606"/>
                    <a:gd name="connsiteY0" fmla="*/ 0 h 2131386"/>
                    <a:gd name="connsiteX1" fmla="*/ 1851875 w 2169606"/>
                    <a:gd name="connsiteY1" fmla="*/ 312134 h 2131386"/>
                    <a:gd name="connsiteX2" fmla="*/ 1947352 w 2169606"/>
                    <a:gd name="connsiteY2" fmla="*/ 425816 h 2131386"/>
                    <a:gd name="connsiteX3" fmla="*/ 1816338 w 2169606"/>
                    <a:gd name="connsiteY3" fmla="*/ 521003 h 2131386"/>
                    <a:gd name="connsiteX4" fmla="*/ 1735462 w 2169606"/>
                    <a:gd name="connsiteY4" fmla="*/ 424391 h 2131386"/>
                    <a:gd name="connsiteX5" fmla="*/ 1084803 w 2169606"/>
                    <a:gd name="connsiteY5" fmla="*/ 158754 h 2131386"/>
                    <a:gd name="connsiteX6" fmla="*/ 164632 w 2169606"/>
                    <a:gd name="connsiteY6" fmla="*/ 1065695 h 2131386"/>
                    <a:gd name="connsiteX7" fmla="*/ 1084803 w 2169606"/>
                    <a:gd name="connsiteY7" fmla="*/ 1972636 h 2131386"/>
                    <a:gd name="connsiteX8" fmla="*/ 2004974 w 2169606"/>
                    <a:gd name="connsiteY8" fmla="*/ 1065695 h 2131386"/>
                    <a:gd name="connsiteX9" fmla="*/ 1932663 w 2169606"/>
                    <a:gd name="connsiteY9" fmla="*/ 712673 h 2131386"/>
                    <a:gd name="connsiteX10" fmla="*/ 1899396 w 2169606"/>
                    <a:gd name="connsiteY10" fmla="*/ 652265 h 2131386"/>
                    <a:gd name="connsiteX11" fmla="*/ 2031924 w 2169606"/>
                    <a:gd name="connsiteY11" fmla="*/ 555978 h 2131386"/>
                    <a:gd name="connsiteX12" fmla="*/ 2084357 w 2169606"/>
                    <a:gd name="connsiteY12" fmla="*/ 650877 h 2131386"/>
                    <a:gd name="connsiteX13" fmla="*/ 2169606 w 2169606"/>
                    <a:gd name="connsiteY13" fmla="*/ 1065693 h 2131386"/>
                    <a:gd name="connsiteX14" fmla="*/ 1084803 w 2169606"/>
                    <a:gd name="connsiteY14" fmla="*/ 2131386 h 2131386"/>
                    <a:gd name="connsiteX15" fmla="*/ 0 w 2169606"/>
                    <a:gd name="connsiteY15" fmla="*/ 1065693 h 2131386"/>
                    <a:gd name="connsiteX16" fmla="*/ 1084803 w 2169606"/>
                    <a:gd name="connsiteY16" fmla="*/ 0 h 2131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9606" h="2131386">
                      <a:moveTo>
                        <a:pt x="1084803" y="0"/>
                      </a:moveTo>
                      <a:cubicBezTo>
                        <a:pt x="1384363" y="0"/>
                        <a:pt x="1655564" y="119282"/>
                        <a:pt x="1851875" y="312134"/>
                      </a:cubicBezTo>
                      <a:lnTo>
                        <a:pt x="1947352" y="425816"/>
                      </a:lnTo>
                      <a:lnTo>
                        <a:pt x="1816338" y="521003"/>
                      </a:lnTo>
                      <a:lnTo>
                        <a:pt x="1735462" y="424391"/>
                      </a:lnTo>
                      <a:cubicBezTo>
                        <a:pt x="1568944" y="260267"/>
                        <a:pt x="1338901" y="158754"/>
                        <a:pt x="1084803" y="158754"/>
                      </a:cubicBezTo>
                      <a:cubicBezTo>
                        <a:pt x="576607" y="158754"/>
                        <a:pt x="164632" y="564805"/>
                        <a:pt x="164632" y="1065695"/>
                      </a:cubicBezTo>
                      <a:cubicBezTo>
                        <a:pt x="164632" y="1566585"/>
                        <a:pt x="576607" y="1972636"/>
                        <a:pt x="1084803" y="1972636"/>
                      </a:cubicBezTo>
                      <a:cubicBezTo>
                        <a:pt x="1592999" y="1972636"/>
                        <a:pt x="2004974" y="1566585"/>
                        <a:pt x="2004974" y="1065695"/>
                      </a:cubicBezTo>
                      <a:cubicBezTo>
                        <a:pt x="2004974" y="940473"/>
                        <a:pt x="1979226" y="821178"/>
                        <a:pt x="1932663" y="712673"/>
                      </a:cubicBezTo>
                      <a:lnTo>
                        <a:pt x="1899396" y="652265"/>
                      </a:lnTo>
                      <a:lnTo>
                        <a:pt x="2031924" y="555978"/>
                      </a:lnTo>
                      <a:lnTo>
                        <a:pt x="2084357" y="650877"/>
                      </a:lnTo>
                      <a:cubicBezTo>
                        <a:pt x="2139251" y="778375"/>
                        <a:pt x="2169606" y="918552"/>
                        <a:pt x="2169606" y="1065693"/>
                      </a:cubicBezTo>
                      <a:cubicBezTo>
                        <a:pt x="2169606" y="1654259"/>
                        <a:pt x="1683923" y="2131386"/>
                        <a:pt x="1084803" y="2131386"/>
                      </a:cubicBezTo>
                      <a:cubicBezTo>
                        <a:pt x="485683" y="2131386"/>
                        <a:pt x="0" y="1654259"/>
                        <a:pt x="0" y="1065693"/>
                      </a:cubicBezTo>
                      <a:cubicBezTo>
                        <a:pt x="0" y="477127"/>
                        <a:pt x="485683" y="0"/>
                        <a:pt x="108480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pPr>
                    <a:defRPr/>
                  </a:pPr>
                  <a:endParaRPr lang="en-US" kern="0" dirty="0">
                    <a:solidFill>
                      <a:prstClr val="black"/>
                    </a:solidFill>
                  </a:endParaRPr>
                </a:p>
              </p:txBody>
            </p:sp>
            <p:sp>
              <p:nvSpPr>
                <p:cNvPr id="326" name="Freeform 325"/>
                <p:cNvSpPr>
                  <a:spLocks/>
                </p:cNvSpPr>
                <p:nvPr/>
              </p:nvSpPr>
              <p:spPr bwMode="auto">
                <a:xfrm>
                  <a:off x="849694" y="1340690"/>
                  <a:ext cx="527469" cy="518232"/>
                </a:xfrm>
                <a:custGeom>
                  <a:avLst/>
                  <a:gdLst>
                    <a:gd name="connsiteX0" fmla="*/ 755539 w 1511078"/>
                    <a:gd name="connsiteY0" fmla="*/ 0 h 1484618"/>
                    <a:gd name="connsiteX1" fmla="*/ 1289786 w 1511078"/>
                    <a:gd name="connsiteY1" fmla="*/ 217417 h 1484618"/>
                    <a:gd name="connsiteX2" fmla="*/ 1354220 w 1511078"/>
                    <a:gd name="connsiteY2" fmla="*/ 294144 h 1484618"/>
                    <a:gd name="connsiteX3" fmla="*/ 1225262 w 1511078"/>
                    <a:gd name="connsiteY3" fmla="*/ 387838 h 1484618"/>
                    <a:gd name="connsiteX4" fmla="*/ 1175452 w 1511078"/>
                    <a:gd name="connsiteY4" fmla="*/ 328813 h 1484618"/>
                    <a:gd name="connsiteX5" fmla="*/ 755538 w 1511078"/>
                    <a:gd name="connsiteY5" fmla="*/ 158753 h 1484618"/>
                    <a:gd name="connsiteX6" fmla="*/ 161690 w 1511078"/>
                    <a:gd name="connsiteY6" fmla="*/ 739373 h 1484618"/>
                    <a:gd name="connsiteX7" fmla="*/ 755538 w 1511078"/>
                    <a:gd name="connsiteY7" fmla="*/ 1319993 h 1484618"/>
                    <a:gd name="connsiteX8" fmla="*/ 1349386 w 1511078"/>
                    <a:gd name="connsiteY8" fmla="*/ 739373 h 1484618"/>
                    <a:gd name="connsiteX9" fmla="*/ 1337321 w 1511078"/>
                    <a:gd name="connsiteY9" fmla="*/ 622358 h 1484618"/>
                    <a:gd name="connsiteX10" fmla="*/ 1305247 w 1511078"/>
                    <a:gd name="connsiteY10" fmla="*/ 521332 h 1484618"/>
                    <a:gd name="connsiteX11" fmla="*/ 1436549 w 1511078"/>
                    <a:gd name="connsiteY11" fmla="*/ 425936 h 1484618"/>
                    <a:gd name="connsiteX12" fmla="*/ 1451704 w 1511078"/>
                    <a:gd name="connsiteY12" fmla="*/ 453369 h 1484618"/>
                    <a:gd name="connsiteX13" fmla="*/ 1511078 w 1511078"/>
                    <a:gd name="connsiteY13" fmla="*/ 742309 h 1484618"/>
                    <a:gd name="connsiteX14" fmla="*/ 755539 w 1511078"/>
                    <a:gd name="connsiteY14" fmla="*/ 1484618 h 1484618"/>
                    <a:gd name="connsiteX15" fmla="*/ 0 w 1511078"/>
                    <a:gd name="connsiteY15" fmla="*/ 742309 h 1484618"/>
                    <a:gd name="connsiteX16" fmla="*/ 755539 w 1511078"/>
                    <a:gd name="connsiteY16" fmla="*/ 0 h 1484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1078" h="1484618">
                      <a:moveTo>
                        <a:pt x="755539" y="0"/>
                      </a:moveTo>
                      <a:cubicBezTo>
                        <a:pt x="964176" y="0"/>
                        <a:pt x="1153061" y="83086"/>
                        <a:pt x="1289786" y="217417"/>
                      </a:cubicBezTo>
                      <a:lnTo>
                        <a:pt x="1354220" y="294144"/>
                      </a:lnTo>
                      <a:lnTo>
                        <a:pt x="1225262" y="387838"/>
                      </a:lnTo>
                      <a:lnTo>
                        <a:pt x="1175452" y="328813"/>
                      </a:lnTo>
                      <a:cubicBezTo>
                        <a:pt x="1067987" y="223741"/>
                        <a:pt x="919525" y="158753"/>
                        <a:pt x="755538" y="158753"/>
                      </a:cubicBezTo>
                      <a:cubicBezTo>
                        <a:pt x="427565" y="158753"/>
                        <a:pt x="161690" y="418705"/>
                        <a:pt x="161690" y="739373"/>
                      </a:cubicBezTo>
                      <a:cubicBezTo>
                        <a:pt x="161690" y="1060041"/>
                        <a:pt x="427565" y="1319993"/>
                        <a:pt x="755538" y="1319993"/>
                      </a:cubicBezTo>
                      <a:cubicBezTo>
                        <a:pt x="1083511" y="1319993"/>
                        <a:pt x="1349386" y="1060041"/>
                        <a:pt x="1349386" y="739373"/>
                      </a:cubicBezTo>
                      <a:cubicBezTo>
                        <a:pt x="1349386" y="699290"/>
                        <a:pt x="1345232" y="660155"/>
                        <a:pt x="1337321" y="622358"/>
                      </a:cubicBezTo>
                      <a:lnTo>
                        <a:pt x="1305247" y="521332"/>
                      </a:lnTo>
                      <a:lnTo>
                        <a:pt x="1436549" y="425936"/>
                      </a:lnTo>
                      <a:lnTo>
                        <a:pt x="1451704" y="453369"/>
                      </a:lnTo>
                      <a:cubicBezTo>
                        <a:pt x="1489937" y="542178"/>
                        <a:pt x="1511078" y="639818"/>
                        <a:pt x="1511078" y="742309"/>
                      </a:cubicBezTo>
                      <a:cubicBezTo>
                        <a:pt x="1511078" y="1152275"/>
                        <a:pt x="1172812" y="1484618"/>
                        <a:pt x="755539" y="1484618"/>
                      </a:cubicBezTo>
                      <a:cubicBezTo>
                        <a:pt x="338266" y="1484618"/>
                        <a:pt x="0" y="1152275"/>
                        <a:pt x="0" y="742309"/>
                      </a:cubicBezTo>
                      <a:cubicBezTo>
                        <a:pt x="0" y="332343"/>
                        <a:pt x="338266" y="0"/>
                        <a:pt x="75553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pPr>
                    <a:defRPr/>
                  </a:pPr>
                  <a:endParaRPr lang="en-US" kern="0" dirty="0">
                    <a:solidFill>
                      <a:prstClr val="black"/>
                    </a:solidFill>
                  </a:endParaRPr>
                </a:p>
              </p:txBody>
            </p:sp>
            <p:sp>
              <p:nvSpPr>
                <p:cNvPr id="327" name="Freeform 326"/>
                <p:cNvSpPr>
                  <a:spLocks/>
                </p:cNvSpPr>
                <p:nvPr/>
              </p:nvSpPr>
              <p:spPr bwMode="auto">
                <a:xfrm>
                  <a:off x="974890" y="1464860"/>
                  <a:ext cx="276049" cy="270919"/>
                </a:xfrm>
                <a:custGeom>
                  <a:avLst/>
                  <a:gdLst>
                    <a:gd name="connsiteX0" fmla="*/ 395409 w 790818"/>
                    <a:gd name="connsiteY0" fmla="*/ 0 h 776120"/>
                    <a:gd name="connsiteX1" fmla="*/ 675006 w 790818"/>
                    <a:gd name="connsiteY1" fmla="*/ 113660 h 776120"/>
                    <a:gd name="connsiteX2" fmla="*/ 705099 w 790818"/>
                    <a:gd name="connsiteY2" fmla="*/ 149456 h 776120"/>
                    <a:gd name="connsiteX3" fmla="*/ 565281 w 790818"/>
                    <a:gd name="connsiteY3" fmla="*/ 251040 h 776120"/>
                    <a:gd name="connsiteX4" fmla="*/ 535329 w 790818"/>
                    <a:gd name="connsiteY4" fmla="*/ 331314 h 776120"/>
                    <a:gd name="connsiteX5" fmla="*/ 548134 w 790818"/>
                    <a:gd name="connsiteY5" fmla="*/ 359301 h 776120"/>
                    <a:gd name="connsiteX6" fmla="*/ 548134 w 790818"/>
                    <a:gd name="connsiteY6" fmla="*/ 359301 h 776120"/>
                    <a:gd name="connsiteX7" fmla="*/ 548134 w 790818"/>
                    <a:gd name="connsiteY7" fmla="*/ 359302 h 776120"/>
                    <a:gd name="connsiteX8" fmla="*/ 548134 w 790818"/>
                    <a:gd name="connsiteY8" fmla="*/ 359301 h 776120"/>
                    <a:gd name="connsiteX9" fmla="*/ 570795 w 790818"/>
                    <a:gd name="connsiteY9" fmla="*/ 380128 h 776120"/>
                    <a:gd name="connsiteX10" fmla="*/ 656396 w 790818"/>
                    <a:gd name="connsiteY10" fmla="*/ 376448 h 776120"/>
                    <a:gd name="connsiteX11" fmla="*/ 776296 w 790818"/>
                    <a:gd name="connsiteY11" fmla="*/ 289336 h 776120"/>
                    <a:gd name="connsiteX12" fmla="*/ 782785 w 790818"/>
                    <a:gd name="connsiteY12" fmla="*/ 309852 h 776120"/>
                    <a:gd name="connsiteX13" fmla="*/ 790818 w 790818"/>
                    <a:gd name="connsiteY13" fmla="*/ 388060 h 776120"/>
                    <a:gd name="connsiteX14" fmla="*/ 395409 w 790818"/>
                    <a:gd name="connsiteY14" fmla="*/ 776120 h 776120"/>
                    <a:gd name="connsiteX15" fmla="*/ 0 w 790818"/>
                    <a:gd name="connsiteY15" fmla="*/ 388060 h 776120"/>
                    <a:gd name="connsiteX16" fmla="*/ 395409 w 790818"/>
                    <a:gd name="connsiteY16" fmla="*/ 0 h 776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0818" h="776120">
                      <a:moveTo>
                        <a:pt x="395409" y="0"/>
                      </a:moveTo>
                      <a:cubicBezTo>
                        <a:pt x="504598" y="0"/>
                        <a:pt x="603451" y="43435"/>
                        <a:pt x="675006" y="113660"/>
                      </a:cubicBezTo>
                      <a:lnTo>
                        <a:pt x="705099" y="149456"/>
                      </a:lnTo>
                      <a:lnTo>
                        <a:pt x="565281" y="251040"/>
                      </a:lnTo>
                      <a:cubicBezTo>
                        <a:pt x="539308" y="269910"/>
                        <a:pt x="528497" y="301893"/>
                        <a:pt x="535329" y="331314"/>
                      </a:cubicBezTo>
                      <a:lnTo>
                        <a:pt x="548134" y="359301"/>
                      </a:lnTo>
                      <a:lnTo>
                        <a:pt x="548134" y="359301"/>
                      </a:lnTo>
                      <a:lnTo>
                        <a:pt x="548134" y="359302"/>
                      </a:lnTo>
                      <a:lnTo>
                        <a:pt x="548134" y="359301"/>
                      </a:lnTo>
                      <a:lnTo>
                        <a:pt x="570795" y="380128"/>
                      </a:lnTo>
                      <a:cubicBezTo>
                        <a:pt x="596665" y="395718"/>
                        <a:pt x="630423" y="395318"/>
                        <a:pt x="656396" y="376448"/>
                      </a:cubicBezTo>
                      <a:lnTo>
                        <a:pt x="776296" y="289336"/>
                      </a:lnTo>
                      <a:lnTo>
                        <a:pt x="782785" y="309852"/>
                      </a:lnTo>
                      <a:cubicBezTo>
                        <a:pt x="788052" y="335114"/>
                        <a:pt x="790818" y="361270"/>
                        <a:pt x="790818" y="388060"/>
                      </a:cubicBezTo>
                      <a:cubicBezTo>
                        <a:pt x="790818" y="602380"/>
                        <a:pt x="613787" y="776120"/>
                        <a:pt x="395409" y="776120"/>
                      </a:cubicBezTo>
                      <a:cubicBezTo>
                        <a:pt x="177031" y="776120"/>
                        <a:pt x="0" y="602380"/>
                        <a:pt x="0" y="388060"/>
                      </a:cubicBezTo>
                      <a:cubicBezTo>
                        <a:pt x="0" y="173740"/>
                        <a:pt x="177031" y="0"/>
                        <a:pt x="39540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pPr>
                    <a:defRPr/>
                  </a:pPr>
                  <a:endParaRPr lang="en-US" kern="0" dirty="0">
                    <a:solidFill>
                      <a:prstClr val="black"/>
                    </a:solidFill>
                  </a:endParaRPr>
                </a:p>
              </p:txBody>
            </p:sp>
            <p:sp>
              <p:nvSpPr>
                <p:cNvPr id="328" name="Freeform 125"/>
                <p:cNvSpPr>
                  <a:spLocks/>
                </p:cNvSpPr>
                <p:nvPr/>
              </p:nvSpPr>
              <p:spPr bwMode="auto">
                <a:xfrm>
                  <a:off x="1463358" y="1215499"/>
                  <a:ext cx="327360" cy="208319"/>
                </a:xfrm>
                <a:custGeom>
                  <a:avLst/>
                  <a:gdLst>
                    <a:gd name="T0" fmla="*/ 267 w 319"/>
                    <a:gd name="T1" fmla="*/ 0 h 203"/>
                    <a:gd name="T2" fmla="*/ 319 w 319"/>
                    <a:gd name="T3" fmla="*/ 70 h 203"/>
                    <a:gd name="T4" fmla="*/ 138 w 319"/>
                    <a:gd name="T5" fmla="*/ 203 h 203"/>
                    <a:gd name="T6" fmla="*/ 0 w 319"/>
                    <a:gd name="T7" fmla="*/ 196 h 203"/>
                    <a:gd name="T8" fmla="*/ 267 w 319"/>
                    <a:gd name="T9" fmla="*/ 0 h 203"/>
                  </a:gdLst>
                  <a:ahLst/>
                  <a:cxnLst>
                    <a:cxn ang="0">
                      <a:pos x="T0" y="T1"/>
                    </a:cxn>
                    <a:cxn ang="0">
                      <a:pos x="T2" y="T3"/>
                    </a:cxn>
                    <a:cxn ang="0">
                      <a:pos x="T4" y="T5"/>
                    </a:cxn>
                    <a:cxn ang="0">
                      <a:pos x="T6" y="T7"/>
                    </a:cxn>
                    <a:cxn ang="0">
                      <a:pos x="T8" y="T9"/>
                    </a:cxn>
                  </a:cxnLst>
                  <a:rect l="0" t="0" r="r" b="b"/>
                  <a:pathLst>
                    <a:path w="319" h="203">
                      <a:moveTo>
                        <a:pt x="267" y="0"/>
                      </a:moveTo>
                      <a:lnTo>
                        <a:pt x="319" y="70"/>
                      </a:lnTo>
                      <a:lnTo>
                        <a:pt x="138" y="203"/>
                      </a:lnTo>
                      <a:lnTo>
                        <a:pt x="0" y="196"/>
                      </a:lnTo>
                      <a:lnTo>
                        <a:pt x="2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dirty="0">
                    <a:solidFill>
                      <a:prstClr val="black"/>
                    </a:solidFill>
                  </a:endParaRPr>
                </a:p>
              </p:txBody>
            </p:sp>
            <p:sp>
              <p:nvSpPr>
                <p:cNvPr id="329" name="Freeform 126"/>
                <p:cNvSpPr>
                  <a:spLocks/>
                </p:cNvSpPr>
                <p:nvPr/>
              </p:nvSpPr>
              <p:spPr bwMode="auto">
                <a:xfrm>
                  <a:off x="1420770" y="1095428"/>
                  <a:ext cx="273996" cy="271944"/>
                </a:xfrm>
                <a:custGeom>
                  <a:avLst/>
                  <a:gdLst>
                    <a:gd name="T0" fmla="*/ 215 w 267"/>
                    <a:gd name="T1" fmla="*/ 0 h 265"/>
                    <a:gd name="T2" fmla="*/ 267 w 267"/>
                    <a:gd name="T3" fmla="*/ 70 h 265"/>
                    <a:gd name="T4" fmla="*/ 0 w 267"/>
                    <a:gd name="T5" fmla="*/ 265 h 265"/>
                    <a:gd name="T6" fmla="*/ 34 w 267"/>
                    <a:gd name="T7" fmla="*/ 134 h 265"/>
                    <a:gd name="T8" fmla="*/ 215 w 267"/>
                    <a:gd name="T9" fmla="*/ 0 h 265"/>
                  </a:gdLst>
                  <a:ahLst/>
                  <a:cxnLst>
                    <a:cxn ang="0">
                      <a:pos x="T0" y="T1"/>
                    </a:cxn>
                    <a:cxn ang="0">
                      <a:pos x="T2" y="T3"/>
                    </a:cxn>
                    <a:cxn ang="0">
                      <a:pos x="T4" y="T5"/>
                    </a:cxn>
                    <a:cxn ang="0">
                      <a:pos x="T6" y="T7"/>
                    </a:cxn>
                    <a:cxn ang="0">
                      <a:pos x="T8" y="T9"/>
                    </a:cxn>
                  </a:cxnLst>
                  <a:rect l="0" t="0" r="r" b="b"/>
                  <a:pathLst>
                    <a:path w="267" h="265">
                      <a:moveTo>
                        <a:pt x="215" y="0"/>
                      </a:moveTo>
                      <a:lnTo>
                        <a:pt x="267" y="70"/>
                      </a:lnTo>
                      <a:lnTo>
                        <a:pt x="0" y="265"/>
                      </a:lnTo>
                      <a:lnTo>
                        <a:pt x="34" y="134"/>
                      </a:lnTo>
                      <a:lnTo>
                        <a:pt x="2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dirty="0">
                    <a:solidFill>
                      <a:prstClr val="black"/>
                    </a:solidFill>
                  </a:endParaRPr>
                </a:p>
              </p:txBody>
            </p:sp>
            <p:sp>
              <p:nvSpPr>
                <p:cNvPr id="330" name="Rounded Rectangle 329"/>
                <p:cNvSpPr/>
                <p:nvPr/>
              </p:nvSpPr>
              <p:spPr>
                <a:xfrm rot="19440000">
                  <a:off x="1110684" y="1357368"/>
                  <a:ext cx="699926" cy="40547"/>
                </a:xfrm>
                <a:prstGeom prst="roundRect">
                  <a:avLst>
                    <a:gd name="adj" fmla="val 50000"/>
                  </a:avLst>
                </a:prstGeom>
                <a:grpFill/>
                <a:ln w="12700" cap="flat" cmpd="sng" algn="ctr">
                  <a:noFill/>
                  <a:prstDash val="solid"/>
                  <a:miter lim="800000"/>
                </a:ln>
                <a:effectLst/>
              </p:spPr>
              <p:txBody>
                <a:bodyPr rtlCol="0" anchor="ctr"/>
                <a:lstStyle/>
                <a:p>
                  <a:pPr algn="ctr">
                    <a:defRPr/>
                  </a:pPr>
                  <a:endParaRPr lang="en-US" kern="0" dirty="0">
                    <a:solidFill>
                      <a:prstClr val="white"/>
                    </a:solidFill>
                  </a:endParaRPr>
                </a:p>
              </p:txBody>
            </p:sp>
          </p:grpSp>
          <p:sp>
            <p:nvSpPr>
              <p:cNvPr id="227" name="Freeform 226"/>
              <p:cNvSpPr/>
              <p:nvPr/>
            </p:nvSpPr>
            <p:spPr>
              <a:xfrm>
                <a:off x="294490" y="1858375"/>
                <a:ext cx="635790" cy="635324"/>
              </a:xfrm>
              <a:custGeom>
                <a:avLst/>
                <a:gdLst>
                  <a:gd name="connsiteX0" fmla="*/ 2009831 w 2210046"/>
                  <a:gd name="connsiteY0" fmla="*/ 1117832 h 2208421"/>
                  <a:gd name="connsiteX1" fmla="*/ 2210046 w 2210046"/>
                  <a:gd name="connsiteY1" fmla="*/ 1117832 h 2208421"/>
                  <a:gd name="connsiteX2" fmla="*/ 2205669 w 2210046"/>
                  <a:gd name="connsiteY2" fmla="*/ 1210283 h 2208421"/>
                  <a:gd name="connsiteX3" fmla="*/ 1218071 w 2210046"/>
                  <a:gd name="connsiteY3" fmla="*/ 2204170 h 2208421"/>
                  <a:gd name="connsiteX4" fmla="*/ 1133886 w 2210046"/>
                  <a:gd name="connsiteY4" fmla="*/ 2208421 h 2208421"/>
                  <a:gd name="connsiteX5" fmla="*/ 1133886 w 2210046"/>
                  <a:gd name="connsiteY5" fmla="*/ 2008848 h 2208421"/>
                  <a:gd name="connsiteX6" fmla="*/ 1197666 w 2210046"/>
                  <a:gd name="connsiteY6" fmla="*/ 2005627 h 2208421"/>
                  <a:gd name="connsiteX7" fmla="*/ 1994905 w 2210046"/>
                  <a:gd name="connsiteY7" fmla="*/ 1275736 h 2208421"/>
                  <a:gd name="connsiteX8" fmla="*/ 1729508 w 2210046"/>
                  <a:gd name="connsiteY8" fmla="*/ 1117832 h 2208421"/>
                  <a:gd name="connsiteX9" fmla="*/ 1923192 w 2210046"/>
                  <a:gd name="connsiteY9" fmla="*/ 1117832 h 2208421"/>
                  <a:gd name="connsiteX10" fmla="*/ 1911597 w 2210046"/>
                  <a:gd name="connsiteY10" fmla="*/ 1249251 h 2208421"/>
                  <a:gd name="connsiteX11" fmla="*/ 1270155 w 2210046"/>
                  <a:gd name="connsiteY11" fmla="*/ 1906932 h 2208421"/>
                  <a:gd name="connsiteX12" fmla="*/ 1133886 w 2210046"/>
                  <a:gd name="connsiteY12" fmla="*/ 1920669 h 2208421"/>
                  <a:gd name="connsiteX13" fmla="*/ 1133886 w 2210046"/>
                  <a:gd name="connsiteY13" fmla="*/ 1726987 h 2208421"/>
                  <a:gd name="connsiteX14" fmla="*/ 1231120 w 2210046"/>
                  <a:gd name="connsiteY14" fmla="*/ 1717184 h 2208421"/>
                  <a:gd name="connsiteX15" fmla="*/ 1720938 w 2210046"/>
                  <a:gd name="connsiteY15" fmla="*/ 1214966 h 2208421"/>
                  <a:gd name="connsiteX16" fmla="*/ 1451055 w 2210046"/>
                  <a:gd name="connsiteY16" fmla="*/ 1117832 h 2208421"/>
                  <a:gd name="connsiteX17" fmla="*/ 1654165 w 2210046"/>
                  <a:gd name="connsiteY17" fmla="*/ 1117832 h 2208421"/>
                  <a:gd name="connsiteX18" fmla="*/ 1646771 w 2210046"/>
                  <a:gd name="connsiteY18" fmla="*/ 1201630 h 2208421"/>
                  <a:gd name="connsiteX19" fmla="*/ 1215936 w 2210046"/>
                  <a:gd name="connsiteY19" fmla="*/ 1643372 h 2208421"/>
                  <a:gd name="connsiteX20" fmla="*/ 1133886 w 2210046"/>
                  <a:gd name="connsiteY20" fmla="*/ 1651644 h 2208421"/>
                  <a:gd name="connsiteX21" fmla="*/ 1133886 w 2210046"/>
                  <a:gd name="connsiteY21" fmla="*/ 1448534 h 2208421"/>
                  <a:gd name="connsiteX22" fmla="*/ 1175002 w 2210046"/>
                  <a:gd name="connsiteY22" fmla="*/ 1444389 h 2208421"/>
                  <a:gd name="connsiteX23" fmla="*/ 1446834 w 2210046"/>
                  <a:gd name="connsiteY23" fmla="*/ 1165676 h 2208421"/>
                  <a:gd name="connsiteX24" fmla="*/ 555879 w 2210046"/>
                  <a:gd name="connsiteY24" fmla="*/ 1117832 h 2208421"/>
                  <a:gd name="connsiteX25" fmla="*/ 758989 w 2210046"/>
                  <a:gd name="connsiteY25" fmla="*/ 1117832 h 2208421"/>
                  <a:gd name="connsiteX26" fmla="*/ 763211 w 2210046"/>
                  <a:gd name="connsiteY26" fmla="*/ 1165676 h 2208421"/>
                  <a:gd name="connsiteX27" fmla="*/ 1035042 w 2210046"/>
                  <a:gd name="connsiteY27" fmla="*/ 1444389 h 2208421"/>
                  <a:gd name="connsiteX28" fmla="*/ 1076160 w 2210046"/>
                  <a:gd name="connsiteY28" fmla="*/ 1448534 h 2208421"/>
                  <a:gd name="connsiteX29" fmla="*/ 1076160 w 2210046"/>
                  <a:gd name="connsiteY29" fmla="*/ 1651644 h 2208421"/>
                  <a:gd name="connsiteX30" fmla="*/ 994109 w 2210046"/>
                  <a:gd name="connsiteY30" fmla="*/ 1643372 h 2208421"/>
                  <a:gd name="connsiteX31" fmla="*/ 563273 w 2210046"/>
                  <a:gd name="connsiteY31" fmla="*/ 1201630 h 2208421"/>
                  <a:gd name="connsiteX32" fmla="*/ 286854 w 2210046"/>
                  <a:gd name="connsiteY32" fmla="*/ 1117832 h 2208421"/>
                  <a:gd name="connsiteX33" fmla="*/ 480536 w 2210046"/>
                  <a:gd name="connsiteY33" fmla="*/ 1117832 h 2208421"/>
                  <a:gd name="connsiteX34" fmla="*/ 489107 w 2210046"/>
                  <a:gd name="connsiteY34" fmla="*/ 1214966 h 2208421"/>
                  <a:gd name="connsiteX35" fmla="*/ 978924 w 2210046"/>
                  <a:gd name="connsiteY35" fmla="*/ 1717184 h 2208421"/>
                  <a:gd name="connsiteX36" fmla="*/ 1076160 w 2210046"/>
                  <a:gd name="connsiteY36" fmla="*/ 1726987 h 2208421"/>
                  <a:gd name="connsiteX37" fmla="*/ 1076160 w 2210046"/>
                  <a:gd name="connsiteY37" fmla="*/ 1920669 h 2208421"/>
                  <a:gd name="connsiteX38" fmla="*/ 939891 w 2210046"/>
                  <a:gd name="connsiteY38" fmla="*/ 1906932 h 2208421"/>
                  <a:gd name="connsiteX39" fmla="*/ 298450 w 2210046"/>
                  <a:gd name="connsiteY39" fmla="*/ 1249251 h 2208421"/>
                  <a:gd name="connsiteX40" fmla="*/ 0 w 2210046"/>
                  <a:gd name="connsiteY40" fmla="*/ 1117832 h 2208421"/>
                  <a:gd name="connsiteX41" fmla="*/ 200216 w 2210046"/>
                  <a:gd name="connsiteY41" fmla="*/ 1117832 h 2208421"/>
                  <a:gd name="connsiteX42" fmla="*/ 215141 w 2210046"/>
                  <a:gd name="connsiteY42" fmla="*/ 1275736 h 2208421"/>
                  <a:gd name="connsiteX43" fmla="*/ 1012380 w 2210046"/>
                  <a:gd name="connsiteY43" fmla="*/ 2005627 h 2208421"/>
                  <a:gd name="connsiteX44" fmla="*/ 1076160 w 2210046"/>
                  <a:gd name="connsiteY44" fmla="*/ 2008848 h 2208421"/>
                  <a:gd name="connsiteX45" fmla="*/ 1076160 w 2210046"/>
                  <a:gd name="connsiteY45" fmla="*/ 2208421 h 2208421"/>
                  <a:gd name="connsiteX46" fmla="*/ 991975 w 2210046"/>
                  <a:gd name="connsiteY46" fmla="*/ 2204170 h 2208421"/>
                  <a:gd name="connsiteX47" fmla="*/ 4377 w 2210046"/>
                  <a:gd name="connsiteY47" fmla="*/ 1210283 h 2208421"/>
                  <a:gd name="connsiteX48" fmla="*/ 1105023 w 2210046"/>
                  <a:gd name="connsiteY48" fmla="*/ 887238 h 2208421"/>
                  <a:gd name="connsiteX49" fmla="*/ 1324166 w 2210046"/>
                  <a:gd name="connsiteY49" fmla="*/ 1104211 h 2208421"/>
                  <a:gd name="connsiteX50" fmla="*/ 1105023 w 2210046"/>
                  <a:gd name="connsiteY50" fmla="*/ 1321184 h 2208421"/>
                  <a:gd name="connsiteX51" fmla="*/ 885880 w 2210046"/>
                  <a:gd name="connsiteY51" fmla="*/ 1104211 h 2208421"/>
                  <a:gd name="connsiteX52" fmla="*/ 1105023 w 2210046"/>
                  <a:gd name="connsiteY52" fmla="*/ 887238 h 2208421"/>
                  <a:gd name="connsiteX53" fmla="*/ 1133886 w 2210046"/>
                  <a:gd name="connsiteY53" fmla="*/ 556775 h 2208421"/>
                  <a:gd name="connsiteX54" fmla="*/ 1215936 w 2210046"/>
                  <a:gd name="connsiteY54" fmla="*/ 565046 h 2208421"/>
                  <a:gd name="connsiteX55" fmla="*/ 1646771 w 2210046"/>
                  <a:gd name="connsiteY55" fmla="*/ 1006789 h 2208421"/>
                  <a:gd name="connsiteX56" fmla="*/ 1651476 w 2210046"/>
                  <a:gd name="connsiteY56" fmla="*/ 1060106 h 2208421"/>
                  <a:gd name="connsiteX57" fmla="*/ 1448366 w 2210046"/>
                  <a:gd name="connsiteY57" fmla="*/ 1060106 h 2208421"/>
                  <a:gd name="connsiteX58" fmla="*/ 1446834 w 2210046"/>
                  <a:gd name="connsiteY58" fmla="*/ 1042743 h 2208421"/>
                  <a:gd name="connsiteX59" fmla="*/ 1175002 w 2210046"/>
                  <a:gd name="connsiteY59" fmla="*/ 764030 h 2208421"/>
                  <a:gd name="connsiteX60" fmla="*/ 1133886 w 2210046"/>
                  <a:gd name="connsiteY60" fmla="*/ 759885 h 2208421"/>
                  <a:gd name="connsiteX61" fmla="*/ 1076160 w 2210046"/>
                  <a:gd name="connsiteY61" fmla="*/ 556775 h 2208421"/>
                  <a:gd name="connsiteX62" fmla="*/ 1076160 w 2210046"/>
                  <a:gd name="connsiteY62" fmla="*/ 759885 h 2208421"/>
                  <a:gd name="connsiteX63" fmla="*/ 1035042 w 2210046"/>
                  <a:gd name="connsiteY63" fmla="*/ 764030 h 2208421"/>
                  <a:gd name="connsiteX64" fmla="*/ 763211 w 2210046"/>
                  <a:gd name="connsiteY64" fmla="*/ 1042743 h 2208421"/>
                  <a:gd name="connsiteX65" fmla="*/ 761679 w 2210046"/>
                  <a:gd name="connsiteY65" fmla="*/ 1060106 h 2208421"/>
                  <a:gd name="connsiteX66" fmla="*/ 558569 w 2210046"/>
                  <a:gd name="connsiteY66" fmla="*/ 1060106 h 2208421"/>
                  <a:gd name="connsiteX67" fmla="*/ 563273 w 2210046"/>
                  <a:gd name="connsiteY67" fmla="*/ 1006789 h 2208421"/>
                  <a:gd name="connsiteX68" fmla="*/ 994109 w 2210046"/>
                  <a:gd name="connsiteY68" fmla="*/ 565046 h 2208421"/>
                  <a:gd name="connsiteX69" fmla="*/ 1133886 w 2210046"/>
                  <a:gd name="connsiteY69" fmla="*/ 287750 h 2208421"/>
                  <a:gd name="connsiteX70" fmla="*/ 1270155 w 2210046"/>
                  <a:gd name="connsiteY70" fmla="*/ 301487 h 2208421"/>
                  <a:gd name="connsiteX71" fmla="*/ 1911597 w 2210046"/>
                  <a:gd name="connsiteY71" fmla="*/ 959167 h 2208421"/>
                  <a:gd name="connsiteX72" fmla="*/ 1920503 w 2210046"/>
                  <a:gd name="connsiteY72" fmla="*/ 1060106 h 2208421"/>
                  <a:gd name="connsiteX73" fmla="*/ 1726819 w 2210046"/>
                  <a:gd name="connsiteY73" fmla="*/ 1060106 h 2208421"/>
                  <a:gd name="connsiteX74" fmla="*/ 1720938 w 2210046"/>
                  <a:gd name="connsiteY74" fmla="*/ 993452 h 2208421"/>
                  <a:gd name="connsiteX75" fmla="*/ 1231120 w 2210046"/>
                  <a:gd name="connsiteY75" fmla="*/ 491234 h 2208421"/>
                  <a:gd name="connsiteX76" fmla="*/ 1133886 w 2210046"/>
                  <a:gd name="connsiteY76" fmla="*/ 481432 h 2208421"/>
                  <a:gd name="connsiteX77" fmla="*/ 1076160 w 2210046"/>
                  <a:gd name="connsiteY77" fmla="*/ 287750 h 2208421"/>
                  <a:gd name="connsiteX78" fmla="*/ 1076160 w 2210046"/>
                  <a:gd name="connsiteY78" fmla="*/ 481432 h 2208421"/>
                  <a:gd name="connsiteX79" fmla="*/ 978924 w 2210046"/>
                  <a:gd name="connsiteY79" fmla="*/ 491234 h 2208421"/>
                  <a:gd name="connsiteX80" fmla="*/ 489107 w 2210046"/>
                  <a:gd name="connsiteY80" fmla="*/ 993452 h 2208421"/>
                  <a:gd name="connsiteX81" fmla="*/ 483226 w 2210046"/>
                  <a:gd name="connsiteY81" fmla="*/ 1060106 h 2208421"/>
                  <a:gd name="connsiteX82" fmla="*/ 289544 w 2210046"/>
                  <a:gd name="connsiteY82" fmla="*/ 1060106 h 2208421"/>
                  <a:gd name="connsiteX83" fmla="*/ 298450 w 2210046"/>
                  <a:gd name="connsiteY83" fmla="*/ 959167 h 2208421"/>
                  <a:gd name="connsiteX84" fmla="*/ 939891 w 2210046"/>
                  <a:gd name="connsiteY84" fmla="*/ 301487 h 2208421"/>
                  <a:gd name="connsiteX85" fmla="*/ 1133886 w 2210046"/>
                  <a:gd name="connsiteY85" fmla="*/ 0 h 2208421"/>
                  <a:gd name="connsiteX86" fmla="*/ 1218071 w 2210046"/>
                  <a:gd name="connsiteY86" fmla="*/ 4251 h 2208421"/>
                  <a:gd name="connsiteX87" fmla="*/ 2205669 w 2210046"/>
                  <a:gd name="connsiteY87" fmla="*/ 998138 h 2208421"/>
                  <a:gd name="connsiteX88" fmla="*/ 2208603 w 2210046"/>
                  <a:gd name="connsiteY88" fmla="*/ 1060106 h 2208421"/>
                  <a:gd name="connsiteX89" fmla="*/ 2006949 w 2210046"/>
                  <a:gd name="connsiteY89" fmla="*/ 1060106 h 2208421"/>
                  <a:gd name="connsiteX90" fmla="*/ 1994905 w 2210046"/>
                  <a:gd name="connsiteY90" fmla="*/ 932685 h 2208421"/>
                  <a:gd name="connsiteX91" fmla="*/ 1197666 w 2210046"/>
                  <a:gd name="connsiteY91" fmla="*/ 202793 h 2208421"/>
                  <a:gd name="connsiteX92" fmla="*/ 1133886 w 2210046"/>
                  <a:gd name="connsiteY92" fmla="*/ 199573 h 2208421"/>
                  <a:gd name="connsiteX93" fmla="*/ 1076160 w 2210046"/>
                  <a:gd name="connsiteY93" fmla="*/ 0 h 2208421"/>
                  <a:gd name="connsiteX94" fmla="*/ 1076160 w 2210046"/>
                  <a:gd name="connsiteY94" fmla="*/ 199573 h 2208421"/>
                  <a:gd name="connsiteX95" fmla="*/ 1012380 w 2210046"/>
                  <a:gd name="connsiteY95" fmla="*/ 202793 h 2208421"/>
                  <a:gd name="connsiteX96" fmla="*/ 215141 w 2210046"/>
                  <a:gd name="connsiteY96" fmla="*/ 932685 h 2208421"/>
                  <a:gd name="connsiteX97" fmla="*/ 203097 w 2210046"/>
                  <a:gd name="connsiteY97" fmla="*/ 1060106 h 2208421"/>
                  <a:gd name="connsiteX98" fmla="*/ 1443 w 2210046"/>
                  <a:gd name="connsiteY98" fmla="*/ 1060106 h 2208421"/>
                  <a:gd name="connsiteX99" fmla="*/ 4377 w 2210046"/>
                  <a:gd name="connsiteY99" fmla="*/ 998138 h 2208421"/>
                  <a:gd name="connsiteX100" fmla="*/ 991975 w 2210046"/>
                  <a:gd name="connsiteY100" fmla="*/ 4251 h 2208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2210046" h="2208421">
                    <a:moveTo>
                      <a:pt x="2009831" y="1117832"/>
                    </a:moveTo>
                    <a:lnTo>
                      <a:pt x="2210046" y="1117832"/>
                    </a:lnTo>
                    <a:lnTo>
                      <a:pt x="2205669" y="1210283"/>
                    </a:lnTo>
                    <a:cubicBezTo>
                      <a:pt x="2155828" y="1733929"/>
                      <a:pt x="1740766" y="2151088"/>
                      <a:pt x="1218071" y="2204170"/>
                    </a:cubicBezTo>
                    <a:lnTo>
                      <a:pt x="1133886" y="2208421"/>
                    </a:lnTo>
                    <a:lnTo>
                      <a:pt x="1133886" y="2008848"/>
                    </a:lnTo>
                    <a:lnTo>
                      <a:pt x="1197666" y="2005627"/>
                    </a:lnTo>
                    <a:cubicBezTo>
                      <a:pt x="1597457" y="1965026"/>
                      <a:pt x="1920413" y="1664520"/>
                      <a:pt x="1994905" y="1275736"/>
                    </a:cubicBezTo>
                    <a:close/>
                    <a:moveTo>
                      <a:pt x="1729508" y="1117832"/>
                    </a:moveTo>
                    <a:lnTo>
                      <a:pt x="1923192" y="1117832"/>
                    </a:lnTo>
                    <a:lnTo>
                      <a:pt x="1911597" y="1249251"/>
                    </a:lnTo>
                    <a:cubicBezTo>
                      <a:pt x="1852733" y="1578791"/>
                      <a:pt x="1596858" y="1840079"/>
                      <a:pt x="1270155" y="1906932"/>
                    </a:cubicBezTo>
                    <a:lnTo>
                      <a:pt x="1133886" y="1920669"/>
                    </a:lnTo>
                    <a:lnTo>
                      <a:pt x="1133886" y="1726987"/>
                    </a:lnTo>
                    <a:lnTo>
                      <a:pt x="1231120" y="1717184"/>
                    </a:lnTo>
                    <a:cubicBezTo>
                      <a:pt x="1480597" y="1666134"/>
                      <a:pt x="1675988" y="1466609"/>
                      <a:pt x="1720938" y="1214966"/>
                    </a:cubicBezTo>
                    <a:close/>
                    <a:moveTo>
                      <a:pt x="1451055" y="1117832"/>
                    </a:moveTo>
                    <a:lnTo>
                      <a:pt x="1654165" y="1117832"/>
                    </a:lnTo>
                    <a:lnTo>
                      <a:pt x="1646771" y="1201630"/>
                    </a:lnTo>
                    <a:cubicBezTo>
                      <a:pt x="1607234" y="1422971"/>
                      <a:pt x="1435371" y="1598470"/>
                      <a:pt x="1215936" y="1643372"/>
                    </a:cubicBezTo>
                    <a:lnTo>
                      <a:pt x="1133886" y="1651644"/>
                    </a:lnTo>
                    <a:lnTo>
                      <a:pt x="1133886" y="1448534"/>
                    </a:lnTo>
                    <a:lnTo>
                      <a:pt x="1175002" y="1444389"/>
                    </a:lnTo>
                    <a:cubicBezTo>
                      <a:pt x="1313454" y="1416058"/>
                      <a:pt x="1421888" y="1305329"/>
                      <a:pt x="1446834" y="1165676"/>
                    </a:cubicBezTo>
                    <a:close/>
                    <a:moveTo>
                      <a:pt x="555879" y="1117832"/>
                    </a:moveTo>
                    <a:lnTo>
                      <a:pt x="758989" y="1117832"/>
                    </a:lnTo>
                    <a:lnTo>
                      <a:pt x="763211" y="1165676"/>
                    </a:lnTo>
                    <a:cubicBezTo>
                      <a:pt x="788156" y="1305329"/>
                      <a:pt x="896592" y="1416058"/>
                      <a:pt x="1035042" y="1444389"/>
                    </a:cubicBezTo>
                    <a:lnTo>
                      <a:pt x="1076160" y="1448534"/>
                    </a:lnTo>
                    <a:lnTo>
                      <a:pt x="1076160" y="1651644"/>
                    </a:lnTo>
                    <a:lnTo>
                      <a:pt x="994109" y="1643372"/>
                    </a:lnTo>
                    <a:cubicBezTo>
                      <a:pt x="774674" y="1598470"/>
                      <a:pt x="602810" y="1422971"/>
                      <a:pt x="563273" y="1201630"/>
                    </a:cubicBezTo>
                    <a:close/>
                    <a:moveTo>
                      <a:pt x="286854" y="1117832"/>
                    </a:moveTo>
                    <a:lnTo>
                      <a:pt x="480536" y="1117832"/>
                    </a:lnTo>
                    <a:lnTo>
                      <a:pt x="489107" y="1214966"/>
                    </a:lnTo>
                    <a:cubicBezTo>
                      <a:pt x="534057" y="1466609"/>
                      <a:pt x="729449" y="1666134"/>
                      <a:pt x="978924" y="1717184"/>
                    </a:cubicBezTo>
                    <a:lnTo>
                      <a:pt x="1076160" y="1726987"/>
                    </a:lnTo>
                    <a:lnTo>
                      <a:pt x="1076160" y="1920669"/>
                    </a:lnTo>
                    <a:lnTo>
                      <a:pt x="939891" y="1906932"/>
                    </a:lnTo>
                    <a:cubicBezTo>
                      <a:pt x="613190" y="1840079"/>
                      <a:pt x="357314" y="1578791"/>
                      <a:pt x="298450" y="1249251"/>
                    </a:cubicBezTo>
                    <a:close/>
                    <a:moveTo>
                      <a:pt x="0" y="1117832"/>
                    </a:moveTo>
                    <a:lnTo>
                      <a:pt x="200216" y="1117832"/>
                    </a:lnTo>
                    <a:lnTo>
                      <a:pt x="215141" y="1275736"/>
                    </a:lnTo>
                    <a:cubicBezTo>
                      <a:pt x="289634" y="1664520"/>
                      <a:pt x="612590" y="1965026"/>
                      <a:pt x="1012380" y="2005627"/>
                    </a:cubicBezTo>
                    <a:lnTo>
                      <a:pt x="1076160" y="2008848"/>
                    </a:lnTo>
                    <a:lnTo>
                      <a:pt x="1076160" y="2208421"/>
                    </a:lnTo>
                    <a:lnTo>
                      <a:pt x="991975" y="2204170"/>
                    </a:lnTo>
                    <a:cubicBezTo>
                      <a:pt x="469282" y="2151088"/>
                      <a:pt x="54219" y="1733929"/>
                      <a:pt x="4377" y="1210283"/>
                    </a:cubicBezTo>
                    <a:close/>
                    <a:moveTo>
                      <a:pt x="1105023" y="887238"/>
                    </a:moveTo>
                    <a:cubicBezTo>
                      <a:pt x="1226052" y="887238"/>
                      <a:pt x="1324166" y="984380"/>
                      <a:pt x="1324166" y="1104211"/>
                    </a:cubicBezTo>
                    <a:cubicBezTo>
                      <a:pt x="1324166" y="1224042"/>
                      <a:pt x="1226052" y="1321184"/>
                      <a:pt x="1105023" y="1321184"/>
                    </a:cubicBezTo>
                    <a:cubicBezTo>
                      <a:pt x="983994" y="1321184"/>
                      <a:pt x="885880" y="1224042"/>
                      <a:pt x="885880" y="1104211"/>
                    </a:cubicBezTo>
                    <a:cubicBezTo>
                      <a:pt x="885880" y="984380"/>
                      <a:pt x="983994" y="887238"/>
                      <a:pt x="1105023" y="887238"/>
                    </a:cubicBezTo>
                    <a:close/>
                    <a:moveTo>
                      <a:pt x="1133886" y="556775"/>
                    </a:moveTo>
                    <a:lnTo>
                      <a:pt x="1215936" y="565046"/>
                    </a:lnTo>
                    <a:cubicBezTo>
                      <a:pt x="1435371" y="609949"/>
                      <a:pt x="1607234" y="785448"/>
                      <a:pt x="1646771" y="1006789"/>
                    </a:cubicBezTo>
                    <a:lnTo>
                      <a:pt x="1651476" y="1060106"/>
                    </a:lnTo>
                    <a:lnTo>
                      <a:pt x="1448366" y="1060106"/>
                    </a:lnTo>
                    <a:lnTo>
                      <a:pt x="1446834" y="1042743"/>
                    </a:lnTo>
                    <a:cubicBezTo>
                      <a:pt x="1421888" y="903091"/>
                      <a:pt x="1313454" y="792361"/>
                      <a:pt x="1175002" y="764030"/>
                    </a:cubicBezTo>
                    <a:lnTo>
                      <a:pt x="1133886" y="759885"/>
                    </a:lnTo>
                    <a:close/>
                    <a:moveTo>
                      <a:pt x="1076160" y="556775"/>
                    </a:moveTo>
                    <a:lnTo>
                      <a:pt x="1076160" y="759885"/>
                    </a:lnTo>
                    <a:lnTo>
                      <a:pt x="1035042" y="764030"/>
                    </a:lnTo>
                    <a:cubicBezTo>
                      <a:pt x="896592" y="792361"/>
                      <a:pt x="788156" y="903091"/>
                      <a:pt x="763211" y="1042743"/>
                    </a:cubicBezTo>
                    <a:lnTo>
                      <a:pt x="761679" y="1060106"/>
                    </a:lnTo>
                    <a:lnTo>
                      <a:pt x="558569" y="1060106"/>
                    </a:lnTo>
                    <a:lnTo>
                      <a:pt x="563273" y="1006789"/>
                    </a:lnTo>
                    <a:cubicBezTo>
                      <a:pt x="602810" y="785448"/>
                      <a:pt x="774674" y="609949"/>
                      <a:pt x="994109" y="565046"/>
                    </a:cubicBezTo>
                    <a:close/>
                    <a:moveTo>
                      <a:pt x="1133886" y="287750"/>
                    </a:moveTo>
                    <a:lnTo>
                      <a:pt x="1270155" y="301487"/>
                    </a:lnTo>
                    <a:cubicBezTo>
                      <a:pt x="1596858" y="368340"/>
                      <a:pt x="1852733" y="629628"/>
                      <a:pt x="1911597" y="959167"/>
                    </a:cubicBezTo>
                    <a:lnTo>
                      <a:pt x="1920503" y="1060106"/>
                    </a:lnTo>
                    <a:lnTo>
                      <a:pt x="1726819" y="1060106"/>
                    </a:lnTo>
                    <a:lnTo>
                      <a:pt x="1720938" y="993452"/>
                    </a:lnTo>
                    <a:cubicBezTo>
                      <a:pt x="1675988" y="741810"/>
                      <a:pt x="1480597" y="542284"/>
                      <a:pt x="1231120" y="491234"/>
                    </a:cubicBezTo>
                    <a:lnTo>
                      <a:pt x="1133886" y="481432"/>
                    </a:lnTo>
                    <a:close/>
                    <a:moveTo>
                      <a:pt x="1076160" y="287750"/>
                    </a:moveTo>
                    <a:lnTo>
                      <a:pt x="1076160" y="481432"/>
                    </a:lnTo>
                    <a:lnTo>
                      <a:pt x="978924" y="491234"/>
                    </a:lnTo>
                    <a:cubicBezTo>
                      <a:pt x="729449" y="542284"/>
                      <a:pt x="534057" y="741810"/>
                      <a:pt x="489107" y="993452"/>
                    </a:cubicBezTo>
                    <a:lnTo>
                      <a:pt x="483226" y="1060106"/>
                    </a:lnTo>
                    <a:lnTo>
                      <a:pt x="289544" y="1060106"/>
                    </a:lnTo>
                    <a:lnTo>
                      <a:pt x="298450" y="959167"/>
                    </a:lnTo>
                    <a:cubicBezTo>
                      <a:pt x="357314" y="629628"/>
                      <a:pt x="613190" y="368340"/>
                      <a:pt x="939891" y="301487"/>
                    </a:cubicBezTo>
                    <a:close/>
                    <a:moveTo>
                      <a:pt x="1133886" y="0"/>
                    </a:moveTo>
                    <a:lnTo>
                      <a:pt x="1218071" y="4251"/>
                    </a:lnTo>
                    <a:cubicBezTo>
                      <a:pt x="1740766" y="57333"/>
                      <a:pt x="2155828" y="474492"/>
                      <a:pt x="2205669" y="998138"/>
                    </a:cubicBezTo>
                    <a:lnTo>
                      <a:pt x="2208603" y="1060106"/>
                    </a:lnTo>
                    <a:lnTo>
                      <a:pt x="2006949" y="1060106"/>
                    </a:lnTo>
                    <a:lnTo>
                      <a:pt x="1994905" y="932685"/>
                    </a:lnTo>
                    <a:cubicBezTo>
                      <a:pt x="1920413" y="543902"/>
                      <a:pt x="1597457" y="243394"/>
                      <a:pt x="1197666" y="202793"/>
                    </a:cubicBezTo>
                    <a:lnTo>
                      <a:pt x="1133886" y="199573"/>
                    </a:lnTo>
                    <a:close/>
                    <a:moveTo>
                      <a:pt x="1076160" y="0"/>
                    </a:moveTo>
                    <a:lnTo>
                      <a:pt x="1076160" y="199573"/>
                    </a:lnTo>
                    <a:lnTo>
                      <a:pt x="1012380" y="202793"/>
                    </a:lnTo>
                    <a:cubicBezTo>
                      <a:pt x="612590" y="243394"/>
                      <a:pt x="289634" y="543902"/>
                      <a:pt x="215141" y="932685"/>
                    </a:cubicBezTo>
                    <a:lnTo>
                      <a:pt x="203097" y="1060106"/>
                    </a:lnTo>
                    <a:lnTo>
                      <a:pt x="1443" y="1060106"/>
                    </a:lnTo>
                    <a:lnTo>
                      <a:pt x="4377" y="998138"/>
                    </a:lnTo>
                    <a:cubicBezTo>
                      <a:pt x="54219" y="474492"/>
                      <a:pt x="469282" y="57333"/>
                      <a:pt x="991975" y="4251"/>
                    </a:cubicBezTo>
                    <a:close/>
                  </a:path>
                </a:pathLst>
              </a:custGeom>
              <a:solidFill>
                <a:srgbClr val="59595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231" name="Group 230"/>
              <p:cNvGrpSpPr/>
              <p:nvPr/>
            </p:nvGrpSpPr>
            <p:grpSpPr>
              <a:xfrm>
                <a:off x="8349971" y="1831040"/>
                <a:ext cx="538536" cy="689994"/>
                <a:chOff x="945387" y="5316120"/>
                <a:chExt cx="724244" cy="927936"/>
              </a:xfrm>
              <a:solidFill>
                <a:srgbClr val="595959"/>
              </a:solidFill>
              <a:effectLst/>
            </p:grpSpPr>
            <p:sp>
              <p:nvSpPr>
                <p:cNvPr id="268" name="Freeform 267"/>
                <p:cNvSpPr>
                  <a:spLocks/>
                </p:cNvSpPr>
                <p:nvPr/>
              </p:nvSpPr>
              <p:spPr bwMode="auto">
                <a:xfrm>
                  <a:off x="945387" y="5390981"/>
                  <a:ext cx="724244" cy="853075"/>
                </a:xfrm>
                <a:custGeom>
                  <a:avLst/>
                  <a:gdLst>
                    <a:gd name="connsiteX0" fmla="*/ 130573 w 724244"/>
                    <a:gd name="connsiteY0" fmla="*/ 677238 h 853075"/>
                    <a:gd name="connsiteX1" fmla="*/ 600635 w 724244"/>
                    <a:gd name="connsiteY1" fmla="*/ 677238 h 853075"/>
                    <a:gd name="connsiteX2" fmla="*/ 604117 w 724244"/>
                    <a:gd name="connsiteY2" fmla="*/ 680720 h 853075"/>
                    <a:gd name="connsiteX3" fmla="*/ 604117 w 724244"/>
                    <a:gd name="connsiteY3" fmla="*/ 694647 h 853075"/>
                    <a:gd name="connsiteX4" fmla="*/ 600635 w 724244"/>
                    <a:gd name="connsiteY4" fmla="*/ 698129 h 853075"/>
                    <a:gd name="connsiteX5" fmla="*/ 130573 w 724244"/>
                    <a:gd name="connsiteY5" fmla="*/ 698129 h 853075"/>
                    <a:gd name="connsiteX6" fmla="*/ 127091 w 724244"/>
                    <a:gd name="connsiteY6" fmla="*/ 694647 h 853075"/>
                    <a:gd name="connsiteX7" fmla="*/ 127091 w 724244"/>
                    <a:gd name="connsiteY7" fmla="*/ 680720 h 853075"/>
                    <a:gd name="connsiteX8" fmla="*/ 130573 w 724244"/>
                    <a:gd name="connsiteY8" fmla="*/ 677238 h 853075"/>
                    <a:gd name="connsiteX9" fmla="*/ 130573 w 724244"/>
                    <a:gd name="connsiteY9" fmla="*/ 551889 h 853075"/>
                    <a:gd name="connsiteX10" fmla="*/ 600635 w 724244"/>
                    <a:gd name="connsiteY10" fmla="*/ 551889 h 853075"/>
                    <a:gd name="connsiteX11" fmla="*/ 604117 w 724244"/>
                    <a:gd name="connsiteY11" fmla="*/ 555371 h 853075"/>
                    <a:gd name="connsiteX12" fmla="*/ 604117 w 724244"/>
                    <a:gd name="connsiteY12" fmla="*/ 569298 h 853075"/>
                    <a:gd name="connsiteX13" fmla="*/ 600635 w 724244"/>
                    <a:gd name="connsiteY13" fmla="*/ 572780 h 853075"/>
                    <a:gd name="connsiteX14" fmla="*/ 130573 w 724244"/>
                    <a:gd name="connsiteY14" fmla="*/ 572780 h 853075"/>
                    <a:gd name="connsiteX15" fmla="*/ 127091 w 724244"/>
                    <a:gd name="connsiteY15" fmla="*/ 569298 h 853075"/>
                    <a:gd name="connsiteX16" fmla="*/ 127091 w 724244"/>
                    <a:gd name="connsiteY16" fmla="*/ 555371 h 853075"/>
                    <a:gd name="connsiteX17" fmla="*/ 130573 w 724244"/>
                    <a:gd name="connsiteY17" fmla="*/ 551889 h 853075"/>
                    <a:gd name="connsiteX18" fmla="*/ 130283 w 724244"/>
                    <a:gd name="connsiteY18" fmla="*/ 428279 h 853075"/>
                    <a:gd name="connsiteX19" fmla="*/ 600925 w 724244"/>
                    <a:gd name="connsiteY19" fmla="*/ 428279 h 853075"/>
                    <a:gd name="connsiteX20" fmla="*/ 604117 w 724244"/>
                    <a:gd name="connsiteY20" fmla="*/ 431471 h 853075"/>
                    <a:gd name="connsiteX21" fmla="*/ 604117 w 724244"/>
                    <a:gd name="connsiteY21" fmla="*/ 444238 h 853075"/>
                    <a:gd name="connsiteX22" fmla="*/ 600925 w 724244"/>
                    <a:gd name="connsiteY22" fmla="*/ 447430 h 853075"/>
                    <a:gd name="connsiteX23" fmla="*/ 130283 w 724244"/>
                    <a:gd name="connsiteY23" fmla="*/ 447430 h 853075"/>
                    <a:gd name="connsiteX24" fmla="*/ 127091 w 724244"/>
                    <a:gd name="connsiteY24" fmla="*/ 444238 h 853075"/>
                    <a:gd name="connsiteX25" fmla="*/ 127091 w 724244"/>
                    <a:gd name="connsiteY25" fmla="*/ 431471 h 853075"/>
                    <a:gd name="connsiteX26" fmla="*/ 130283 w 724244"/>
                    <a:gd name="connsiteY26" fmla="*/ 428279 h 853075"/>
                    <a:gd name="connsiteX27" fmla="*/ 130573 w 724244"/>
                    <a:gd name="connsiteY27" fmla="*/ 302929 h 853075"/>
                    <a:gd name="connsiteX28" fmla="*/ 600635 w 724244"/>
                    <a:gd name="connsiteY28" fmla="*/ 302929 h 853075"/>
                    <a:gd name="connsiteX29" fmla="*/ 604117 w 724244"/>
                    <a:gd name="connsiteY29" fmla="*/ 306411 h 853075"/>
                    <a:gd name="connsiteX30" fmla="*/ 604117 w 724244"/>
                    <a:gd name="connsiteY30" fmla="*/ 320338 h 853075"/>
                    <a:gd name="connsiteX31" fmla="*/ 600635 w 724244"/>
                    <a:gd name="connsiteY31" fmla="*/ 323820 h 853075"/>
                    <a:gd name="connsiteX32" fmla="*/ 130573 w 724244"/>
                    <a:gd name="connsiteY32" fmla="*/ 323820 h 853075"/>
                    <a:gd name="connsiteX33" fmla="*/ 127091 w 724244"/>
                    <a:gd name="connsiteY33" fmla="*/ 320338 h 853075"/>
                    <a:gd name="connsiteX34" fmla="*/ 127091 w 724244"/>
                    <a:gd name="connsiteY34" fmla="*/ 306411 h 853075"/>
                    <a:gd name="connsiteX35" fmla="*/ 130573 w 724244"/>
                    <a:gd name="connsiteY35" fmla="*/ 302929 h 853075"/>
                    <a:gd name="connsiteX36" fmla="*/ 130573 w 724244"/>
                    <a:gd name="connsiteY36" fmla="*/ 177579 h 853075"/>
                    <a:gd name="connsiteX37" fmla="*/ 600635 w 724244"/>
                    <a:gd name="connsiteY37" fmla="*/ 177579 h 853075"/>
                    <a:gd name="connsiteX38" fmla="*/ 604117 w 724244"/>
                    <a:gd name="connsiteY38" fmla="*/ 181061 h 853075"/>
                    <a:gd name="connsiteX39" fmla="*/ 604117 w 724244"/>
                    <a:gd name="connsiteY39" fmla="*/ 194988 h 853075"/>
                    <a:gd name="connsiteX40" fmla="*/ 600635 w 724244"/>
                    <a:gd name="connsiteY40" fmla="*/ 198470 h 853075"/>
                    <a:gd name="connsiteX41" fmla="*/ 130573 w 724244"/>
                    <a:gd name="connsiteY41" fmla="*/ 198470 h 853075"/>
                    <a:gd name="connsiteX42" fmla="*/ 127091 w 724244"/>
                    <a:gd name="connsiteY42" fmla="*/ 194988 h 853075"/>
                    <a:gd name="connsiteX43" fmla="*/ 127091 w 724244"/>
                    <a:gd name="connsiteY43" fmla="*/ 181061 h 853075"/>
                    <a:gd name="connsiteX44" fmla="*/ 130573 w 724244"/>
                    <a:gd name="connsiteY44" fmla="*/ 177579 h 853075"/>
                    <a:gd name="connsiteX45" fmla="*/ 48748 w 724244"/>
                    <a:gd name="connsiteY45" fmla="*/ 45266 h 853075"/>
                    <a:gd name="connsiteX46" fmla="*/ 48748 w 724244"/>
                    <a:gd name="connsiteY46" fmla="*/ 783437 h 853075"/>
                    <a:gd name="connsiteX47" fmla="*/ 675497 w 724244"/>
                    <a:gd name="connsiteY47" fmla="*/ 783437 h 853075"/>
                    <a:gd name="connsiteX48" fmla="*/ 675497 w 724244"/>
                    <a:gd name="connsiteY48" fmla="*/ 45266 h 853075"/>
                    <a:gd name="connsiteX49" fmla="*/ 55245 w 724244"/>
                    <a:gd name="connsiteY49" fmla="*/ 0 h 853075"/>
                    <a:gd name="connsiteX50" fmla="*/ 668999 w 724244"/>
                    <a:gd name="connsiteY50" fmla="*/ 0 h 853075"/>
                    <a:gd name="connsiteX51" fmla="*/ 724244 w 724244"/>
                    <a:gd name="connsiteY51" fmla="*/ 55245 h 853075"/>
                    <a:gd name="connsiteX52" fmla="*/ 724244 w 724244"/>
                    <a:gd name="connsiteY52" fmla="*/ 797830 h 853075"/>
                    <a:gd name="connsiteX53" fmla="*/ 668999 w 724244"/>
                    <a:gd name="connsiteY53" fmla="*/ 853075 h 853075"/>
                    <a:gd name="connsiteX54" fmla="*/ 55245 w 724244"/>
                    <a:gd name="connsiteY54" fmla="*/ 853075 h 853075"/>
                    <a:gd name="connsiteX55" fmla="*/ 0 w 724244"/>
                    <a:gd name="connsiteY55" fmla="*/ 797830 h 853075"/>
                    <a:gd name="connsiteX56" fmla="*/ 0 w 724244"/>
                    <a:gd name="connsiteY56" fmla="*/ 55245 h 853075"/>
                    <a:gd name="connsiteX57" fmla="*/ 55245 w 724244"/>
                    <a:gd name="connsiteY57" fmla="*/ 0 h 85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724244" h="853075">
                      <a:moveTo>
                        <a:pt x="130573" y="677238"/>
                      </a:moveTo>
                      <a:lnTo>
                        <a:pt x="600635" y="677238"/>
                      </a:lnTo>
                      <a:cubicBezTo>
                        <a:pt x="602558" y="677238"/>
                        <a:pt x="604117" y="678797"/>
                        <a:pt x="604117" y="680720"/>
                      </a:cubicBezTo>
                      <a:lnTo>
                        <a:pt x="604117" y="694647"/>
                      </a:lnTo>
                      <a:cubicBezTo>
                        <a:pt x="604117" y="696570"/>
                        <a:pt x="602558" y="698129"/>
                        <a:pt x="600635" y="698129"/>
                      </a:cubicBezTo>
                      <a:lnTo>
                        <a:pt x="130573" y="698129"/>
                      </a:lnTo>
                      <a:cubicBezTo>
                        <a:pt x="128650" y="698129"/>
                        <a:pt x="127091" y="696570"/>
                        <a:pt x="127091" y="694647"/>
                      </a:cubicBezTo>
                      <a:lnTo>
                        <a:pt x="127091" y="680720"/>
                      </a:lnTo>
                      <a:cubicBezTo>
                        <a:pt x="127091" y="678797"/>
                        <a:pt x="128650" y="677238"/>
                        <a:pt x="130573" y="677238"/>
                      </a:cubicBezTo>
                      <a:close/>
                      <a:moveTo>
                        <a:pt x="130573" y="551889"/>
                      </a:moveTo>
                      <a:lnTo>
                        <a:pt x="600635" y="551889"/>
                      </a:lnTo>
                      <a:cubicBezTo>
                        <a:pt x="602558" y="551889"/>
                        <a:pt x="604117" y="553448"/>
                        <a:pt x="604117" y="555371"/>
                      </a:cubicBezTo>
                      <a:lnTo>
                        <a:pt x="604117" y="569298"/>
                      </a:lnTo>
                      <a:cubicBezTo>
                        <a:pt x="604117" y="571221"/>
                        <a:pt x="602558" y="572780"/>
                        <a:pt x="600635" y="572780"/>
                      </a:cubicBezTo>
                      <a:lnTo>
                        <a:pt x="130573" y="572780"/>
                      </a:lnTo>
                      <a:cubicBezTo>
                        <a:pt x="128650" y="572780"/>
                        <a:pt x="127091" y="571221"/>
                        <a:pt x="127091" y="569298"/>
                      </a:cubicBezTo>
                      <a:lnTo>
                        <a:pt x="127091" y="555371"/>
                      </a:lnTo>
                      <a:cubicBezTo>
                        <a:pt x="127091" y="553448"/>
                        <a:pt x="128650" y="551889"/>
                        <a:pt x="130573" y="551889"/>
                      </a:cubicBezTo>
                      <a:close/>
                      <a:moveTo>
                        <a:pt x="130283" y="428279"/>
                      </a:moveTo>
                      <a:lnTo>
                        <a:pt x="600925" y="428279"/>
                      </a:lnTo>
                      <a:cubicBezTo>
                        <a:pt x="602688" y="428279"/>
                        <a:pt x="604117" y="429708"/>
                        <a:pt x="604117" y="431471"/>
                      </a:cubicBezTo>
                      <a:lnTo>
                        <a:pt x="604117" y="444238"/>
                      </a:lnTo>
                      <a:cubicBezTo>
                        <a:pt x="604117" y="446001"/>
                        <a:pt x="602688" y="447430"/>
                        <a:pt x="600925" y="447430"/>
                      </a:cubicBezTo>
                      <a:lnTo>
                        <a:pt x="130283" y="447430"/>
                      </a:lnTo>
                      <a:cubicBezTo>
                        <a:pt x="128520" y="447430"/>
                        <a:pt x="127091" y="446001"/>
                        <a:pt x="127091" y="444238"/>
                      </a:cubicBezTo>
                      <a:lnTo>
                        <a:pt x="127091" y="431471"/>
                      </a:lnTo>
                      <a:cubicBezTo>
                        <a:pt x="127091" y="429708"/>
                        <a:pt x="128520" y="428279"/>
                        <a:pt x="130283" y="428279"/>
                      </a:cubicBezTo>
                      <a:close/>
                      <a:moveTo>
                        <a:pt x="130573" y="302929"/>
                      </a:moveTo>
                      <a:lnTo>
                        <a:pt x="600635" y="302929"/>
                      </a:lnTo>
                      <a:cubicBezTo>
                        <a:pt x="602558" y="302929"/>
                        <a:pt x="604117" y="304488"/>
                        <a:pt x="604117" y="306411"/>
                      </a:cubicBezTo>
                      <a:lnTo>
                        <a:pt x="604117" y="320338"/>
                      </a:lnTo>
                      <a:cubicBezTo>
                        <a:pt x="604117" y="322261"/>
                        <a:pt x="602558" y="323820"/>
                        <a:pt x="600635" y="323820"/>
                      </a:cubicBezTo>
                      <a:lnTo>
                        <a:pt x="130573" y="323820"/>
                      </a:lnTo>
                      <a:cubicBezTo>
                        <a:pt x="128650" y="323820"/>
                        <a:pt x="127091" y="322261"/>
                        <a:pt x="127091" y="320338"/>
                      </a:cubicBezTo>
                      <a:lnTo>
                        <a:pt x="127091" y="306411"/>
                      </a:lnTo>
                      <a:cubicBezTo>
                        <a:pt x="127091" y="304488"/>
                        <a:pt x="128650" y="302929"/>
                        <a:pt x="130573" y="302929"/>
                      </a:cubicBezTo>
                      <a:close/>
                      <a:moveTo>
                        <a:pt x="130573" y="177579"/>
                      </a:moveTo>
                      <a:lnTo>
                        <a:pt x="600635" y="177579"/>
                      </a:lnTo>
                      <a:cubicBezTo>
                        <a:pt x="602558" y="177579"/>
                        <a:pt x="604117" y="179138"/>
                        <a:pt x="604117" y="181061"/>
                      </a:cubicBezTo>
                      <a:lnTo>
                        <a:pt x="604117" y="194988"/>
                      </a:lnTo>
                      <a:cubicBezTo>
                        <a:pt x="604117" y="196911"/>
                        <a:pt x="602558" y="198470"/>
                        <a:pt x="600635" y="198470"/>
                      </a:cubicBezTo>
                      <a:lnTo>
                        <a:pt x="130573" y="198470"/>
                      </a:lnTo>
                      <a:cubicBezTo>
                        <a:pt x="128650" y="198470"/>
                        <a:pt x="127091" y="196911"/>
                        <a:pt x="127091" y="194988"/>
                      </a:cubicBezTo>
                      <a:lnTo>
                        <a:pt x="127091" y="181061"/>
                      </a:lnTo>
                      <a:cubicBezTo>
                        <a:pt x="127091" y="179138"/>
                        <a:pt x="128650" y="177579"/>
                        <a:pt x="130573" y="177579"/>
                      </a:cubicBezTo>
                      <a:close/>
                      <a:moveTo>
                        <a:pt x="48748" y="45266"/>
                      </a:moveTo>
                      <a:lnTo>
                        <a:pt x="48748" y="783437"/>
                      </a:lnTo>
                      <a:lnTo>
                        <a:pt x="675497" y="783437"/>
                      </a:lnTo>
                      <a:lnTo>
                        <a:pt x="675497" y="45266"/>
                      </a:lnTo>
                      <a:close/>
                      <a:moveTo>
                        <a:pt x="55245" y="0"/>
                      </a:moveTo>
                      <a:lnTo>
                        <a:pt x="668999" y="0"/>
                      </a:lnTo>
                      <a:cubicBezTo>
                        <a:pt x="699510" y="0"/>
                        <a:pt x="724244" y="24734"/>
                        <a:pt x="724244" y="55245"/>
                      </a:cubicBezTo>
                      <a:lnTo>
                        <a:pt x="724244" y="797830"/>
                      </a:lnTo>
                      <a:cubicBezTo>
                        <a:pt x="724244" y="828341"/>
                        <a:pt x="699510" y="853075"/>
                        <a:pt x="668999" y="853075"/>
                      </a:cubicBezTo>
                      <a:lnTo>
                        <a:pt x="55245" y="853075"/>
                      </a:lnTo>
                      <a:cubicBezTo>
                        <a:pt x="24734" y="853075"/>
                        <a:pt x="0" y="828341"/>
                        <a:pt x="0" y="797830"/>
                      </a:cubicBezTo>
                      <a:lnTo>
                        <a:pt x="0" y="55245"/>
                      </a:lnTo>
                      <a:cubicBezTo>
                        <a:pt x="0" y="24734"/>
                        <a:pt x="24734" y="0"/>
                        <a:pt x="5524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pPr>
                    <a:defRPr/>
                  </a:pPr>
                  <a:endParaRPr lang="en-US" kern="0">
                    <a:solidFill>
                      <a:prstClr val="black"/>
                    </a:solidFill>
                  </a:endParaRPr>
                </a:p>
              </p:txBody>
            </p:sp>
            <p:sp>
              <p:nvSpPr>
                <p:cNvPr id="269" name="Freeform 142"/>
                <p:cNvSpPr>
                  <a:spLocks/>
                </p:cNvSpPr>
                <p:nvPr/>
              </p:nvSpPr>
              <p:spPr bwMode="auto">
                <a:xfrm>
                  <a:off x="1138635" y="5316120"/>
                  <a:ext cx="337749" cy="158428"/>
                </a:xfrm>
                <a:custGeom>
                  <a:avLst/>
                  <a:gdLst>
                    <a:gd name="T0" fmla="*/ 44 w 194"/>
                    <a:gd name="T1" fmla="*/ 0 h 91"/>
                    <a:gd name="T2" fmla="*/ 149 w 194"/>
                    <a:gd name="T3" fmla="*/ 0 h 91"/>
                    <a:gd name="T4" fmla="*/ 149 w 194"/>
                    <a:gd name="T5" fmla="*/ 17 h 91"/>
                    <a:gd name="T6" fmla="*/ 194 w 194"/>
                    <a:gd name="T7" fmla="*/ 17 h 91"/>
                    <a:gd name="T8" fmla="*/ 194 w 194"/>
                    <a:gd name="T9" fmla="*/ 91 h 91"/>
                    <a:gd name="T10" fmla="*/ 0 w 194"/>
                    <a:gd name="T11" fmla="*/ 91 h 91"/>
                    <a:gd name="T12" fmla="*/ 0 w 194"/>
                    <a:gd name="T13" fmla="*/ 17 h 91"/>
                    <a:gd name="T14" fmla="*/ 44 w 194"/>
                    <a:gd name="T15" fmla="*/ 17 h 91"/>
                    <a:gd name="T16" fmla="*/ 44 w 194"/>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 h="91">
                      <a:moveTo>
                        <a:pt x="44" y="0"/>
                      </a:moveTo>
                      <a:lnTo>
                        <a:pt x="149" y="0"/>
                      </a:lnTo>
                      <a:lnTo>
                        <a:pt x="149" y="17"/>
                      </a:lnTo>
                      <a:lnTo>
                        <a:pt x="194" y="17"/>
                      </a:lnTo>
                      <a:lnTo>
                        <a:pt x="194" y="91"/>
                      </a:lnTo>
                      <a:lnTo>
                        <a:pt x="0" y="91"/>
                      </a:lnTo>
                      <a:lnTo>
                        <a:pt x="0" y="17"/>
                      </a:lnTo>
                      <a:lnTo>
                        <a:pt x="44" y="17"/>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grpSp>
          <p:sp>
            <p:nvSpPr>
              <p:cNvPr id="235" name="Freeform 234"/>
              <p:cNvSpPr/>
              <p:nvPr/>
            </p:nvSpPr>
            <p:spPr>
              <a:xfrm>
                <a:off x="6777745" y="1851200"/>
                <a:ext cx="577796" cy="649674"/>
              </a:xfrm>
              <a:custGeom>
                <a:avLst/>
                <a:gdLst>
                  <a:gd name="connsiteX0" fmla="*/ 1897662 w 3780078"/>
                  <a:gd name="connsiteY0" fmla="*/ 0 h 4250336"/>
                  <a:gd name="connsiteX1" fmla="*/ 2972868 w 3780078"/>
                  <a:gd name="connsiteY1" fmla="*/ 813128 h 4250336"/>
                  <a:gd name="connsiteX2" fmla="*/ 1897662 w 3780078"/>
                  <a:gd name="connsiteY2" fmla="*/ 1685532 h 4250336"/>
                  <a:gd name="connsiteX3" fmla="*/ 1897662 w 3780078"/>
                  <a:gd name="connsiteY3" fmla="*/ 1205857 h 4250336"/>
                  <a:gd name="connsiteX4" fmla="*/ 1890038 w 3780078"/>
                  <a:gd name="connsiteY4" fmla="*/ 1205472 h 4250336"/>
                  <a:gd name="connsiteX5" fmla="*/ 735210 w 3780078"/>
                  <a:gd name="connsiteY5" fmla="*/ 2360299 h 4250336"/>
                  <a:gd name="connsiteX6" fmla="*/ 1890038 w 3780078"/>
                  <a:gd name="connsiteY6" fmla="*/ 3515126 h 4250336"/>
                  <a:gd name="connsiteX7" fmla="*/ 3044866 w 3780078"/>
                  <a:gd name="connsiteY7" fmla="*/ 2360299 h 4250336"/>
                  <a:gd name="connsiteX8" fmla="*/ 3043879 w 3780078"/>
                  <a:gd name="connsiteY8" fmla="*/ 2346061 h 4250336"/>
                  <a:gd name="connsiteX9" fmla="*/ 3779169 w 3780078"/>
                  <a:gd name="connsiteY9" fmla="*/ 2345882 h 4250336"/>
                  <a:gd name="connsiteX10" fmla="*/ 3780078 w 3780078"/>
                  <a:gd name="connsiteY10" fmla="*/ 2360299 h 4250336"/>
                  <a:gd name="connsiteX11" fmla="*/ 1890039 w 3780078"/>
                  <a:gd name="connsiteY11" fmla="*/ 4250336 h 4250336"/>
                  <a:gd name="connsiteX12" fmla="*/ 0 w 3780078"/>
                  <a:gd name="connsiteY12" fmla="*/ 2360299 h 4250336"/>
                  <a:gd name="connsiteX13" fmla="*/ 1890039 w 3780078"/>
                  <a:gd name="connsiteY13" fmla="*/ 470262 h 4250336"/>
                  <a:gd name="connsiteX14" fmla="*/ 1897662 w 3780078"/>
                  <a:gd name="connsiteY14" fmla="*/ 470647 h 4250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80078" h="4250336">
                    <a:moveTo>
                      <a:pt x="1897662" y="0"/>
                    </a:moveTo>
                    <a:lnTo>
                      <a:pt x="2972868" y="813128"/>
                    </a:lnTo>
                    <a:lnTo>
                      <a:pt x="1897662" y="1685532"/>
                    </a:lnTo>
                    <a:lnTo>
                      <a:pt x="1897662" y="1205857"/>
                    </a:lnTo>
                    <a:lnTo>
                      <a:pt x="1890038" y="1205472"/>
                    </a:lnTo>
                    <a:cubicBezTo>
                      <a:pt x="1252244" y="1205472"/>
                      <a:pt x="735210" y="1722506"/>
                      <a:pt x="735210" y="2360299"/>
                    </a:cubicBezTo>
                    <a:cubicBezTo>
                      <a:pt x="735210" y="2998092"/>
                      <a:pt x="1252244" y="3515126"/>
                      <a:pt x="1890038" y="3515126"/>
                    </a:cubicBezTo>
                    <a:cubicBezTo>
                      <a:pt x="2527832" y="3515126"/>
                      <a:pt x="3044866" y="2998092"/>
                      <a:pt x="3044866" y="2360299"/>
                    </a:cubicBezTo>
                    <a:lnTo>
                      <a:pt x="3043879" y="2346061"/>
                    </a:lnTo>
                    <a:lnTo>
                      <a:pt x="3779169" y="2345882"/>
                    </a:lnTo>
                    <a:lnTo>
                      <a:pt x="3780078" y="2360299"/>
                    </a:lnTo>
                    <a:cubicBezTo>
                      <a:pt x="3780078" y="3404138"/>
                      <a:pt x="2933879" y="4250336"/>
                      <a:pt x="1890039" y="4250336"/>
                    </a:cubicBezTo>
                    <a:cubicBezTo>
                      <a:pt x="846199" y="4250336"/>
                      <a:pt x="0" y="3404138"/>
                      <a:pt x="0" y="2360299"/>
                    </a:cubicBezTo>
                    <a:cubicBezTo>
                      <a:pt x="0" y="1316460"/>
                      <a:pt x="846199" y="470262"/>
                      <a:pt x="1890039" y="470262"/>
                    </a:cubicBezTo>
                    <a:lnTo>
                      <a:pt x="1897662" y="470647"/>
                    </a:lnTo>
                    <a:close/>
                  </a:path>
                </a:pathLst>
              </a:custGeom>
              <a:solidFill>
                <a:srgbClr val="59595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endParaRPr>
              </a:p>
            </p:txBody>
          </p:sp>
        </p:grpSp>
      </p:grpSp>
      <p:sp>
        <p:nvSpPr>
          <p:cNvPr id="197" name="TextBox 196"/>
          <p:cNvSpPr txBox="1"/>
          <p:nvPr/>
        </p:nvSpPr>
        <p:spPr>
          <a:xfrm>
            <a:off x="363071" y="2985"/>
            <a:ext cx="8780928" cy="1015663"/>
          </a:xfrm>
          <a:prstGeom prst="rect">
            <a:avLst/>
          </a:prstGeom>
          <a:noFill/>
        </p:spPr>
        <p:txBody>
          <a:bodyPr wrap="square" rtlCol="0">
            <a:spAutoFit/>
          </a:bodyPr>
          <a:lstStyle/>
          <a:p>
            <a:r>
              <a:rPr lang="en-US" sz="2400" i="1" dirty="0">
                <a:solidFill>
                  <a:schemeClr val="tx1">
                    <a:lumMod val="65000"/>
                    <a:lumOff val="35000"/>
                  </a:schemeClr>
                </a:solidFill>
                <a:latin typeface="Arial" panose="020B0604020202020204" pitchFamily="34" charset="0"/>
                <a:cs typeface="Arial" panose="020B0604020202020204" pitchFamily="34" charset="0"/>
              </a:rPr>
              <a:t>Select From Thousands Of Editable Icons On Every Topic</a:t>
            </a:r>
          </a:p>
          <a:p>
            <a:endParaRPr lang="en-US" dirty="0">
              <a:solidFill>
                <a:schemeClr val="bg1">
                  <a:lumMod val="50000"/>
                </a:schemeClr>
              </a:solidFill>
              <a:latin typeface="Arial" pitchFamily="34" charset="0"/>
              <a:cs typeface="Arial" pitchFamily="34" charset="0"/>
            </a:endParaRPr>
          </a:p>
          <a:p>
            <a:r>
              <a:rPr lang="en-US" sz="1600" dirty="0">
                <a:solidFill>
                  <a:schemeClr val="bg1">
                    <a:lumMod val="50000"/>
                  </a:schemeClr>
                </a:solidFill>
                <a:latin typeface="Arial" pitchFamily="34" charset="0"/>
                <a:cs typeface="Arial" pitchFamily="34" charset="0"/>
              </a:rPr>
              <a:t>These icons are available at the Icons section on www.slideteam.net</a:t>
            </a:r>
          </a:p>
        </p:txBody>
      </p:sp>
    </p:spTree>
    <p:extLst>
      <p:ext uri="{BB962C8B-B14F-4D97-AF65-F5344CB8AC3E}">
        <p14:creationId xmlns:p14="http://schemas.microsoft.com/office/powerpoint/2010/main" val="190743273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TotalTime>
  <Words>396</Words>
  <Application>Microsoft Office PowerPoint</Application>
  <PresentationFormat>On-screen Show (4:3)</PresentationFormat>
  <Paragraphs>37</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Franklin Gothic Demi Cond</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pc37</dc:creator>
  <cp:lastModifiedBy>pc29</cp:lastModifiedBy>
  <cp:revision>2</cp:revision>
  <dcterms:created xsi:type="dcterms:W3CDTF">2018-05-01T10:47:09Z</dcterms:created>
  <dcterms:modified xsi:type="dcterms:W3CDTF">2018-05-02T05:20:39Z</dcterms:modified>
</cp:coreProperties>
</file>