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75" r:id="rId7"/>
    <p:sldId id="263" r:id="rId8"/>
    <p:sldId id="265" r:id="rId9"/>
    <p:sldId id="264" r:id="rId10"/>
    <p:sldId id="267" r:id="rId11"/>
    <p:sldId id="268" r:id="rId12"/>
    <p:sldId id="274" r:id="rId13"/>
    <p:sldId id="269" r:id="rId14"/>
    <p:sldId id="272" r:id="rId15"/>
    <p:sldId id="266" r:id="rId16"/>
    <p:sldId id="271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9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D0FD0-A390-4429-9602-879F1421B4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7ABEA0-8421-4995-93F8-C7A18D336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 - </a:t>
          </a:r>
        </a:p>
      </dgm:t>
    </dgm:pt>
    <dgm:pt modelId="{9BB38480-D076-4B17-974D-F8A065E20FE5}" type="parTrans" cxnId="{D72D8757-50A0-4E24-8F7A-D561B0E9ABEC}">
      <dgm:prSet/>
      <dgm:spPr/>
      <dgm:t>
        <a:bodyPr/>
        <a:lstStyle/>
        <a:p>
          <a:endParaRPr lang="en-US"/>
        </a:p>
      </dgm:t>
    </dgm:pt>
    <dgm:pt modelId="{7AAD94BA-84D9-4A96-96A1-E9DA83642F5A}" type="sibTrans" cxnId="{D72D8757-50A0-4E24-8F7A-D561B0E9ABEC}">
      <dgm:prSet/>
      <dgm:spPr/>
      <dgm:t>
        <a:bodyPr/>
        <a:lstStyle/>
        <a:p>
          <a:endParaRPr lang="en-US"/>
        </a:p>
      </dgm:t>
    </dgm:pt>
    <dgm:pt modelId="{7597A4CC-ADCE-4FAC-9509-E9FF29161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Reward - </a:t>
          </a:r>
        </a:p>
      </dgm:t>
    </dgm:pt>
    <dgm:pt modelId="{AD0F0459-5481-4615-B2A4-8560BB5EEB58}" type="parTrans" cxnId="{449FD951-ED8E-4306-A0FE-D0FF04164F92}">
      <dgm:prSet/>
      <dgm:spPr/>
      <dgm:t>
        <a:bodyPr/>
        <a:lstStyle/>
        <a:p>
          <a:endParaRPr lang="en-US"/>
        </a:p>
      </dgm:t>
    </dgm:pt>
    <dgm:pt modelId="{73075599-A4A2-4EC4-8203-926BD9A56E3C}" type="sibTrans" cxnId="{449FD951-ED8E-4306-A0FE-D0FF04164F92}">
      <dgm:prSet/>
      <dgm:spPr/>
      <dgm:t>
        <a:bodyPr/>
        <a:lstStyle/>
        <a:p>
          <a:endParaRPr lang="en-US"/>
        </a:p>
      </dgm:t>
    </dgm:pt>
    <dgm:pt modelId="{E97DFEE1-E1F5-4D6D-B1D0-48209F37D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Policy - </a:t>
          </a:r>
        </a:p>
      </dgm:t>
    </dgm:pt>
    <dgm:pt modelId="{48FB9C3B-2422-483B-A697-55CDB2B353D9}" type="parTrans" cxnId="{7E9703D0-F44C-474A-B917-F1DFF867E720}">
      <dgm:prSet/>
      <dgm:spPr/>
      <dgm:t>
        <a:bodyPr/>
        <a:lstStyle/>
        <a:p>
          <a:endParaRPr lang="en-US"/>
        </a:p>
      </dgm:t>
    </dgm:pt>
    <dgm:pt modelId="{76C6169C-367A-4519-988C-C48AA3D61F7D}" type="sibTrans" cxnId="{7E9703D0-F44C-474A-B917-F1DFF867E720}">
      <dgm:prSet/>
      <dgm:spPr/>
      <dgm:t>
        <a:bodyPr/>
        <a:lstStyle/>
        <a:p>
          <a:endParaRPr lang="en-US"/>
        </a:p>
      </dgm:t>
    </dgm:pt>
    <dgm:pt modelId="{35E3556C-AA05-4310-8B99-58D51553E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Value Function - </a:t>
          </a:r>
        </a:p>
      </dgm:t>
    </dgm:pt>
    <dgm:pt modelId="{510B3200-55A2-439F-9357-8850EE00BC4E}" type="parTrans" cxnId="{EB435868-7FDA-4237-BDB1-AED9D5AD4B3B}">
      <dgm:prSet/>
      <dgm:spPr/>
      <dgm:t>
        <a:bodyPr/>
        <a:lstStyle/>
        <a:p>
          <a:endParaRPr lang="en-US"/>
        </a:p>
      </dgm:t>
    </dgm:pt>
    <dgm:pt modelId="{76A0E1BF-55F9-4095-BA78-C3C6C9DDA7D1}" type="sibTrans" cxnId="{EB435868-7FDA-4237-BDB1-AED9D5AD4B3B}">
      <dgm:prSet/>
      <dgm:spPr/>
      <dgm:t>
        <a:bodyPr/>
        <a:lstStyle/>
        <a:p>
          <a:endParaRPr lang="en-US"/>
        </a:p>
      </dgm:t>
    </dgm:pt>
    <dgm:pt modelId="{0326A6F0-1699-4BF6-9E08-C095472F462F}" type="pres">
      <dgm:prSet presAssocID="{B3AD0FD0-A390-4429-9602-879F1421B4FE}" presName="root" presStyleCnt="0">
        <dgm:presLayoutVars>
          <dgm:dir/>
          <dgm:resizeHandles val="exact"/>
        </dgm:presLayoutVars>
      </dgm:prSet>
      <dgm:spPr/>
    </dgm:pt>
    <dgm:pt modelId="{F8F7AFD0-6D7E-4E0F-A944-56E14733E094}" type="pres">
      <dgm:prSet presAssocID="{557ABEA0-8421-4995-93F8-C7A18D336638}" presName="compNode" presStyleCnt="0"/>
      <dgm:spPr/>
    </dgm:pt>
    <dgm:pt modelId="{BF65D48F-4A46-424D-9BF1-827D481E2828}" type="pres">
      <dgm:prSet presAssocID="{557ABEA0-8421-4995-93F8-C7A18D336638}" presName="bgRect" presStyleLbl="bgShp" presStyleIdx="0" presStyleCnt="4"/>
      <dgm:spPr/>
    </dgm:pt>
    <dgm:pt modelId="{E91C433B-F4F6-404B-B5B8-B8BFEA0196C1}" type="pres">
      <dgm:prSet presAssocID="{557ABEA0-8421-4995-93F8-C7A18D3366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80ED2A2-CF5A-47C1-9670-C56F31036620}" type="pres">
      <dgm:prSet presAssocID="{557ABEA0-8421-4995-93F8-C7A18D336638}" presName="spaceRect" presStyleCnt="0"/>
      <dgm:spPr/>
    </dgm:pt>
    <dgm:pt modelId="{22FF6F3E-030A-4A95-9094-AA90FD96F252}" type="pres">
      <dgm:prSet presAssocID="{557ABEA0-8421-4995-93F8-C7A18D336638}" presName="parTx" presStyleLbl="revTx" presStyleIdx="0" presStyleCnt="4">
        <dgm:presLayoutVars>
          <dgm:chMax val="0"/>
          <dgm:chPref val="0"/>
        </dgm:presLayoutVars>
      </dgm:prSet>
      <dgm:spPr/>
    </dgm:pt>
    <dgm:pt modelId="{FA40324A-08F4-45F8-B39D-9C7379C690BD}" type="pres">
      <dgm:prSet presAssocID="{7AAD94BA-84D9-4A96-96A1-E9DA83642F5A}" presName="sibTrans" presStyleCnt="0"/>
      <dgm:spPr/>
    </dgm:pt>
    <dgm:pt modelId="{90C18886-F1C1-4529-B55D-699BA6503795}" type="pres">
      <dgm:prSet presAssocID="{7597A4CC-ADCE-4FAC-9509-E9FF29161980}" presName="compNode" presStyleCnt="0"/>
      <dgm:spPr/>
    </dgm:pt>
    <dgm:pt modelId="{C63C37E9-37AD-4118-BCD2-48248076E51F}" type="pres">
      <dgm:prSet presAssocID="{7597A4CC-ADCE-4FAC-9509-E9FF29161980}" presName="bgRect" presStyleLbl="bgShp" presStyleIdx="1" presStyleCnt="4"/>
      <dgm:spPr/>
    </dgm:pt>
    <dgm:pt modelId="{40332760-E426-4AE1-AA11-589AA33B2952}" type="pres">
      <dgm:prSet presAssocID="{7597A4CC-ADCE-4FAC-9509-E9FF291619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EDAEBABD-1A43-405D-AA41-B2E892294794}" type="pres">
      <dgm:prSet presAssocID="{7597A4CC-ADCE-4FAC-9509-E9FF29161980}" presName="spaceRect" presStyleCnt="0"/>
      <dgm:spPr/>
    </dgm:pt>
    <dgm:pt modelId="{61407434-9C7D-4D24-BCA5-949A5F141D02}" type="pres">
      <dgm:prSet presAssocID="{7597A4CC-ADCE-4FAC-9509-E9FF29161980}" presName="parTx" presStyleLbl="revTx" presStyleIdx="1" presStyleCnt="4">
        <dgm:presLayoutVars>
          <dgm:chMax val="0"/>
          <dgm:chPref val="0"/>
        </dgm:presLayoutVars>
      </dgm:prSet>
      <dgm:spPr/>
    </dgm:pt>
    <dgm:pt modelId="{60676390-7204-471B-91BE-21DFFDC5A394}" type="pres">
      <dgm:prSet presAssocID="{73075599-A4A2-4EC4-8203-926BD9A56E3C}" presName="sibTrans" presStyleCnt="0"/>
      <dgm:spPr/>
    </dgm:pt>
    <dgm:pt modelId="{76AB496F-C3F4-4194-93DC-3D56A5025C63}" type="pres">
      <dgm:prSet presAssocID="{E97DFEE1-E1F5-4D6D-B1D0-48209F37DCC1}" presName="compNode" presStyleCnt="0"/>
      <dgm:spPr/>
    </dgm:pt>
    <dgm:pt modelId="{6C407EF4-863B-4808-AEF5-500F65BDA273}" type="pres">
      <dgm:prSet presAssocID="{E97DFEE1-E1F5-4D6D-B1D0-48209F37DCC1}" presName="bgRect" presStyleLbl="bgShp" presStyleIdx="2" presStyleCnt="4"/>
      <dgm:spPr/>
    </dgm:pt>
    <dgm:pt modelId="{9D80C427-0631-4AFF-819D-CE05172E9054}" type="pres">
      <dgm:prSet presAssocID="{E97DFEE1-E1F5-4D6D-B1D0-48209F37DC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09AF03D4-0701-451C-9B00-6F3E35AEF99A}" type="pres">
      <dgm:prSet presAssocID="{E97DFEE1-E1F5-4D6D-B1D0-48209F37DCC1}" presName="spaceRect" presStyleCnt="0"/>
      <dgm:spPr/>
    </dgm:pt>
    <dgm:pt modelId="{417CF4EE-2FDB-4739-A8A6-40DDA06C85FB}" type="pres">
      <dgm:prSet presAssocID="{E97DFEE1-E1F5-4D6D-B1D0-48209F37DCC1}" presName="parTx" presStyleLbl="revTx" presStyleIdx="2" presStyleCnt="4">
        <dgm:presLayoutVars>
          <dgm:chMax val="0"/>
          <dgm:chPref val="0"/>
        </dgm:presLayoutVars>
      </dgm:prSet>
      <dgm:spPr/>
    </dgm:pt>
    <dgm:pt modelId="{92352B90-0120-FD47-9A35-B70728D677D7}" type="pres">
      <dgm:prSet presAssocID="{76C6169C-367A-4519-988C-C48AA3D61F7D}" presName="sibTrans" presStyleCnt="0"/>
      <dgm:spPr/>
    </dgm:pt>
    <dgm:pt modelId="{BCF77FBA-F32D-C04A-8923-A78B4B28C192}" type="pres">
      <dgm:prSet presAssocID="{35E3556C-AA05-4310-8B99-58D51553EAE7}" presName="compNode" presStyleCnt="0"/>
      <dgm:spPr/>
    </dgm:pt>
    <dgm:pt modelId="{19543978-6401-8E40-BAC1-AEB056A1420D}" type="pres">
      <dgm:prSet presAssocID="{35E3556C-AA05-4310-8B99-58D51553EAE7}" presName="bgRect" presStyleLbl="bgShp" presStyleIdx="3" presStyleCnt="4"/>
      <dgm:spPr/>
    </dgm:pt>
    <dgm:pt modelId="{2F56E318-B0F2-9E4F-9187-E8DD17398758}" type="pres">
      <dgm:prSet presAssocID="{35E3556C-AA05-4310-8B99-58D51553EA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0C341B7-F18F-854A-87D2-D972B8C65E43}" type="pres">
      <dgm:prSet presAssocID="{35E3556C-AA05-4310-8B99-58D51553EAE7}" presName="spaceRect" presStyleCnt="0"/>
      <dgm:spPr/>
    </dgm:pt>
    <dgm:pt modelId="{0F48FE75-9537-4D41-A5E5-CED0F7BAFFD6}" type="pres">
      <dgm:prSet presAssocID="{35E3556C-AA05-4310-8B99-58D51553EA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39AA34-3128-4610-84C2-5BB274E2C5FE}" type="presOf" srcId="{B3AD0FD0-A390-4429-9602-879F1421B4FE}" destId="{0326A6F0-1699-4BF6-9E08-C095472F462F}" srcOrd="0" destOrd="0" presId="urn:microsoft.com/office/officeart/2018/2/layout/IconVerticalSolidList"/>
    <dgm:cxn modelId="{449FD951-ED8E-4306-A0FE-D0FF04164F92}" srcId="{B3AD0FD0-A390-4429-9602-879F1421B4FE}" destId="{7597A4CC-ADCE-4FAC-9509-E9FF29161980}" srcOrd="1" destOrd="0" parTransId="{AD0F0459-5481-4615-B2A4-8560BB5EEB58}" sibTransId="{73075599-A4A2-4EC4-8203-926BD9A56E3C}"/>
    <dgm:cxn modelId="{D72D8757-50A0-4E24-8F7A-D561B0E9ABEC}" srcId="{B3AD0FD0-A390-4429-9602-879F1421B4FE}" destId="{557ABEA0-8421-4995-93F8-C7A18D336638}" srcOrd="0" destOrd="0" parTransId="{9BB38480-D076-4B17-974D-F8A065E20FE5}" sibTransId="{7AAD94BA-84D9-4A96-96A1-E9DA83642F5A}"/>
    <dgm:cxn modelId="{EB435868-7FDA-4237-BDB1-AED9D5AD4B3B}" srcId="{B3AD0FD0-A390-4429-9602-879F1421B4FE}" destId="{35E3556C-AA05-4310-8B99-58D51553EAE7}" srcOrd="3" destOrd="0" parTransId="{510B3200-55A2-439F-9357-8850EE00BC4E}" sibTransId="{76A0E1BF-55F9-4095-BA78-C3C6C9DDA7D1}"/>
    <dgm:cxn modelId="{15B4C369-539D-2F49-A61E-7D53991E7E1A}" type="presOf" srcId="{7597A4CC-ADCE-4FAC-9509-E9FF29161980}" destId="{61407434-9C7D-4D24-BCA5-949A5F141D02}" srcOrd="0" destOrd="0" presId="urn:microsoft.com/office/officeart/2018/2/layout/IconVerticalSolidList"/>
    <dgm:cxn modelId="{50E84EA4-E1E0-F147-A20D-28ABB3F6A103}" type="presOf" srcId="{35E3556C-AA05-4310-8B99-58D51553EAE7}" destId="{0F48FE75-9537-4D41-A5E5-CED0F7BAFFD6}" srcOrd="0" destOrd="0" presId="urn:microsoft.com/office/officeart/2018/2/layout/IconVerticalSolidList"/>
    <dgm:cxn modelId="{B74ACEC3-6DA9-C341-A08F-D117307857B0}" type="presOf" srcId="{E97DFEE1-E1F5-4D6D-B1D0-48209F37DCC1}" destId="{417CF4EE-2FDB-4739-A8A6-40DDA06C85FB}" srcOrd="0" destOrd="0" presId="urn:microsoft.com/office/officeart/2018/2/layout/IconVerticalSolidList"/>
    <dgm:cxn modelId="{7E9703D0-F44C-474A-B917-F1DFF867E720}" srcId="{B3AD0FD0-A390-4429-9602-879F1421B4FE}" destId="{E97DFEE1-E1F5-4D6D-B1D0-48209F37DCC1}" srcOrd="2" destOrd="0" parTransId="{48FB9C3B-2422-483B-A697-55CDB2B353D9}" sibTransId="{76C6169C-367A-4519-988C-C48AA3D61F7D}"/>
    <dgm:cxn modelId="{708BC6D5-443F-0445-9CAC-F39226FC4AA8}" type="presOf" srcId="{557ABEA0-8421-4995-93F8-C7A18D336638}" destId="{22FF6F3E-030A-4A95-9094-AA90FD96F252}" srcOrd="0" destOrd="0" presId="urn:microsoft.com/office/officeart/2018/2/layout/IconVerticalSolidList"/>
    <dgm:cxn modelId="{5ABE824A-54BE-CE4F-A8C9-0AA586D1AE9A}" type="presParOf" srcId="{0326A6F0-1699-4BF6-9E08-C095472F462F}" destId="{F8F7AFD0-6D7E-4E0F-A944-56E14733E094}" srcOrd="0" destOrd="0" presId="urn:microsoft.com/office/officeart/2018/2/layout/IconVerticalSolidList"/>
    <dgm:cxn modelId="{01ED5B58-9DFD-4842-908A-C5237507F850}" type="presParOf" srcId="{F8F7AFD0-6D7E-4E0F-A944-56E14733E094}" destId="{BF65D48F-4A46-424D-9BF1-827D481E2828}" srcOrd="0" destOrd="0" presId="urn:microsoft.com/office/officeart/2018/2/layout/IconVerticalSolidList"/>
    <dgm:cxn modelId="{412A1061-8DF1-3E42-A975-2475F59B591D}" type="presParOf" srcId="{F8F7AFD0-6D7E-4E0F-A944-56E14733E094}" destId="{E91C433B-F4F6-404B-B5B8-B8BFEA0196C1}" srcOrd="1" destOrd="0" presId="urn:microsoft.com/office/officeart/2018/2/layout/IconVerticalSolidList"/>
    <dgm:cxn modelId="{62D18960-285B-E04D-9AFE-ABA8E044968A}" type="presParOf" srcId="{F8F7AFD0-6D7E-4E0F-A944-56E14733E094}" destId="{B80ED2A2-CF5A-47C1-9670-C56F31036620}" srcOrd="2" destOrd="0" presId="urn:microsoft.com/office/officeart/2018/2/layout/IconVerticalSolidList"/>
    <dgm:cxn modelId="{24431011-DD62-B54A-A7A9-AB36A2A96C3B}" type="presParOf" srcId="{F8F7AFD0-6D7E-4E0F-A944-56E14733E094}" destId="{22FF6F3E-030A-4A95-9094-AA90FD96F252}" srcOrd="3" destOrd="0" presId="urn:microsoft.com/office/officeart/2018/2/layout/IconVerticalSolidList"/>
    <dgm:cxn modelId="{B2870077-E062-9746-8124-6EDE5FEBBBDA}" type="presParOf" srcId="{0326A6F0-1699-4BF6-9E08-C095472F462F}" destId="{FA40324A-08F4-45F8-B39D-9C7379C690BD}" srcOrd="1" destOrd="0" presId="urn:microsoft.com/office/officeart/2018/2/layout/IconVerticalSolidList"/>
    <dgm:cxn modelId="{A0B0DD2F-55B1-5D49-8D78-A0654134A31B}" type="presParOf" srcId="{0326A6F0-1699-4BF6-9E08-C095472F462F}" destId="{90C18886-F1C1-4529-B55D-699BA6503795}" srcOrd="2" destOrd="0" presId="urn:microsoft.com/office/officeart/2018/2/layout/IconVerticalSolidList"/>
    <dgm:cxn modelId="{C5E8544E-3009-0548-8F0F-C26A0BF92B68}" type="presParOf" srcId="{90C18886-F1C1-4529-B55D-699BA6503795}" destId="{C63C37E9-37AD-4118-BCD2-48248076E51F}" srcOrd="0" destOrd="0" presId="urn:microsoft.com/office/officeart/2018/2/layout/IconVerticalSolidList"/>
    <dgm:cxn modelId="{AC2A6BDE-CCA8-0D45-B1BB-63E7044AA826}" type="presParOf" srcId="{90C18886-F1C1-4529-B55D-699BA6503795}" destId="{40332760-E426-4AE1-AA11-589AA33B2952}" srcOrd="1" destOrd="0" presId="urn:microsoft.com/office/officeart/2018/2/layout/IconVerticalSolidList"/>
    <dgm:cxn modelId="{50BAAABE-3781-7941-B4BB-CD2A907479A4}" type="presParOf" srcId="{90C18886-F1C1-4529-B55D-699BA6503795}" destId="{EDAEBABD-1A43-405D-AA41-B2E892294794}" srcOrd="2" destOrd="0" presId="urn:microsoft.com/office/officeart/2018/2/layout/IconVerticalSolidList"/>
    <dgm:cxn modelId="{0076941A-DBA3-0C4B-8683-20CBC4FABFCE}" type="presParOf" srcId="{90C18886-F1C1-4529-B55D-699BA6503795}" destId="{61407434-9C7D-4D24-BCA5-949A5F141D02}" srcOrd="3" destOrd="0" presId="urn:microsoft.com/office/officeart/2018/2/layout/IconVerticalSolidList"/>
    <dgm:cxn modelId="{F6B9A310-65E4-3546-8AAD-7AC833950B15}" type="presParOf" srcId="{0326A6F0-1699-4BF6-9E08-C095472F462F}" destId="{60676390-7204-471B-91BE-21DFFDC5A394}" srcOrd="3" destOrd="0" presId="urn:microsoft.com/office/officeart/2018/2/layout/IconVerticalSolidList"/>
    <dgm:cxn modelId="{B0C1A37A-1C71-CD43-BBA8-2EFCF2670F25}" type="presParOf" srcId="{0326A6F0-1699-4BF6-9E08-C095472F462F}" destId="{76AB496F-C3F4-4194-93DC-3D56A5025C63}" srcOrd="4" destOrd="0" presId="urn:microsoft.com/office/officeart/2018/2/layout/IconVerticalSolidList"/>
    <dgm:cxn modelId="{4448AD67-48DD-B848-848F-F779C231F438}" type="presParOf" srcId="{76AB496F-C3F4-4194-93DC-3D56A5025C63}" destId="{6C407EF4-863B-4808-AEF5-500F65BDA273}" srcOrd="0" destOrd="0" presId="urn:microsoft.com/office/officeart/2018/2/layout/IconVerticalSolidList"/>
    <dgm:cxn modelId="{4532E1FB-19A6-1947-84EC-D665C4BEE99E}" type="presParOf" srcId="{76AB496F-C3F4-4194-93DC-3D56A5025C63}" destId="{9D80C427-0631-4AFF-819D-CE05172E9054}" srcOrd="1" destOrd="0" presId="urn:microsoft.com/office/officeart/2018/2/layout/IconVerticalSolidList"/>
    <dgm:cxn modelId="{672EA7ED-0006-A549-BEB4-CF25BD546FF4}" type="presParOf" srcId="{76AB496F-C3F4-4194-93DC-3D56A5025C63}" destId="{09AF03D4-0701-451C-9B00-6F3E35AEF99A}" srcOrd="2" destOrd="0" presId="urn:microsoft.com/office/officeart/2018/2/layout/IconVerticalSolidList"/>
    <dgm:cxn modelId="{AF9C0C72-CA42-044C-8926-EC519369B381}" type="presParOf" srcId="{76AB496F-C3F4-4194-93DC-3D56A5025C63}" destId="{417CF4EE-2FDB-4739-A8A6-40DDA06C85FB}" srcOrd="3" destOrd="0" presId="urn:microsoft.com/office/officeart/2018/2/layout/IconVerticalSolidList"/>
    <dgm:cxn modelId="{FB2F6DEF-39EC-CD48-A081-536AA69E69C9}" type="presParOf" srcId="{0326A6F0-1699-4BF6-9E08-C095472F462F}" destId="{92352B90-0120-FD47-9A35-B70728D677D7}" srcOrd="5" destOrd="0" presId="urn:microsoft.com/office/officeart/2018/2/layout/IconVerticalSolidList"/>
    <dgm:cxn modelId="{450CDDD2-686C-834F-86FE-F2CE85EA2144}" type="presParOf" srcId="{0326A6F0-1699-4BF6-9E08-C095472F462F}" destId="{BCF77FBA-F32D-C04A-8923-A78B4B28C192}" srcOrd="6" destOrd="0" presId="urn:microsoft.com/office/officeart/2018/2/layout/IconVerticalSolidList"/>
    <dgm:cxn modelId="{3BB0067D-5140-6140-B6AB-8E6C5A99BE65}" type="presParOf" srcId="{BCF77FBA-F32D-C04A-8923-A78B4B28C192}" destId="{19543978-6401-8E40-BAC1-AEB056A1420D}" srcOrd="0" destOrd="0" presId="urn:microsoft.com/office/officeart/2018/2/layout/IconVerticalSolidList"/>
    <dgm:cxn modelId="{12DE9712-F1C3-5A48-8C28-5F2BD2A269E8}" type="presParOf" srcId="{BCF77FBA-F32D-C04A-8923-A78B4B28C192}" destId="{2F56E318-B0F2-9E4F-9187-E8DD17398758}" srcOrd="1" destOrd="0" presId="urn:microsoft.com/office/officeart/2018/2/layout/IconVerticalSolidList"/>
    <dgm:cxn modelId="{5329EC0A-0B8E-1A44-844F-FEBEBDE9AD31}" type="presParOf" srcId="{BCF77FBA-F32D-C04A-8923-A78B4B28C192}" destId="{C0C341B7-F18F-854A-87D2-D972B8C65E43}" srcOrd="2" destOrd="0" presId="urn:microsoft.com/office/officeart/2018/2/layout/IconVerticalSolidList"/>
    <dgm:cxn modelId="{782D320E-D64B-C84E-A069-B77064EB6EB0}" type="presParOf" srcId="{BCF77FBA-F32D-C04A-8923-A78B4B28C192}" destId="{0F48FE75-9537-4D41-A5E5-CED0F7BAF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D0FD0-A390-4429-9602-879F1421B4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EA09C-A0BA-4342-BB8F-94B340E87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Agent – A mathematical object that is able to take an action in an environment based on constraints and retain an experience matrix</a:t>
          </a:r>
        </a:p>
      </dgm:t>
    </dgm:pt>
    <dgm:pt modelId="{EBD164B7-AC46-4D56-A1E8-504FF460B9E8}" type="parTrans" cxnId="{307E94DD-C9FC-44F2-8548-6D54627291E0}">
      <dgm:prSet/>
      <dgm:spPr/>
      <dgm:t>
        <a:bodyPr/>
        <a:lstStyle/>
        <a:p>
          <a:endParaRPr lang="en-US"/>
        </a:p>
      </dgm:t>
    </dgm:pt>
    <dgm:pt modelId="{4C6EEE82-05D1-4956-BE6F-E3B28C30CC2C}" type="sibTrans" cxnId="{307E94DD-C9FC-44F2-8548-6D54627291E0}">
      <dgm:prSet/>
      <dgm:spPr/>
      <dgm:t>
        <a:bodyPr/>
        <a:lstStyle/>
        <a:p>
          <a:endParaRPr lang="en-US"/>
        </a:p>
      </dgm:t>
    </dgm:pt>
    <dgm:pt modelId="{36B8DB61-9AE5-46A4-93C6-B4EC7D800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Environment – Global term used for the model representing the problem space along with its constraints.</a:t>
          </a:r>
        </a:p>
      </dgm:t>
    </dgm:pt>
    <dgm:pt modelId="{DCBC0036-1778-464B-8850-FD165391B4EB}" type="parTrans" cxnId="{31F2DD89-6AEE-4568-AF70-9414F673F427}">
      <dgm:prSet/>
      <dgm:spPr/>
      <dgm:t>
        <a:bodyPr/>
        <a:lstStyle/>
        <a:p>
          <a:endParaRPr lang="en-US"/>
        </a:p>
      </dgm:t>
    </dgm:pt>
    <dgm:pt modelId="{3B819D9A-DEC7-4D74-B550-FA2D91CAE6CF}" type="sibTrans" cxnId="{31F2DD89-6AEE-4568-AF70-9414F673F427}">
      <dgm:prSet/>
      <dgm:spPr/>
      <dgm:t>
        <a:bodyPr/>
        <a:lstStyle/>
        <a:p>
          <a:endParaRPr lang="en-US"/>
        </a:p>
      </dgm:t>
    </dgm:pt>
    <dgm:pt modelId="{35E3556C-AA05-4310-8B99-58D51553E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Goal - The agent must take actions on the environment such that the sum of the rewards for those actions shall be maximized through repeated interactions.</a:t>
          </a:r>
        </a:p>
      </dgm:t>
    </dgm:pt>
    <dgm:pt modelId="{510B3200-55A2-439F-9357-8850EE00BC4E}" type="parTrans" cxnId="{EB435868-7FDA-4237-BDB1-AED9D5AD4B3B}">
      <dgm:prSet/>
      <dgm:spPr/>
      <dgm:t>
        <a:bodyPr/>
        <a:lstStyle/>
        <a:p>
          <a:endParaRPr lang="en-US"/>
        </a:p>
      </dgm:t>
    </dgm:pt>
    <dgm:pt modelId="{76A0E1BF-55F9-4095-BA78-C3C6C9DDA7D1}" type="sibTrans" cxnId="{EB435868-7FDA-4237-BDB1-AED9D5AD4B3B}">
      <dgm:prSet/>
      <dgm:spPr/>
      <dgm:t>
        <a:bodyPr/>
        <a:lstStyle/>
        <a:p>
          <a:endParaRPr lang="en-US"/>
        </a:p>
      </dgm:t>
    </dgm:pt>
    <dgm:pt modelId="{1B332FB7-71AA-6E43-9B6F-CCA344F2F1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State – A discrete instance of the environment</a:t>
          </a:r>
        </a:p>
      </dgm:t>
    </dgm:pt>
    <dgm:pt modelId="{11BF563E-3ACF-6B4D-BB5A-008F8C97B35F}" type="parTrans" cxnId="{448170CA-6F9D-EE4D-A49D-723A3325D008}">
      <dgm:prSet/>
      <dgm:spPr/>
      <dgm:t>
        <a:bodyPr/>
        <a:lstStyle/>
        <a:p>
          <a:endParaRPr lang="en-GB"/>
        </a:p>
      </dgm:t>
    </dgm:pt>
    <dgm:pt modelId="{0DF8D1CD-5C34-A146-A10E-0DB03E537930}" type="sibTrans" cxnId="{448170CA-6F9D-EE4D-A49D-723A3325D008}">
      <dgm:prSet/>
      <dgm:spPr/>
      <dgm:t>
        <a:bodyPr/>
        <a:lstStyle/>
        <a:p>
          <a:endParaRPr lang="en-GB"/>
        </a:p>
      </dgm:t>
    </dgm:pt>
    <dgm:pt modelId="{0326A6F0-1699-4BF6-9E08-C095472F462F}" type="pres">
      <dgm:prSet presAssocID="{B3AD0FD0-A390-4429-9602-879F1421B4FE}" presName="root" presStyleCnt="0">
        <dgm:presLayoutVars>
          <dgm:dir/>
          <dgm:resizeHandles val="exact"/>
        </dgm:presLayoutVars>
      </dgm:prSet>
      <dgm:spPr/>
    </dgm:pt>
    <dgm:pt modelId="{86736703-334C-4037-9C25-1F140E000634}" type="pres">
      <dgm:prSet presAssocID="{139EA09C-A0BA-4342-BB8F-94B340E87707}" presName="compNode" presStyleCnt="0"/>
      <dgm:spPr/>
    </dgm:pt>
    <dgm:pt modelId="{71244E3B-228C-4A4F-A897-4519B20C0EA3}" type="pres">
      <dgm:prSet presAssocID="{139EA09C-A0BA-4342-BB8F-94B340E87707}" presName="bgRect" presStyleLbl="bgShp" presStyleIdx="0" presStyleCnt="4"/>
      <dgm:spPr/>
    </dgm:pt>
    <dgm:pt modelId="{41AD5101-5E97-46D9-872C-A4D05D64A4FC}" type="pres">
      <dgm:prSet presAssocID="{139EA09C-A0BA-4342-BB8F-94B340E877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9BA197B-54C5-4220-B6AC-B0A2AEFAA6EF}" type="pres">
      <dgm:prSet presAssocID="{139EA09C-A0BA-4342-BB8F-94B340E87707}" presName="spaceRect" presStyleCnt="0"/>
      <dgm:spPr/>
    </dgm:pt>
    <dgm:pt modelId="{8BD2A0B1-4FA1-408C-9D3C-0AFC7E22669D}" type="pres">
      <dgm:prSet presAssocID="{139EA09C-A0BA-4342-BB8F-94B340E87707}" presName="parTx" presStyleLbl="revTx" presStyleIdx="0" presStyleCnt="4">
        <dgm:presLayoutVars>
          <dgm:chMax val="0"/>
          <dgm:chPref val="0"/>
        </dgm:presLayoutVars>
      </dgm:prSet>
      <dgm:spPr/>
    </dgm:pt>
    <dgm:pt modelId="{6852EA41-CF42-43E3-A0E5-925322BE476B}" type="pres">
      <dgm:prSet presAssocID="{4C6EEE82-05D1-4956-BE6F-E3B28C30CC2C}" presName="sibTrans" presStyleCnt="0"/>
      <dgm:spPr/>
    </dgm:pt>
    <dgm:pt modelId="{974FFE10-F452-4DE4-91DD-00F445C4D87B}" type="pres">
      <dgm:prSet presAssocID="{36B8DB61-9AE5-46A4-93C6-B4EC7D800DEB}" presName="compNode" presStyleCnt="0"/>
      <dgm:spPr/>
    </dgm:pt>
    <dgm:pt modelId="{3B951233-789B-43AC-BA78-B705726F5CC6}" type="pres">
      <dgm:prSet presAssocID="{36B8DB61-9AE5-46A4-93C6-B4EC7D800DEB}" presName="bgRect" presStyleLbl="bgShp" presStyleIdx="1" presStyleCnt="4"/>
      <dgm:spPr/>
    </dgm:pt>
    <dgm:pt modelId="{4813FD47-364B-4B27-BF7F-2487D42DEDB1}" type="pres">
      <dgm:prSet presAssocID="{36B8DB61-9AE5-46A4-93C6-B4EC7D800D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6600B92-0C27-4F74-BCB8-C09252E9DF66}" type="pres">
      <dgm:prSet presAssocID="{36B8DB61-9AE5-46A4-93C6-B4EC7D800DEB}" presName="spaceRect" presStyleCnt="0"/>
      <dgm:spPr/>
    </dgm:pt>
    <dgm:pt modelId="{6670C448-1A8C-4C67-85B8-6C5A89B1EA12}" type="pres">
      <dgm:prSet presAssocID="{36B8DB61-9AE5-46A4-93C6-B4EC7D800DEB}" presName="parTx" presStyleLbl="revTx" presStyleIdx="1" presStyleCnt="4">
        <dgm:presLayoutVars>
          <dgm:chMax val="0"/>
          <dgm:chPref val="0"/>
        </dgm:presLayoutVars>
      </dgm:prSet>
      <dgm:spPr/>
    </dgm:pt>
    <dgm:pt modelId="{52F48481-E544-4D2C-9EA9-B1B302FB16B6}" type="pres">
      <dgm:prSet presAssocID="{3B819D9A-DEC7-4D74-B550-FA2D91CAE6CF}" presName="sibTrans" presStyleCnt="0"/>
      <dgm:spPr/>
    </dgm:pt>
    <dgm:pt modelId="{07237648-D3DD-844E-84D1-44B2C664383D}" type="pres">
      <dgm:prSet presAssocID="{1B332FB7-71AA-6E43-9B6F-CCA344F2F157}" presName="compNode" presStyleCnt="0"/>
      <dgm:spPr/>
    </dgm:pt>
    <dgm:pt modelId="{ED7B8574-B33F-6F4B-B3E0-E56321535C64}" type="pres">
      <dgm:prSet presAssocID="{1B332FB7-71AA-6E43-9B6F-CCA344F2F157}" presName="bgRect" presStyleLbl="bgShp" presStyleIdx="2" presStyleCnt="4"/>
      <dgm:spPr/>
    </dgm:pt>
    <dgm:pt modelId="{D35C8D3A-B9A7-254F-8C9A-03EA4CCCAB85}" type="pres">
      <dgm:prSet presAssocID="{1B332FB7-71AA-6E43-9B6F-CCA344F2F157}" presName="iconRect" presStyleLbl="node1" presStyleIdx="2" presStyleCnt="4"/>
      <dgm:spPr/>
    </dgm:pt>
    <dgm:pt modelId="{C1DF2927-B2F1-3248-BF83-274C6CCC53D7}" type="pres">
      <dgm:prSet presAssocID="{1B332FB7-71AA-6E43-9B6F-CCA344F2F157}" presName="spaceRect" presStyleCnt="0"/>
      <dgm:spPr/>
    </dgm:pt>
    <dgm:pt modelId="{80EDE25A-881F-6049-908D-987A105D350E}" type="pres">
      <dgm:prSet presAssocID="{1B332FB7-71AA-6E43-9B6F-CCA344F2F157}" presName="parTx" presStyleLbl="revTx" presStyleIdx="2" presStyleCnt="4">
        <dgm:presLayoutVars>
          <dgm:chMax val="0"/>
          <dgm:chPref val="0"/>
        </dgm:presLayoutVars>
      </dgm:prSet>
      <dgm:spPr/>
    </dgm:pt>
    <dgm:pt modelId="{9DDF4065-A5E1-7146-B874-3F8A216BE58E}" type="pres">
      <dgm:prSet presAssocID="{0DF8D1CD-5C34-A146-A10E-0DB03E537930}" presName="sibTrans" presStyleCnt="0"/>
      <dgm:spPr/>
    </dgm:pt>
    <dgm:pt modelId="{BCF77FBA-F32D-C04A-8923-A78B4B28C192}" type="pres">
      <dgm:prSet presAssocID="{35E3556C-AA05-4310-8B99-58D51553EAE7}" presName="compNode" presStyleCnt="0"/>
      <dgm:spPr/>
    </dgm:pt>
    <dgm:pt modelId="{19543978-6401-8E40-BAC1-AEB056A1420D}" type="pres">
      <dgm:prSet presAssocID="{35E3556C-AA05-4310-8B99-58D51553EAE7}" presName="bgRect" presStyleLbl="bgShp" presStyleIdx="3" presStyleCnt="4"/>
      <dgm:spPr/>
    </dgm:pt>
    <dgm:pt modelId="{2F56E318-B0F2-9E4F-9187-E8DD17398758}" type="pres">
      <dgm:prSet presAssocID="{35E3556C-AA05-4310-8B99-58D51553EAE7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0C341B7-F18F-854A-87D2-D972B8C65E43}" type="pres">
      <dgm:prSet presAssocID="{35E3556C-AA05-4310-8B99-58D51553EAE7}" presName="spaceRect" presStyleCnt="0"/>
      <dgm:spPr/>
    </dgm:pt>
    <dgm:pt modelId="{0F48FE75-9537-4D41-A5E5-CED0F7BAFFD6}" type="pres">
      <dgm:prSet presAssocID="{35E3556C-AA05-4310-8B99-58D51553EA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39AA34-3128-4610-84C2-5BB274E2C5FE}" type="presOf" srcId="{B3AD0FD0-A390-4429-9602-879F1421B4FE}" destId="{0326A6F0-1699-4BF6-9E08-C095472F462F}" srcOrd="0" destOrd="0" presId="urn:microsoft.com/office/officeart/2018/2/layout/IconVerticalSolidList"/>
    <dgm:cxn modelId="{EB435868-7FDA-4237-BDB1-AED9D5AD4B3B}" srcId="{B3AD0FD0-A390-4429-9602-879F1421B4FE}" destId="{35E3556C-AA05-4310-8B99-58D51553EAE7}" srcOrd="3" destOrd="0" parTransId="{510B3200-55A2-439F-9357-8850EE00BC4E}" sibTransId="{76A0E1BF-55F9-4095-BA78-C3C6C9DDA7D1}"/>
    <dgm:cxn modelId="{3CED8970-5791-2241-B63E-808B993353C5}" type="presOf" srcId="{1B332FB7-71AA-6E43-9B6F-CCA344F2F157}" destId="{80EDE25A-881F-6049-908D-987A105D350E}" srcOrd="0" destOrd="0" presId="urn:microsoft.com/office/officeart/2018/2/layout/IconVerticalSolidList"/>
    <dgm:cxn modelId="{31F2DD89-6AEE-4568-AF70-9414F673F427}" srcId="{B3AD0FD0-A390-4429-9602-879F1421B4FE}" destId="{36B8DB61-9AE5-46A4-93C6-B4EC7D800DEB}" srcOrd="1" destOrd="0" parTransId="{DCBC0036-1778-464B-8850-FD165391B4EB}" sibTransId="{3B819D9A-DEC7-4D74-B550-FA2D91CAE6CF}"/>
    <dgm:cxn modelId="{61FF3A9E-A464-9C43-B31F-8C57852ED9C1}" type="presOf" srcId="{36B8DB61-9AE5-46A4-93C6-B4EC7D800DEB}" destId="{6670C448-1A8C-4C67-85B8-6C5A89B1EA12}" srcOrd="0" destOrd="0" presId="urn:microsoft.com/office/officeart/2018/2/layout/IconVerticalSolidList"/>
    <dgm:cxn modelId="{50E84EA4-E1E0-F147-A20D-28ABB3F6A103}" type="presOf" srcId="{35E3556C-AA05-4310-8B99-58D51553EAE7}" destId="{0F48FE75-9537-4D41-A5E5-CED0F7BAFFD6}" srcOrd="0" destOrd="0" presId="urn:microsoft.com/office/officeart/2018/2/layout/IconVerticalSolidList"/>
    <dgm:cxn modelId="{C85023B5-682C-8A49-BC14-CA498460253D}" type="presOf" srcId="{139EA09C-A0BA-4342-BB8F-94B340E87707}" destId="{8BD2A0B1-4FA1-408C-9D3C-0AFC7E22669D}" srcOrd="0" destOrd="0" presId="urn:microsoft.com/office/officeart/2018/2/layout/IconVerticalSolidList"/>
    <dgm:cxn modelId="{448170CA-6F9D-EE4D-A49D-723A3325D008}" srcId="{B3AD0FD0-A390-4429-9602-879F1421B4FE}" destId="{1B332FB7-71AA-6E43-9B6F-CCA344F2F157}" srcOrd="2" destOrd="0" parTransId="{11BF563E-3ACF-6B4D-BB5A-008F8C97B35F}" sibTransId="{0DF8D1CD-5C34-A146-A10E-0DB03E537930}"/>
    <dgm:cxn modelId="{307E94DD-C9FC-44F2-8548-6D54627291E0}" srcId="{B3AD0FD0-A390-4429-9602-879F1421B4FE}" destId="{139EA09C-A0BA-4342-BB8F-94B340E87707}" srcOrd="0" destOrd="0" parTransId="{EBD164B7-AC46-4D56-A1E8-504FF460B9E8}" sibTransId="{4C6EEE82-05D1-4956-BE6F-E3B28C30CC2C}"/>
    <dgm:cxn modelId="{C8F27A9D-7645-094A-AFB8-EC70C5C19D71}" type="presParOf" srcId="{0326A6F0-1699-4BF6-9E08-C095472F462F}" destId="{86736703-334C-4037-9C25-1F140E000634}" srcOrd="0" destOrd="0" presId="urn:microsoft.com/office/officeart/2018/2/layout/IconVerticalSolidList"/>
    <dgm:cxn modelId="{1AE287B9-DA4B-E44D-8243-9D5AA3941CD4}" type="presParOf" srcId="{86736703-334C-4037-9C25-1F140E000634}" destId="{71244E3B-228C-4A4F-A897-4519B20C0EA3}" srcOrd="0" destOrd="0" presId="urn:microsoft.com/office/officeart/2018/2/layout/IconVerticalSolidList"/>
    <dgm:cxn modelId="{F1BF7838-B5EA-F845-8B55-A93CFA99C596}" type="presParOf" srcId="{86736703-334C-4037-9C25-1F140E000634}" destId="{41AD5101-5E97-46D9-872C-A4D05D64A4FC}" srcOrd="1" destOrd="0" presId="urn:microsoft.com/office/officeart/2018/2/layout/IconVerticalSolidList"/>
    <dgm:cxn modelId="{1E4E07E1-2B8D-1A46-BD4A-BADAEE540505}" type="presParOf" srcId="{86736703-334C-4037-9C25-1F140E000634}" destId="{29BA197B-54C5-4220-B6AC-B0A2AEFAA6EF}" srcOrd="2" destOrd="0" presId="urn:microsoft.com/office/officeart/2018/2/layout/IconVerticalSolidList"/>
    <dgm:cxn modelId="{66F0A44A-3D87-A545-B494-AAF4F9ED0369}" type="presParOf" srcId="{86736703-334C-4037-9C25-1F140E000634}" destId="{8BD2A0B1-4FA1-408C-9D3C-0AFC7E22669D}" srcOrd="3" destOrd="0" presId="urn:microsoft.com/office/officeart/2018/2/layout/IconVerticalSolidList"/>
    <dgm:cxn modelId="{E0452362-E896-A343-A8C0-8E690414C689}" type="presParOf" srcId="{0326A6F0-1699-4BF6-9E08-C095472F462F}" destId="{6852EA41-CF42-43E3-A0E5-925322BE476B}" srcOrd="1" destOrd="0" presId="urn:microsoft.com/office/officeart/2018/2/layout/IconVerticalSolidList"/>
    <dgm:cxn modelId="{4CBEEC25-803A-E445-9851-8D4C34E84DC9}" type="presParOf" srcId="{0326A6F0-1699-4BF6-9E08-C095472F462F}" destId="{974FFE10-F452-4DE4-91DD-00F445C4D87B}" srcOrd="2" destOrd="0" presId="urn:microsoft.com/office/officeart/2018/2/layout/IconVerticalSolidList"/>
    <dgm:cxn modelId="{3F005C32-A0E7-ED4A-9D48-79E4F334F0B9}" type="presParOf" srcId="{974FFE10-F452-4DE4-91DD-00F445C4D87B}" destId="{3B951233-789B-43AC-BA78-B705726F5CC6}" srcOrd="0" destOrd="0" presId="urn:microsoft.com/office/officeart/2018/2/layout/IconVerticalSolidList"/>
    <dgm:cxn modelId="{86031FFB-0B92-8649-9EC7-7F1B60A45C4B}" type="presParOf" srcId="{974FFE10-F452-4DE4-91DD-00F445C4D87B}" destId="{4813FD47-364B-4B27-BF7F-2487D42DEDB1}" srcOrd="1" destOrd="0" presId="urn:microsoft.com/office/officeart/2018/2/layout/IconVerticalSolidList"/>
    <dgm:cxn modelId="{EE226DA5-9F91-324E-A7DA-81EB5561AFFB}" type="presParOf" srcId="{974FFE10-F452-4DE4-91DD-00F445C4D87B}" destId="{46600B92-0C27-4F74-BCB8-C09252E9DF66}" srcOrd="2" destOrd="0" presId="urn:microsoft.com/office/officeart/2018/2/layout/IconVerticalSolidList"/>
    <dgm:cxn modelId="{74D1FF43-3A97-534B-AC4E-77C557373288}" type="presParOf" srcId="{974FFE10-F452-4DE4-91DD-00F445C4D87B}" destId="{6670C448-1A8C-4C67-85B8-6C5A89B1EA12}" srcOrd="3" destOrd="0" presId="urn:microsoft.com/office/officeart/2018/2/layout/IconVerticalSolidList"/>
    <dgm:cxn modelId="{766C6250-A46F-5946-83A2-81AFB35C3ECE}" type="presParOf" srcId="{0326A6F0-1699-4BF6-9E08-C095472F462F}" destId="{52F48481-E544-4D2C-9EA9-B1B302FB16B6}" srcOrd="3" destOrd="0" presId="urn:microsoft.com/office/officeart/2018/2/layout/IconVerticalSolidList"/>
    <dgm:cxn modelId="{465A5B1F-1089-4843-9BCC-688704FF6511}" type="presParOf" srcId="{0326A6F0-1699-4BF6-9E08-C095472F462F}" destId="{07237648-D3DD-844E-84D1-44B2C664383D}" srcOrd="4" destOrd="0" presId="urn:microsoft.com/office/officeart/2018/2/layout/IconVerticalSolidList"/>
    <dgm:cxn modelId="{0CFD21C4-EFDB-434A-886C-440ADBFFB537}" type="presParOf" srcId="{07237648-D3DD-844E-84D1-44B2C664383D}" destId="{ED7B8574-B33F-6F4B-B3E0-E56321535C64}" srcOrd="0" destOrd="0" presId="urn:microsoft.com/office/officeart/2018/2/layout/IconVerticalSolidList"/>
    <dgm:cxn modelId="{DC723917-D380-A64F-A843-53F95642D403}" type="presParOf" srcId="{07237648-D3DD-844E-84D1-44B2C664383D}" destId="{D35C8D3A-B9A7-254F-8C9A-03EA4CCCAB85}" srcOrd="1" destOrd="0" presId="urn:microsoft.com/office/officeart/2018/2/layout/IconVerticalSolidList"/>
    <dgm:cxn modelId="{1A30E93D-367A-1945-A09C-D2B70B3D82E5}" type="presParOf" srcId="{07237648-D3DD-844E-84D1-44B2C664383D}" destId="{C1DF2927-B2F1-3248-BF83-274C6CCC53D7}" srcOrd="2" destOrd="0" presId="urn:microsoft.com/office/officeart/2018/2/layout/IconVerticalSolidList"/>
    <dgm:cxn modelId="{59933961-872E-D148-B9BE-6133863B62BA}" type="presParOf" srcId="{07237648-D3DD-844E-84D1-44B2C664383D}" destId="{80EDE25A-881F-6049-908D-987A105D350E}" srcOrd="3" destOrd="0" presId="urn:microsoft.com/office/officeart/2018/2/layout/IconVerticalSolidList"/>
    <dgm:cxn modelId="{3CD5F366-67FB-DF46-8185-E0EA92B81D64}" type="presParOf" srcId="{0326A6F0-1699-4BF6-9E08-C095472F462F}" destId="{9DDF4065-A5E1-7146-B874-3F8A216BE58E}" srcOrd="5" destOrd="0" presId="urn:microsoft.com/office/officeart/2018/2/layout/IconVerticalSolidList"/>
    <dgm:cxn modelId="{450CDDD2-686C-834F-86FE-F2CE85EA2144}" type="presParOf" srcId="{0326A6F0-1699-4BF6-9E08-C095472F462F}" destId="{BCF77FBA-F32D-C04A-8923-A78B4B28C192}" srcOrd="6" destOrd="0" presId="urn:microsoft.com/office/officeart/2018/2/layout/IconVerticalSolidList"/>
    <dgm:cxn modelId="{3BB0067D-5140-6140-B6AB-8E6C5A99BE65}" type="presParOf" srcId="{BCF77FBA-F32D-C04A-8923-A78B4B28C192}" destId="{19543978-6401-8E40-BAC1-AEB056A1420D}" srcOrd="0" destOrd="0" presId="urn:microsoft.com/office/officeart/2018/2/layout/IconVerticalSolidList"/>
    <dgm:cxn modelId="{12DE9712-F1C3-5A48-8C28-5F2BD2A269E8}" type="presParOf" srcId="{BCF77FBA-F32D-C04A-8923-A78B4B28C192}" destId="{2F56E318-B0F2-9E4F-9187-E8DD17398758}" srcOrd="1" destOrd="0" presId="urn:microsoft.com/office/officeart/2018/2/layout/IconVerticalSolidList"/>
    <dgm:cxn modelId="{5329EC0A-0B8E-1A44-844F-FEBEBDE9AD31}" type="presParOf" srcId="{BCF77FBA-F32D-C04A-8923-A78B4B28C192}" destId="{C0C341B7-F18F-854A-87D2-D972B8C65E43}" srcOrd="2" destOrd="0" presId="urn:microsoft.com/office/officeart/2018/2/layout/IconVerticalSolidList"/>
    <dgm:cxn modelId="{782D320E-D64B-C84E-A069-B77064EB6EB0}" type="presParOf" srcId="{BCF77FBA-F32D-C04A-8923-A78B4B28C192}" destId="{0F48FE75-9537-4D41-A5E5-CED0F7BAF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5D48F-4A46-424D-9BF1-827D481E2828}">
      <dsp:nvSpPr>
        <dsp:cNvPr id="0" name=""/>
        <dsp:cNvSpPr/>
      </dsp:nvSpPr>
      <dsp:spPr>
        <a:xfrm>
          <a:off x="0" y="218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C433B-F4F6-404B-B5B8-B8BFEA0196C1}">
      <dsp:nvSpPr>
        <dsp:cNvPr id="0" name=""/>
        <dsp:cNvSpPr/>
      </dsp:nvSpPr>
      <dsp:spPr>
        <a:xfrm>
          <a:off x="335472" y="251713"/>
          <a:ext cx="609950" cy="609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F6F3E-030A-4A95-9094-AA90FD96F252}">
      <dsp:nvSpPr>
        <dsp:cNvPr id="0" name=""/>
        <dsp:cNvSpPr/>
      </dsp:nvSpPr>
      <dsp:spPr>
        <a:xfrm>
          <a:off x="1280895" y="218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Action - </a:t>
          </a:r>
        </a:p>
      </dsp:txBody>
      <dsp:txXfrm>
        <a:off x="1280895" y="2188"/>
        <a:ext cx="4111322" cy="1109000"/>
      </dsp:txXfrm>
    </dsp:sp>
    <dsp:sp modelId="{C63C37E9-37AD-4118-BCD2-48248076E51F}">
      <dsp:nvSpPr>
        <dsp:cNvPr id="0" name=""/>
        <dsp:cNvSpPr/>
      </dsp:nvSpPr>
      <dsp:spPr>
        <a:xfrm>
          <a:off x="0" y="138843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32760-E426-4AE1-AA11-589AA33B2952}">
      <dsp:nvSpPr>
        <dsp:cNvPr id="0" name=""/>
        <dsp:cNvSpPr/>
      </dsp:nvSpPr>
      <dsp:spPr>
        <a:xfrm>
          <a:off x="335472" y="1637963"/>
          <a:ext cx="609950" cy="609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07434-9C7D-4D24-BCA5-949A5F141D02}">
      <dsp:nvSpPr>
        <dsp:cNvPr id="0" name=""/>
        <dsp:cNvSpPr/>
      </dsp:nvSpPr>
      <dsp:spPr>
        <a:xfrm>
          <a:off x="1280895" y="138843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Reward - </a:t>
          </a:r>
        </a:p>
      </dsp:txBody>
      <dsp:txXfrm>
        <a:off x="1280895" y="1388438"/>
        <a:ext cx="4111322" cy="1109000"/>
      </dsp:txXfrm>
    </dsp:sp>
    <dsp:sp modelId="{6C407EF4-863B-4808-AEF5-500F65BDA273}">
      <dsp:nvSpPr>
        <dsp:cNvPr id="0" name=""/>
        <dsp:cNvSpPr/>
      </dsp:nvSpPr>
      <dsp:spPr>
        <a:xfrm>
          <a:off x="0" y="277468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0C427-0631-4AFF-819D-CE05172E9054}">
      <dsp:nvSpPr>
        <dsp:cNvPr id="0" name=""/>
        <dsp:cNvSpPr/>
      </dsp:nvSpPr>
      <dsp:spPr>
        <a:xfrm>
          <a:off x="335472" y="3024213"/>
          <a:ext cx="609950" cy="609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F4EE-2FDB-4739-A8A6-40DDA06C85FB}">
      <dsp:nvSpPr>
        <dsp:cNvPr id="0" name=""/>
        <dsp:cNvSpPr/>
      </dsp:nvSpPr>
      <dsp:spPr>
        <a:xfrm>
          <a:off x="1280895" y="277468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Policy - </a:t>
          </a:r>
        </a:p>
      </dsp:txBody>
      <dsp:txXfrm>
        <a:off x="1280895" y="2774688"/>
        <a:ext cx="4111322" cy="1109000"/>
      </dsp:txXfrm>
    </dsp:sp>
    <dsp:sp modelId="{19543978-6401-8E40-BAC1-AEB056A1420D}">
      <dsp:nvSpPr>
        <dsp:cNvPr id="0" name=""/>
        <dsp:cNvSpPr/>
      </dsp:nvSpPr>
      <dsp:spPr>
        <a:xfrm>
          <a:off x="0" y="4160938"/>
          <a:ext cx="5392217" cy="1109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E318-B0F2-9E4F-9187-E8DD17398758}">
      <dsp:nvSpPr>
        <dsp:cNvPr id="0" name=""/>
        <dsp:cNvSpPr/>
      </dsp:nvSpPr>
      <dsp:spPr>
        <a:xfrm>
          <a:off x="335472" y="4410463"/>
          <a:ext cx="609950" cy="609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8FE75-9537-4D41-A5E5-CED0F7BAFFD6}">
      <dsp:nvSpPr>
        <dsp:cNvPr id="0" name=""/>
        <dsp:cNvSpPr/>
      </dsp:nvSpPr>
      <dsp:spPr>
        <a:xfrm>
          <a:off x="1280895" y="4160938"/>
          <a:ext cx="4111322" cy="110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9" tIns="117369" rIns="117369" bIns="1173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Value Function - </a:t>
          </a:r>
        </a:p>
      </dsp:txBody>
      <dsp:txXfrm>
        <a:off x="1280895" y="4160938"/>
        <a:ext cx="4111322" cy="110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44E3B-228C-4A4F-A897-4519B20C0EA3}">
      <dsp:nvSpPr>
        <dsp:cNvPr id="0" name=""/>
        <dsp:cNvSpPr/>
      </dsp:nvSpPr>
      <dsp:spPr>
        <a:xfrm>
          <a:off x="0" y="1661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D5101-5E97-46D9-872C-A4D05D64A4FC}">
      <dsp:nvSpPr>
        <dsp:cNvPr id="0" name=""/>
        <dsp:cNvSpPr/>
      </dsp:nvSpPr>
      <dsp:spPr>
        <a:xfrm>
          <a:off x="254660" y="191078"/>
          <a:ext cx="463019" cy="463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2A0B1-4FA1-408C-9D3C-0AFC7E22669D}">
      <dsp:nvSpPr>
        <dsp:cNvPr id="0" name=""/>
        <dsp:cNvSpPr/>
      </dsp:nvSpPr>
      <dsp:spPr>
        <a:xfrm>
          <a:off x="972340" y="1661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Agent – A mathematical object that is able to take an action in an environment based on constraints and retain an experience matrix</a:t>
          </a:r>
        </a:p>
      </dsp:txBody>
      <dsp:txXfrm>
        <a:off x="972340" y="1661"/>
        <a:ext cx="4419877" cy="841853"/>
      </dsp:txXfrm>
    </dsp:sp>
    <dsp:sp modelId="{3B951233-789B-43AC-BA78-B705726F5CC6}">
      <dsp:nvSpPr>
        <dsp:cNvPr id="0" name=""/>
        <dsp:cNvSpPr/>
      </dsp:nvSpPr>
      <dsp:spPr>
        <a:xfrm>
          <a:off x="0" y="1053978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3FD47-364B-4B27-BF7F-2487D42DEDB1}">
      <dsp:nvSpPr>
        <dsp:cNvPr id="0" name=""/>
        <dsp:cNvSpPr/>
      </dsp:nvSpPr>
      <dsp:spPr>
        <a:xfrm>
          <a:off x="254660" y="1243395"/>
          <a:ext cx="463019" cy="463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0C448-1A8C-4C67-85B8-6C5A89B1EA12}">
      <dsp:nvSpPr>
        <dsp:cNvPr id="0" name=""/>
        <dsp:cNvSpPr/>
      </dsp:nvSpPr>
      <dsp:spPr>
        <a:xfrm>
          <a:off x="972340" y="1053978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Environment – Global term used for the model representing the problem space along with its constraints.</a:t>
          </a:r>
        </a:p>
      </dsp:txBody>
      <dsp:txXfrm>
        <a:off x="972340" y="1053978"/>
        <a:ext cx="4419877" cy="841853"/>
      </dsp:txXfrm>
    </dsp:sp>
    <dsp:sp modelId="{ED7B8574-B33F-6F4B-B3E0-E56321535C64}">
      <dsp:nvSpPr>
        <dsp:cNvPr id="0" name=""/>
        <dsp:cNvSpPr/>
      </dsp:nvSpPr>
      <dsp:spPr>
        <a:xfrm>
          <a:off x="0" y="2106295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C8D3A-B9A7-254F-8C9A-03EA4CCCAB85}">
      <dsp:nvSpPr>
        <dsp:cNvPr id="0" name=""/>
        <dsp:cNvSpPr/>
      </dsp:nvSpPr>
      <dsp:spPr>
        <a:xfrm>
          <a:off x="254660" y="2295712"/>
          <a:ext cx="463019" cy="4630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DE25A-881F-6049-908D-987A105D350E}">
      <dsp:nvSpPr>
        <dsp:cNvPr id="0" name=""/>
        <dsp:cNvSpPr/>
      </dsp:nvSpPr>
      <dsp:spPr>
        <a:xfrm>
          <a:off x="972340" y="2106295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– A discrete instance of the environment</a:t>
          </a:r>
        </a:p>
      </dsp:txBody>
      <dsp:txXfrm>
        <a:off x="972340" y="2106295"/>
        <a:ext cx="4419877" cy="841853"/>
      </dsp:txXfrm>
    </dsp:sp>
    <dsp:sp modelId="{19543978-6401-8E40-BAC1-AEB056A1420D}">
      <dsp:nvSpPr>
        <dsp:cNvPr id="0" name=""/>
        <dsp:cNvSpPr/>
      </dsp:nvSpPr>
      <dsp:spPr>
        <a:xfrm>
          <a:off x="0" y="3158612"/>
          <a:ext cx="5392217" cy="841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E318-B0F2-9E4F-9187-E8DD17398758}">
      <dsp:nvSpPr>
        <dsp:cNvPr id="0" name=""/>
        <dsp:cNvSpPr/>
      </dsp:nvSpPr>
      <dsp:spPr>
        <a:xfrm>
          <a:off x="254660" y="3348029"/>
          <a:ext cx="463019" cy="463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8FE75-9537-4D41-A5E5-CED0F7BAFFD6}">
      <dsp:nvSpPr>
        <dsp:cNvPr id="0" name=""/>
        <dsp:cNvSpPr/>
      </dsp:nvSpPr>
      <dsp:spPr>
        <a:xfrm>
          <a:off x="972340" y="3158612"/>
          <a:ext cx="4419877" cy="84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6" tIns="89096" rIns="89096" bIns="8909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 - The agent must take actions on the environment such that the sum of the rewards for those actions shall be maximized through repeated interactions.</a:t>
          </a:r>
        </a:p>
      </dsp:txBody>
      <dsp:txXfrm>
        <a:off x="972340" y="3158612"/>
        <a:ext cx="4419877" cy="841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CBB43-BCE7-E54C-8565-E8A3DA9FFB2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A7CC-127A-D141-A6E1-AF76D61A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A7CC-127A-D141-A6E1-AF76D61A5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A7CC-127A-D141-A6E1-AF76D61A5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ZA"/>
              <a:t>14/12/2022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Intro to RL | indabax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en-US" dirty="0"/>
              <a:t>A Gentle Introduction to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F33D-8B43-56FF-9C85-C8C5CDC7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59459" cy="1287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Ashwinee Pandey</a:t>
            </a:r>
          </a:p>
          <a:p>
            <a:r>
              <a:rPr lang="en-US" dirty="0" err="1"/>
              <a:t>IndabaX</a:t>
            </a:r>
            <a:r>
              <a:rPr lang="en-US" dirty="0"/>
              <a:t> ‘22</a:t>
            </a:r>
          </a:p>
          <a:p>
            <a:r>
              <a:rPr lang="en-US" dirty="0"/>
              <a:t>University of </a:t>
            </a:r>
            <a:r>
              <a:rPr lang="en-US" dirty="0" err="1"/>
              <a:t>pretoria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7" r="29208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Hyper-parameters in RL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 err="1"/>
              <a:t>η</a:t>
            </a:r>
            <a:r>
              <a:rPr lang="en-US" dirty="0"/>
              <a:t> (eta) -</a:t>
            </a:r>
          </a:p>
          <a:p>
            <a:r>
              <a:rPr lang="en-US" dirty="0"/>
              <a:t>𝛄 (gamma) –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Exploration vs Exploitation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Problem: K-Armed Bandit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of Rectangle 5">
            <a:extLst>
              <a:ext uri="{FF2B5EF4-FFF2-40B4-BE49-F238E27FC236}">
                <a16:creationId xmlns:a16="http://schemas.microsoft.com/office/drawing/2014/main" id="{53BD4A6F-1997-44F0-09E9-97625E0368FE}"/>
              </a:ext>
            </a:extLst>
          </p:cNvPr>
          <p:cNvSpPr/>
          <p:nvPr/>
        </p:nvSpPr>
        <p:spPr>
          <a:xfrm>
            <a:off x="1387590" y="4397494"/>
            <a:ext cx="5038344" cy="898405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r>
              <a:rPr lang="en-US" dirty="0"/>
              <a:t>/talk-indabax-2022</a:t>
            </a:r>
          </a:p>
        </p:txBody>
      </p:sp>
    </p:spTree>
    <p:extLst>
      <p:ext uri="{BB962C8B-B14F-4D97-AF65-F5344CB8AC3E}">
        <p14:creationId xmlns:p14="http://schemas.microsoft.com/office/powerpoint/2010/main" val="33018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Experience vs Data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Q-Learning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How do I know how good my Agent is?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  <a:endParaRPr lang="en-US" b="1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No labels – can’t use traditional KPIs like Confusion matrices or MSE,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5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694904" cy="28812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Differences between Supervised Learning and Reinforcement Learning?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BC0227-34D3-B060-2BB5-2BBCF2AA8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36895"/>
              </p:ext>
            </p:extLst>
          </p:nvPr>
        </p:nvGraphicFramePr>
        <p:xfrm>
          <a:off x="6253316" y="1370780"/>
          <a:ext cx="5024284" cy="351174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550745">
                  <a:extLst>
                    <a:ext uri="{9D8B030D-6E8A-4147-A177-3AD203B41FA5}">
                      <a16:colId xmlns:a16="http://schemas.microsoft.com/office/drawing/2014/main" val="1228764883"/>
                    </a:ext>
                  </a:extLst>
                </a:gridCol>
                <a:gridCol w="2473539">
                  <a:extLst>
                    <a:ext uri="{9D8B030D-6E8A-4147-A177-3AD203B41FA5}">
                      <a16:colId xmlns:a16="http://schemas.microsoft.com/office/drawing/2014/main" val="2535460713"/>
                    </a:ext>
                  </a:extLst>
                </a:gridCol>
              </a:tblGrid>
              <a:tr h="475709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Supervised Learning</a:t>
                      </a:r>
                    </a:p>
                  </a:txBody>
                  <a:tcPr marL="70851" marR="101216" marT="20243" marB="1518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RL</a:t>
                      </a:r>
                    </a:p>
                  </a:txBody>
                  <a:tcPr marL="70851" marR="101216" marT="20243" marB="1518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105"/>
                  </a:ext>
                </a:extLst>
              </a:tr>
              <a:tr h="101365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Need data to train model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Do not necessarily need data to train model (off-policy) – learn from experience, requires exploration.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40801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Optimise model to learn which action to take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 examples of “correct” actions to take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39026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Not interactive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Online, interactive learning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34549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Aim is to minimize loss function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Aim is to maximise reward function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33836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Gradient descent</a:t>
                      </a:r>
                    </a:p>
                  </a:txBody>
                  <a:tcPr marL="70851" marR="101216" marT="20243" marB="15182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Gradient Ascent</a:t>
                      </a:r>
                    </a:p>
                  </a:txBody>
                  <a:tcPr marL="70851" marR="101216" marT="20243" marB="1518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8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learn more, how do I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AE71-ABAA-CCED-5E0E-0D8C387E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Textbook: Reinforcement Learning An Introduction – By Richard Sutton and Andrew </a:t>
            </a:r>
            <a:r>
              <a:rPr lang="en-US" dirty="0" err="1"/>
              <a:t>Barto</a:t>
            </a:r>
            <a:r>
              <a:rPr lang="en-US" dirty="0"/>
              <a:t> (Free online copy available: http://</a:t>
            </a:r>
            <a:r>
              <a:rPr lang="en-US" dirty="0" err="1"/>
              <a:t>incompleteideas.net</a:t>
            </a:r>
            <a:r>
              <a:rPr lang="en-US" dirty="0"/>
              <a:t>/book/the-book-2nd.html)</a:t>
            </a:r>
          </a:p>
          <a:p>
            <a:r>
              <a:rPr lang="en-US" dirty="0" err="1"/>
              <a:t>Deepmind</a:t>
            </a:r>
            <a:r>
              <a:rPr lang="en-US" dirty="0"/>
              <a:t> RL Course by David Silver: https://</a:t>
            </a:r>
            <a:r>
              <a:rPr lang="en-US" dirty="0" err="1"/>
              <a:t>www.deepmind.com</a:t>
            </a:r>
            <a:r>
              <a:rPr lang="en-US" dirty="0"/>
              <a:t>/learning-resources/introduction-to-reinforcement-learning-with-</a:t>
            </a:r>
            <a:r>
              <a:rPr lang="en-US" dirty="0" err="1"/>
              <a:t>david</a:t>
            </a:r>
            <a:r>
              <a:rPr lang="en-US" dirty="0"/>
              <a:t>-silver</a:t>
            </a:r>
          </a:p>
          <a:p>
            <a:r>
              <a:rPr lang="en-US" dirty="0"/>
              <a:t>Frameworks:  </a:t>
            </a:r>
            <a:r>
              <a:rPr lang="en-US" dirty="0" err="1"/>
              <a:t>Keras</a:t>
            </a:r>
            <a:r>
              <a:rPr lang="en-US" dirty="0"/>
              <a:t>-RL/Keras-RL2, </a:t>
            </a:r>
            <a:r>
              <a:rPr lang="en-US" dirty="0" err="1"/>
              <a:t>OpenAI</a:t>
            </a:r>
            <a:r>
              <a:rPr lang="en-US" dirty="0"/>
              <a:t> Baselines/Stable Baselines, ACME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4BD9-C912-870B-E8A4-B484E8EB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7DB2-195B-9C7C-FEC0-BB7FA0E8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A4629F-4E76-8209-0B0E-78701112C1E1}"/>
              </a:ext>
            </a:extLst>
          </p:cNvPr>
          <p:cNvSpPr txBox="1"/>
          <p:nvPr/>
        </p:nvSpPr>
        <p:spPr>
          <a:xfrm>
            <a:off x="914401" y="4217677"/>
            <a:ext cx="3943762" cy="1769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2000" dirty="0"/>
              <a:t>Thank you!</a:t>
            </a:r>
          </a:p>
        </p:txBody>
      </p:sp>
      <p:pic>
        <p:nvPicPr>
          <p:cNvPr id="14" name="Picture 13" descr="Yellow and blue symbols">
            <a:extLst>
              <a:ext uri="{FF2B5EF4-FFF2-40B4-BE49-F238E27FC236}">
                <a16:creationId xmlns:a16="http://schemas.microsoft.com/office/drawing/2014/main" id="{09491D84-3F6F-CDB9-9DD6-8E9679756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16235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700C-8F55-781C-539A-5D560592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6DC8-E21D-A132-04CF-20CF58E3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nip Diagonal Corner of Rectangle 8">
            <a:extLst>
              <a:ext uri="{FF2B5EF4-FFF2-40B4-BE49-F238E27FC236}">
                <a16:creationId xmlns:a16="http://schemas.microsoft.com/office/drawing/2014/main" id="{9E54C88F-7D12-3225-FE43-F27514DDF84C}"/>
              </a:ext>
            </a:extLst>
          </p:cNvPr>
          <p:cNvSpPr/>
          <p:nvPr/>
        </p:nvSpPr>
        <p:spPr>
          <a:xfrm>
            <a:off x="320040" y="2686043"/>
            <a:ext cx="5038344" cy="898405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r>
              <a:rPr lang="en-US" dirty="0"/>
              <a:t>/talk-indabax-2022</a:t>
            </a:r>
          </a:p>
        </p:txBody>
      </p:sp>
    </p:spTree>
    <p:extLst>
      <p:ext uri="{BB962C8B-B14F-4D97-AF65-F5344CB8AC3E}">
        <p14:creationId xmlns:p14="http://schemas.microsoft.com/office/powerpoint/2010/main" val="21489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608BC-76CF-BF0F-574D-A54F838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 err="1"/>
              <a:t>whoami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6FDC-45EB-386E-06FD-28BB19DA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Senior Data Scientist at Vodacom (M-</a:t>
            </a:r>
            <a:r>
              <a:rPr lang="en-US" dirty="0" err="1"/>
              <a:t>Pesa</a:t>
            </a:r>
            <a:r>
              <a:rPr lang="en-US" dirty="0"/>
              <a:t> Africa)</a:t>
            </a:r>
          </a:p>
          <a:p>
            <a:pPr>
              <a:buFontTx/>
              <a:buChar char="-"/>
            </a:pPr>
            <a:r>
              <a:rPr lang="en-US" dirty="0"/>
              <a:t>Master’s student at Stellenbosch University (Machine Learning &amp; Artificial Intelligence)</a:t>
            </a:r>
          </a:p>
          <a:p>
            <a:pPr>
              <a:buFontTx/>
              <a:buChar char="-"/>
            </a:pPr>
            <a:r>
              <a:rPr lang="en-US" dirty="0"/>
              <a:t>Get in touch: www.ashwineepandey.com</a:t>
            </a:r>
          </a:p>
          <a:p>
            <a:pPr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LinkedIn: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ashwineepandey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BAD413-F825-6370-DD26-A3A84FF4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E346C-9789-2809-CF15-A3DEE87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B19C-A858-4188-53D4-76485F82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will be covered?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AAB3-4AC0-A50D-7C79-DC6D17B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[Theory] Basic concepts of Reinforcement Learning ~ 30 mins</a:t>
            </a:r>
          </a:p>
          <a:p>
            <a:r>
              <a:rPr lang="en-US" dirty="0"/>
              <a:t>[Notebook] Rudimentary </a:t>
            </a:r>
            <a:r>
              <a:rPr lang="en-US" dirty="0" err="1"/>
              <a:t>Gridworld</a:t>
            </a:r>
            <a:r>
              <a:rPr lang="en-US" dirty="0"/>
              <a:t> ~ 20 mins</a:t>
            </a:r>
          </a:p>
          <a:p>
            <a:r>
              <a:rPr lang="en-US" dirty="0"/>
              <a:t>[Script] Train and Predict </a:t>
            </a:r>
            <a:r>
              <a:rPr lang="en-US" dirty="0" err="1"/>
              <a:t>Gridworld</a:t>
            </a:r>
            <a:r>
              <a:rPr lang="en-US" dirty="0"/>
              <a:t> Agent ~30 mins</a:t>
            </a:r>
          </a:p>
          <a:p>
            <a:pPr marL="0" indent="0">
              <a:buNone/>
            </a:pPr>
            <a:r>
              <a:rPr lang="en-US" dirty="0"/>
              <a:t>By the end, you should be able to:</a:t>
            </a:r>
          </a:p>
          <a:p>
            <a:r>
              <a:rPr lang="en-US" dirty="0"/>
              <a:t>Have an understanding of how core concepts in RL</a:t>
            </a:r>
          </a:p>
          <a:p>
            <a:r>
              <a:rPr lang="en-US" dirty="0"/>
              <a:t>Be able to apply Python code to solve rudimentary problems in RL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AF7B-5781-7688-8DDE-34E7B55F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ECFE-B814-4583-0D87-3217FE5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41" y="1124698"/>
            <a:ext cx="4714867" cy="131444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C0532-B23B-ED1B-3C5D-E8382033E0B8}"/>
              </a:ext>
            </a:extLst>
          </p:cNvPr>
          <p:cNvSpPr txBox="1"/>
          <p:nvPr/>
        </p:nvSpPr>
        <p:spPr>
          <a:xfrm>
            <a:off x="2941198" y="5984007"/>
            <a:ext cx="791602" cy="37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D446DF-BEE0-557F-9A2C-C9E4F7EBF3AD}"/>
              </a:ext>
            </a:extLst>
          </p:cNvPr>
          <p:cNvGrpSpPr/>
          <p:nvPr/>
        </p:nvGrpSpPr>
        <p:grpSpPr>
          <a:xfrm>
            <a:off x="108295" y="2819224"/>
            <a:ext cx="5987705" cy="3285912"/>
            <a:chOff x="108295" y="2819224"/>
            <a:chExt cx="5987705" cy="3285912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2D6BAD-1F39-809B-F221-EDEB3D99F6A2}"/>
                </a:ext>
              </a:extLst>
            </p:cNvPr>
            <p:cNvCxnSpPr>
              <a:cxnSpLocks/>
              <a:stCxn id="12" idx="1"/>
              <a:endCxn id="11" idx="1"/>
            </p:cNvCxnSpPr>
            <p:nvPr/>
          </p:nvCxnSpPr>
          <p:spPr>
            <a:xfrm rot="10800000" flipH="1" flipV="1">
              <a:off x="2765059" y="3391285"/>
              <a:ext cx="64516" cy="2141789"/>
            </a:xfrm>
            <a:prstGeom prst="curvedConnector3">
              <a:avLst>
                <a:gd name="adj1" fmla="val -298941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05B091-CCFE-6A53-915F-002F537C61E3}"/>
                </a:ext>
              </a:extLst>
            </p:cNvPr>
            <p:cNvGrpSpPr/>
            <p:nvPr/>
          </p:nvGrpSpPr>
          <p:grpSpPr>
            <a:xfrm>
              <a:off x="108295" y="2819224"/>
              <a:ext cx="5987705" cy="3285912"/>
              <a:chOff x="108295" y="2819224"/>
              <a:chExt cx="5987705" cy="328591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07F2FBC-5DCC-D23F-9317-A946E3DB8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9575" y="4961013"/>
                <a:ext cx="1143881" cy="114412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0B7651B-9BDA-34B5-B9D6-160364C99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059" y="2819224"/>
                <a:ext cx="1143881" cy="1144123"/>
              </a:xfrm>
              <a:prstGeom prst="rect">
                <a:avLst/>
              </a:prstGeom>
            </p:spPr>
          </p:pic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470F7F17-C858-846C-7C3E-57A718CA0657}"/>
                  </a:ext>
                </a:extLst>
              </p:cNvPr>
              <p:cNvCxnSpPr>
                <a:cxnSpLocks/>
                <a:stCxn id="11" idx="3"/>
                <a:endCxn id="12" idx="3"/>
              </p:cNvCxnSpPr>
              <p:nvPr/>
            </p:nvCxnSpPr>
            <p:spPr>
              <a:xfrm flipH="1" flipV="1">
                <a:off x="3908940" y="3391286"/>
                <a:ext cx="64516" cy="2141789"/>
              </a:xfrm>
              <a:prstGeom prst="curvedConnector3">
                <a:avLst>
                  <a:gd name="adj1" fmla="val -189153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7032ED-6B0B-95D4-533E-1E7AEDC3E6C8}"/>
                  </a:ext>
                </a:extLst>
              </p:cNvPr>
              <p:cNvSpPr txBox="1"/>
              <p:nvPr/>
            </p:nvSpPr>
            <p:spPr>
              <a:xfrm>
                <a:off x="2639781" y="3967196"/>
                <a:ext cx="1493429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Environment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2137E1-1720-A896-6B4F-2FFC112348F8}"/>
                  </a:ext>
                </a:extLst>
              </p:cNvPr>
              <p:cNvSpPr txBox="1"/>
              <p:nvPr/>
            </p:nvSpPr>
            <p:spPr>
              <a:xfrm>
                <a:off x="5212573" y="4247564"/>
                <a:ext cx="883427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Action</a:t>
                </a: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9F4051F2-B73B-46A7-4BCB-8C5E840DF0B5}"/>
                  </a:ext>
                </a:extLst>
              </p:cNvPr>
              <p:cNvCxnSpPr>
                <a:cxnSpLocks/>
                <a:stCxn id="12" idx="1"/>
                <a:endCxn id="11" idx="1"/>
              </p:cNvCxnSpPr>
              <p:nvPr/>
            </p:nvCxnSpPr>
            <p:spPr>
              <a:xfrm rot="10800000" flipH="1" flipV="1">
                <a:off x="2765059" y="3391285"/>
                <a:ext cx="64516" cy="2141789"/>
              </a:xfrm>
              <a:prstGeom prst="curvedConnector3">
                <a:avLst>
                  <a:gd name="adj1" fmla="val -210317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EC7AE-6B3D-8AF7-B698-AB843377A963}"/>
                  </a:ext>
                </a:extLst>
              </p:cNvPr>
              <p:cNvSpPr txBox="1"/>
              <p:nvPr/>
            </p:nvSpPr>
            <p:spPr>
              <a:xfrm>
                <a:off x="1400663" y="4247564"/>
                <a:ext cx="966034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DB6BBE-C3D1-7BD2-1B3C-8BAE082FAB7A}"/>
                  </a:ext>
                </a:extLst>
              </p:cNvPr>
              <p:cNvSpPr txBox="1"/>
              <p:nvPr/>
            </p:nvSpPr>
            <p:spPr>
              <a:xfrm>
                <a:off x="108295" y="4247564"/>
                <a:ext cx="733913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D077863-6785-2BC7-C7D0-8EBC8721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657" y="1124698"/>
            <a:ext cx="5102352" cy="2927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about decision making from first principles</a:t>
            </a:r>
          </a:p>
          <a:p>
            <a:r>
              <a:rPr lang="en-US" dirty="0"/>
              <a:t>Learning to use interactions – active, sequential</a:t>
            </a:r>
          </a:p>
          <a:p>
            <a:r>
              <a:rPr lang="en-US" dirty="0"/>
              <a:t>Goal oriented</a:t>
            </a:r>
          </a:p>
          <a:p>
            <a:r>
              <a:rPr lang="en-US" dirty="0"/>
              <a:t>Does not require prior examples</a:t>
            </a:r>
          </a:p>
          <a:p>
            <a:r>
              <a:rPr lang="en-US" dirty="0" err="1"/>
              <a:t>Optimising</a:t>
            </a:r>
            <a:r>
              <a:rPr lang="en-US" dirty="0"/>
              <a:t> for reward</a:t>
            </a:r>
          </a:p>
        </p:txBody>
      </p:sp>
    </p:spTree>
    <p:extLst>
      <p:ext uri="{BB962C8B-B14F-4D97-AF65-F5344CB8AC3E}">
        <p14:creationId xmlns:p14="http://schemas.microsoft.com/office/powerpoint/2010/main" val="15643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Reinforcement Learning?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A1B869-586E-98B0-F4CD-9DE532AF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08" y="4457700"/>
            <a:ext cx="5080000" cy="13335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295E942-FC23-EE4E-A291-0F52A806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Think about decision making from first principles</a:t>
            </a:r>
          </a:p>
          <a:p>
            <a:r>
              <a:rPr lang="en-US" dirty="0"/>
              <a:t>Learning to use interactions – active, sequential</a:t>
            </a:r>
          </a:p>
          <a:p>
            <a:r>
              <a:rPr lang="en-US" dirty="0"/>
              <a:t>Goal oriented</a:t>
            </a:r>
          </a:p>
          <a:p>
            <a:r>
              <a:rPr lang="en-US" dirty="0"/>
              <a:t>Does not require prior examples</a:t>
            </a:r>
          </a:p>
          <a:p>
            <a:r>
              <a:rPr lang="en-US" dirty="0" err="1"/>
              <a:t>Optimising</a:t>
            </a:r>
            <a:r>
              <a:rPr lang="en-US" dirty="0"/>
              <a:t> for reward</a:t>
            </a:r>
          </a:p>
        </p:txBody>
      </p:sp>
    </p:spTree>
    <p:extLst>
      <p:ext uri="{BB962C8B-B14F-4D97-AF65-F5344CB8AC3E}">
        <p14:creationId xmlns:p14="http://schemas.microsoft.com/office/powerpoint/2010/main" val="233118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41" y="1124698"/>
            <a:ext cx="4714867" cy="1314443"/>
          </a:xfrm>
        </p:spPr>
        <p:txBody>
          <a:bodyPr>
            <a:normAutofit/>
          </a:bodyPr>
          <a:lstStyle/>
          <a:p>
            <a:r>
              <a:rPr lang="en-US" dirty="0"/>
              <a:t>Key Concepts of RL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4" name="TextBox 32">
            <a:extLst>
              <a:ext uri="{FF2B5EF4-FFF2-40B4-BE49-F238E27FC236}">
                <a16:creationId xmlns:a16="http://schemas.microsoft.com/office/drawing/2014/main" id="{CE747502-33D8-7E5F-E088-58D2CE88D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590312"/>
              </p:ext>
            </p:extLst>
          </p:nvPr>
        </p:nvGraphicFramePr>
        <p:xfrm>
          <a:off x="6138791" y="891605"/>
          <a:ext cx="5392218" cy="52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extBox 32">
            <a:extLst>
              <a:ext uri="{FF2B5EF4-FFF2-40B4-BE49-F238E27FC236}">
                <a16:creationId xmlns:a16="http://schemas.microsoft.com/office/drawing/2014/main" id="{D71E3DA3-477B-319E-00D4-C3CF5F38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267759"/>
              </p:ext>
            </p:extLst>
          </p:nvPr>
        </p:nvGraphicFramePr>
        <p:xfrm>
          <a:off x="496865" y="2161605"/>
          <a:ext cx="5392218" cy="400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228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Agent?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2A868-CF31-B19C-C0D1-7DE29F90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955799"/>
            <a:ext cx="1143881" cy="1144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A5E203-5BA5-7B46-B642-FE13C030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3817222"/>
          </a:xfrm>
        </p:spPr>
        <p:txBody>
          <a:bodyPr numCol="3">
            <a:normAutofit/>
          </a:bodyPr>
          <a:lstStyle/>
          <a:p>
            <a:r>
              <a:rPr lang="en-US" dirty="0"/>
              <a:t>Agent state</a:t>
            </a:r>
          </a:p>
          <a:p>
            <a:r>
              <a:rPr lang="en-US" dirty="0"/>
              <a:t>Policy</a:t>
            </a:r>
          </a:p>
          <a:p>
            <a:r>
              <a:rPr lang="en-US" dirty="0"/>
              <a:t>Value function</a:t>
            </a:r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of Agents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Value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Policy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Actor Critic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Free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3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Bellman Equation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A5E203-5BA5-7B46-B642-FE13C030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Agent state</a:t>
            </a:r>
          </a:p>
          <a:p>
            <a:r>
              <a:rPr lang="en-US" dirty="0"/>
              <a:t>Policy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Environment?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AB1D7-924C-2BC7-89CA-C23ECA4E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67" y="1583016"/>
            <a:ext cx="1143881" cy="11441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Environment state</a:t>
            </a:r>
          </a:p>
          <a:p>
            <a:r>
              <a:rPr lang="en-US" dirty="0"/>
              <a:t>Fully Observable Environments</a:t>
            </a:r>
          </a:p>
          <a:p>
            <a:r>
              <a:rPr lang="en-US" dirty="0"/>
              <a:t>Partially Observable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780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16590</TotalTime>
  <Words>665</Words>
  <Application>Microsoft Macintosh PowerPoint</Application>
  <PresentationFormat>Widescreen</PresentationFormat>
  <Paragraphs>128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Grandview Display</vt:lpstr>
      <vt:lpstr>DashVTI</vt:lpstr>
      <vt:lpstr>A Gentle Introduction to Reinforcement Learning</vt:lpstr>
      <vt:lpstr>whoami</vt:lpstr>
      <vt:lpstr>What will be covered?</vt:lpstr>
      <vt:lpstr>What is Reinforcement Learning?</vt:lpstr>
      <vt:lpstr>What is Reinforcement Learning?</vt:lpstr>
      <vt:lpstr>Key Concepts of RL</vt:lpstr>
      <vt:lpstr>What is an Agent?</vt:lpstr>
      <vt:lpstr>Bellman Equation</vt:lpstr>
      <vt:lpstr>What is an Environment?</vt:lpstr>
      <vt:lpstr>Hyper-parameters in RL</vt:lpstr>
      <vt:lpstr>Exploration vs Exploitation</vt:lpstr>
      <vt:lpstr>Problem: K-Armed Bandit </vt:lpstr>
      <vt:lpstr>Experience vs Data</vt:lpstr>
      <vt:lpstr>Q-Learning</vt:lpstr>
      <vt:lpstr>How do I know how good my Agent is?</vt:lpstr>
      <vt:lpstr>Differences between Supervised Learning and Reinforcement Learning?</vt:lpstr>
      <vt:lpstr>I want to learn more, how do I proceed?</vt:lpstr>
      <vt:lpstr>Q &amp; 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Reinforcement Learning</dc:title>
  <dc:creator>Ashwinee Pandey</dc:creator>
  <cp:lastModifiedBy>Ashwinee Pandey</cp:lastModifiedBy>
  <cp:revision>7</cp:revision>
  <dcterms:created xsi:type="dcterms:W3CDTF">2022-11-29T22:41:43Z</dcterms:created>
  <dcterms:modified xsi:type="dcterms:W3CDTF">2022-12-11T11:11:55Z</dcterms:modified>
</cp:coreProperties>
</file>