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4" r:id="rId9"/>
    <p:sldId id="267" r:id="rId10"/>
    <p:sldId id="268" r:id="rId11"/>
    <p:sldId id="269" r:id="rId12"/>
    <p:sldId id="272" r:id="rId13"/>
    <p:sldId id="266" r:id="rId14"/>
    <p:sldId id="271" r:id="rId15"/>
    <p:sldId id="26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09"/>
  </p:normalViewPr>
  <p:slideViewPr>
    <p:cSldViewPr snapToGrid="0">
      <p:cViewPr varScale="1">
        <p:scale>
          <a:sx n="151" d="100"/>
          <a:sy n="15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AD0FD0-A390-4429-9602-879F1421B4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9EA09C-A0BA-4342-BB8F-94B340E87707}">
      <dgm:prSet/>
      <dgm:spPr/>
      <dgm:t>
        <a:bodyPr/>
        <a:lstStyle/>
        <a:p>
          <a:r>
            <a:rPr lang="en-US"/>
            <a:t>Agent –</a:t>
          </a:r>
        </a:p>
      </dgm:t>
    </dgm:pt>
    <dgm:pt modelId="{EBD164B7-AC46-4D56-A1E8-504FF460B9E8}" type="parTrans" cxnId="{307E94DD-C9FC-44F2-8548-6D54627291E0}">
      <dgm:prSet/>
      <dgm:spPr/>
      <dgm:t>
        <a:bodyPr/>
        <a:lstStyle/>
        <a:p>
          <a:endParaRPr lang="en-US"/>
        </a:p>
      </dgm:t>
    </dgm:pt>
    <dgm:pt modelId="{4C6EEE82-05D1-4956-BE6F-E3B28C30CC2C}" type="sibTrans" cxnId="{307E94DD-C9FC-44F2-8548-6D54627291E0}">
      <dgm:prSet/>
      <dgm:spPr/>
      <dgm:t>
        <a:bodyPr/>
        <a:lstStyle/>
        <a:p>
          <a:endParaRPr lang="en-US"/>
        </a:p>
      </dgm:t>
    </dgm:pt>
    <dgm:pt modelId="{557ABEA0-8421-4995-93F8-C7A18D336638}">
      <dgm:prSet/>
      <dgm:spPr/>
      <dgm:t>
        <a:bodyPr/>
        <a:lstStyle/>
        <a:p>
          <a:r>
            <a:rPr lang="en-US"/>
            <a:t>Action - </a:t>
          </a:r>
        </a:p>
      </dgm:t>
    </dgm:pt>
    <dgm:pt modelId="{9BB38480-D076-4B17-974D-F8A065E20FE5}" type="parTrans" cxnId="{D72D8757-50A0-4E24-8F7A-D561B0E9ABEC}">
      <dgm:prSet/>
      <dgm:spPr/>
      <dgm:t>
        <a:bodyPr/>
        <a:lstStyle/>
        <a:p>
          <a:endParaRPr lang="en-US"/>
        </a:p>
      </dgm:t>
    </dgm:pt>
    <dgm:pt modelId="{7AAD94BA-84D9-4A96-96A1-E9DA83642F5A}" type="sibTrans" cxnId="{D72D8757-50A0-4E24-8F7A-D561B0E9ABEC}">
      <dgm:prSet/>
      <dgm:spPr/>
      <dgm:t>
        <a:bodyPr/>
        <a:lstStyle/>
        <a:p>
          <a:endParaRPr lang="en-US"/>
        </a:p>
      </dgm:t>
    </dgm:pt>
    <dgm:pt modelId="{36B8DB61-9AE5-46A4-93C6-B4EC7D800DEB}">
      <dgm:prSet/>
      <dgm:spPr/>
      <dgm:t>
        <a:bodyPr/>
        <a:lstStyle/>
        <a:p>
          <a:r>
            <a:rPr lang="en-US"/>
            <a:t>Environment - </a:t>
          </a:r>
        </a:p>
      </dgm:t>
    </dgm:pt>
    <dgm:pt modelId="{DCBC0036-1778-464B-8850-FD165391B4EB}" type="parTrans" cxnId="{31F2DD89-6AEE-4568-AF70-9414F673F427}">
      <dgm:prSet/>
      <dgm:spPr/>
      <dgm:t>
        <a:bodyPr/>
        <a:lstStyle/>
        <a:p>
          <a:endParaRPr lang="en-US"/>
        </a:p>
      </dgm:t>
    </dgm:pt>
    <dgm:pt modelId="{3B819D9A-DEC7-4D74-B550-FA2D91CAE6CF}" type="sibTrans" cxnId="{31F2DD89-6AEE-4568-AF70-9414F673F427}">
      <dgm:prSet/>
      <dgm:spPr/>
      <dgm:t>
        <a:bodyPr/>
        <a:lstStyle/>
        <a:p>
          <a:endParaRPr lang="en-US"/>
        </a:p>
      </dgm:t>
    </dgm:pt>
    <dgm:pt modelId="{7597A4CC-ADCE-4FAC-9509-E9FF29161980}">
      <dgm:prSet/>
      <dgm:spPr/>
      <dgm:t>
        <a:bodyPr/>
        <a:lstStyle/>
        <a:p>
          <a:r>
            <a:rPr lang="en-US"/>
            <a:t>Reward - </a:t>
          </a:r>
        </a:p>
      </dgm:t>
    </dgm:pt>
    <dgm:pt modelId="{AD0F0459-5481-4615-B2A4-8560BB5EEB58}" type="parTrans" cxnId="{449FD951-ED8E-4306-A0FE-D0FF04164F92}">
      <dgm:prSet/>
      <dgm:spPr/>
      <dgm:t>
        <a:bodyPr/>
        <a:lstStyle/>
        <a:p>
          <a:endParaRPr lang="en-US"/>
        </a:p>
      </dgm:t>
    </dgm:pt>
    <dgm:pt modelId="{73075599-A4A2-4EC4-8203-926BD9A56E3C}" type="sibTrans" cxnId="{449FD951-ED8E-4306-A0FE-D0FF04164F92}">
      <dgm:prSet/>
      <dgm:spPr/>
      <dgm:t>
        <a:bodyPr/>
        <a:lstStyle/>
        <a:p>
          <a:endParaRPr lang="en-US"/>
        </a:p>
      </dgm:t>
    </dgm:pt>
    <dgm:pt modelId="{E97DFEE1-E1F5-4D6D-B1D0-48209F37DCC1}">
      <dgm:prSet/>
      <dgm:spPr/>
      <dgm:t>
        <a:bodyPr/>
        <a:lstStyle/>
        <a:p>
          <a:r>
            <a:rPr lang="en-US"/>
            <a:t>State – </a:t>
          </a:r>
        </a:p>
      </dgm:t>
    </dgm:pt>
    <dgm:pt modelId="{48FB9C3B-2422-483B-A697-55CDB2B353D9}" type="parTrans" cxnId="{7E9703D0-F44C-474A-B917-F1DFF867E720}">
      <dgm:prSet/>
      <dgm:spPr/>
      <dgm:t>
        <a:bodyPr/>
        <a:lstStyle/>
        <a:p>
          <a:endParaRPr lang="en-US"/>
        </a:p>
      </dgm:t>
    </dgm:pt>
    <dgm:pt modelId="{76C6169C-367A-4519-988C-C48AA3D61F7D}" type="sibTrans" cxnId="{7E9703D0-F44C-474A-B917-F1DFF867E720}">
      <dgm:prSet/>
      <dgm:spPr/>
      <dgm:t>
        <a:bodyPr/>
        <a:lstStyle/>
        <a:p>
          <a:endParaRPr lang="en-US"/>
        </a:p>
      </dgm:t>
    </dgm:pt>
    <dgm:pt modelId="{35E3556C-AA05-4310-8B99-58D51553EAE7}">
      <dgm:prSet/>
      <dgm:spPr/>
      <dgm:t>
        <a:bodyPr/>
        <a:lstStyle/>
        <a:p>
          <a:r>
            <a:rPr lang="en-US" dirty="0"/>
            <a:t>Goal: The agent must take actions on the environment such that the sum of the rewards for those actions shall be maximized through repeated interactions.</a:t>
          </a:r>
        </a:p>
      </dgm:t>
    </dgm:pt>
    <dgm:pt modelId="{510B3200-55A2-439F-9357-8850EE00BC4E}" type="parTrans" cxnId="{EB435868-7FDA-4237-BDB1-AED9D5AD4B3B}">
      <dgm:prSet/>
      <dgm:spPr/>
      <dgm:t>
        <a:bodyPr/>
        <a:lstStyle/>
        <a:p>
          <a:endParaRPr lang="en-US"/>
        </a:p>
      </dgm:t>
    </dgm:pt>
    <dgm:pt modelId="{76A0E1BF-55F9-4095-BA78-C3C6C9DDA7D1}" type="sibTrans" cxnId="{EB435868-7FDA-4237-BDB1-AED9D5AD4B3B}">
      <dgm:prSet/>
      <dgm:spPr/>
      <dgm:t>
        <a:bodyPr/>
        <a:lstStyle/>
        <a:p>
          <a:endParaRPr lang="en-US"/>
        </a:p>
      </dgm:t>
    </dgm:pt>
    <dgm:pt modelId="{0326A6F0-1699-4BF6-9E08-C095472F462F}" type="pres">
      <dgm:prSet presAssocID="{B3AD0FD0-A390-4429-9602-879F1421B4FE}" presName="root" presStyleCnt="0">
        <dgm:presLayoutVars>
          <dgm:dir/>
          <dgm:resizeHandles val="exact"/>
        </dgm:presLayoutVars>
      </dgm:prSet>
      <dgm:spPr/>
    </dgm:pt>
    <dgm:pt modelId="{86736703-334C-4037-9C25-1F140E000634}" type="pres">
      <dgm:prSet presAssocID="{139EA09C-A0BA-4342-BB8F-94B340E87707}" presName="compNode" presStyleCnt="0"/>
      <dgm:spPr/>
    </dgm:pt>
    <dgm:pt modelId="{71244E3B-228C-4A4F-A897-4519B20C0EA3}" type="pres">
      <dgm:prSet presAssocID="{139EA09C-A0BA-4342-BB8F-94B340E87707}" presName="bgRect" presStyleLbl="bgShp" presStyleIdx="0" presStyleCnt="6"/>
      <dgm:spPr/>
    </dgm:pt>
    <dgm:pt modelId="{41AD5101-5E97-46D9-872C-A4D05D64A4FC}" type="pres">
      <dgm:prSet presAssocID="{139EA09C-A0BA-4342-BB8F-94B340E8770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29BA197B-54C5-4220-B6AC-B0A2AEFAA6EF}" type="pres">
      <dgm:prSet presAssocID="{139EA09C-A0BA-4342-BB8F-94B340E87707}" presName="spaceRect" presStyleCnt="0"/>
      <dgm:spPr/>
    </dgm:pt>
    <dgm:pt modelId="{8BD2A0B1-4FA1-408C-9D3C-0AFC7E22669D}" type="pres">
      <dgm:prSet presAssocID="{139EA09C-A0BA-4342-BB8F-94B340E87707}" presName="parTx" presStyleLbl="revTx" presStyleIdx="0" presStyleCnt="6">
        <dgm:presLayoutVars>
          <dgm:chMax val="0"/>
          <dgm:chPref val="0"/>
        </dgm:presLayoutVars>
      </dgm:prSet>
      <dgm:spPr/>
    </dgm:pt>
    <dgm:pt modelId="{6852EA41-CF42-43E3-A0E5-925322BE476B}" type="pres">
      <dgm:prSet presAssocID="{4C6EEE82-05D1-4956-BE6F-E3B28C30CC2C}" presName="sibTrans" presStyleCnt="0"/>
      <dgm:spPr/>
    </dgm:pt>
    <dgm:pt modelId="{F8F7AFD0-6D7E-4E0F-A944-56E14733E094}" type="pres">
      <dgm:prSet presAssocID="{557ABEA0-8421-4995-93F8-C7A18D336638}" presName="compNode" presStyleCnt="0"/>
      <dgm:spPr/>
    </dgm:pt>
    <dgm:pt modelId="{BF65D48F-4A46-424D-9BF1-827D481E2828}" type="pres">
      <dgm:prSet presAssocID="{557ABEA0-8421-4995-93F8-C7A18D336638}" presName="bgRect" presStyleLbl="bgShp" presStyleIdx="1" presStyleCnt="6"/>
      <dgm:spPr/>
    </dgm:pt>
    <dgm:pt modelId="{E91C433B-F4F6-404B-B5B8-B8BFEA0196C1}" type="pres">
      <dgm:prSet presAssocID="{557ABEA0-8421-4995-93F8-C7A18D33663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B80ED2A2-CF5A-47C1-9670-C56F31036620}" type="pres">
      <dgm:prSet presAssocID="{557ABEA0-8421-4995-93F8-C7A18D336638}" presName="spaceRect" presStyleCnt="0"/>
      <dgm:spPr/>
    </dgm:pt>
    <dgm:pt modelId="{22FF6F3E-030A-4A95-9094-AA90FD96F252}" type="pres">
      <dgm:prSet presAssocID="{557ABEA0-8421-4995-93F8-C7A18D336638}" presName="parTx" presStyleLbl="revTx" presStyleIdx="1" presStyleCnt="6">
        <dgm:presLayoutVars>
          <dgm:chMax val="0"/>
          <dgm:chPref val="0"/>
        </dgm:presLayoutVars>
      </dgm:prSet>
      <dgm:spPr/>
    </dgm:pt>
    <dgm:pt modelId="{FA40324A-08F4-45F8-B39D-9C7379C690BD}" type="pres">
      <dgm:prSet presAssocID="{7AAD94BA-84D9-4A96-96A1-E9DA83642F5A}" presName="sibTrans" presStyleCnt="0"/>
      <dgm:spPr/>
    </dgm:pt>
    <dgm:pt modelId="{974FFE10-F452-4DE4-91DD-00F445C4D87B}" type="pres">
      <dgm:prSet presAssocID="{36B8DB61-9AE5-46A4-93C6-B4EC7D800DEB}" presName="compNode" presStyleCnt="0"/>
      <dgm:spPr/>
    </dgm:pt>
    <dgm:pt modelId="{3B951233-789B-43AC-BA78-B705726F5CC6}" type="pres">
      <dgm:prSet presAssocID="{36B8DB61-9AE5-46A4-93C6-B4EC7D800DEB}" presName="bgRect" presStyleLbl="bgShp" presStyleIdx="2" presStyleCnt="6"/>
      <dgm:spPr/>
    </dgm:pt>
    <dgm:pt modelId="{4813FD47-364B-4B27-BF7F-2487D42DEDB1}" type="pres">
      <dgm:prSet presAssocID="{36B8DB61-9AE5-46A4-93C6-B4EC7D800DE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46600B92-0C27-4F74-BCB8-C09252E9DF66}" type="pres">
      <dgm:prSet presAssocID="{36B8DB61-9AE5-46A4-93C6-B4EC7D800DEB}" presName="spaceRect" presStyleCnt="0"/>
      <dgm:spPr/>
    </dgm:pt>
    <dgm:pt modelId="{6670C448-1A8C-4C67-85B8-6C5A89B1EA12}" type="pres">
      <dgm:prSet presAssocID="{36B8DB61-9AE5-46A4-93C6-B4EC7D800DEB}" presName="parTx" presStyleLbl="revTx" presStyleIdx="2" presStyleCnt="6">
        <dgm:presLayoutVars>
          <dgm:chMax val="0"/>
          <dgm:chPref val="0"/>
        </dgm:presLayoutVars>
      </dgm:prSet>
      <dgm:spPr/>
    </dgm:pt>
    <dgm:pt modelId="{52F48481-E544-4D2C-9EA9-B1B302FB16B6}" type="pres">
      <dgm:prSet presAssocID="{3B819D9A-DEC7-4D74-B550-FA2D91CAE6CF}" presName="sibTrans" presStyleCnt="0"/>
      <dgm:spPr/>
    </dgm:pt>
    <dgm:pt modelId="{90C18886-F1C1-4529-B55D-699BA6503795}" type="pres">
      <dgm:prSet presAssocID="{7597A4CC-ADCE-4FAC-9509-E9FF29161980}" presName="compNode" presStyleCnt="0"/>
      <dgm:spPr/>
    </dgm:pt>
    <dgm:pt modelId="{C63C37E9-37AD-4118-BCD2-48248076E51F}" type="pres">
      <dgm:prSet presAssocID="{7597A4CC-ADCE-4FAC-9509-E9FF29161980}" presName="bgRect" presStyleLbl="bgShp" presStyleIdx="3" presStyleCnt="6"/>
      <dgm:spPr/>
    </dgm:pt>
    <dgm:pt modelId="{40332760-E426-4AE1-AA11-589AA33B2952}" type="pres">
      <dgm:prSet presAssocID="{7597A4CC-ADCE-4FAC-9509-E9FF2916198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ath"/>
        </a:ext>
      </dgm:extLst>
    </dgm:pt>
    <dgm:pt modelId="{EDAEBABD-1A43-405D-AA41-B2E892294794}" type="pres">
      <dgm:prSet presAssocID="{7597A4CC-ADCE-4FAC-9509-E9FF29161980}" presName="spaceRect" presStyleCnt="0"/>
      <dgm:spPr/>
    </dgm:pt>
    <dgm:pt modelId="{61407434-9C7D-4D24-BCA5-949A5F141D02}" type="pres">
      <dgm:prSet presAssocID="{7597A4CC-ADCE-4FAC-9509-E9FF29161980}" presName="parTx" presStyleLbl="revTx" presStyleIdx="3" presStyleCnt="6">
        <dgm:presLayoutVars>
          <dgm:chMax val="0"/>
          <dgm:chPref val="0"/>
        </dgm:presLayoutVars>
      </dgm:prSet>
      <dgm:spPr/>
    </dgm:pt>
    <dgm:pt modelId="{60676390-7204-471B-91BE-21DFFDC5A394}" type="pres">
      <dgm:prSet presAssocID="{73075599-A4A2-4EC4-8203-926BD9A56E3C}" presName="sibTrans" presStyleCnt="0"/>
      <dgm:spPr/>
    </dgm:pt>
    <dgm:pt modelId="{76AB496F-C3F4-4194-93DC-3D56A5025C63}" type="pres">
      <dgm:prSet presAssocID="{E97DFEE1-E1F5-4D6D-B1D0-48209F37DCC1}" presName="compNode" presStyleCnt="0"/>
      <dgm:spPr/>
    </dgm:pt>
    <dgm:pt modelId="{6C407EF4-863B-4808-AEF5-500F65BDA273}" type="pres">
      <dgm:prSet presAssocID="{E97DFEE1-E1F5-4D6D-B1D0-48209F37DCC1}" presName="bgRect" presStyleLbl="bgShp" presStyleIdx="4" presStyleCnt="6"/>
      <dgm:spPr/>
    </dgm:pt>
    <dgm:pt modelId="{9D80C427-0631-4AFF-819D-CE05172E9054}" type="pres">
      <dgm:prSet presAssocID="{E97DFEE1-E1F5-4D6D-B1D0-48209F37DCC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09AF03D4-0701-451C-9B00-6F3E35AEF99A}" type="pres">
      <dgm:prSet presAssocID="{E97DFEE1-E1F5-4D6D-B1D0-48209F37DCC1}" presName="spaceRect" presStyleCnt="0"/>
      <dgm:spPr/>
    </dgm:pt>
    <dgm:pt modelId="{417CF4EE-2FDB-4739-A8A6-40DDA06C85FB}" type="pres">
      <dgm:prSet presAssocID="{E97DFEE1-E1F5-4D6D-B1D0-48209F37DCC1}" presName="parTx" presStyleLbl="revTx" presStyleIdx="4" presStyleCnt="6">
        <dgm:presLayoutVars>
          <dgm:chMax val="0"/>
          <dgm:chPref val="0"/>
        </dgm:presLayoutVars>
      </dgm:prSet>
      <dgm:spPr/>
    </dgm:pt>
    <dgm:pt modelId="{DCCAA992-131E-4B28-8BBF-A2633079FD22}" type="pres">
      <dgm:prSet presAssocID="{76C6169C-367A-4519-988C-C48AA3D61F7D}" presName="sibTrans" presStyleCnt="0"/>
      <dgm:spPr/>
    </dgm:pt>
    <dgm:pt modelId="{9F5FB218-A26A-4779-B718-592550BD804A}" type="pres">
      <dgm:prSet presAssocID="{35E3556C-AA05-4310-8B99-58D51553EAE7}" presName="compNode" presStyleCnt="0"/>
      <dgm:spPr/>
    </dgm:pt>
    <dgm:pt modelId="{46A25F87-0444-4404-AFFB-9985BF5F44D8}" type="pres">
      <dgm:prSet presAssocID="{35E3556C-AA05-4310-8B99-58D51553EAE7}" presName="bgRect" presStyleLbl="bgShp" presStyleIdx="5" presStyleCnt="6"/>
      <dgm:spPr/>
    </dgm:pt>
    <dgm:pt modelId="{D7B8801E-257D-4C5D-981E-9594E166639B}" type="pres">
      <dgm:prSet presAssocID="{35E3556C-AA05-4310-8B99-58D51553EAE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631E42A3-D1D5-4B21-B38B-2B62D374A649}" type="pres">
      <dgm:prSet presAssocID="{35E3556C-AA05-4310-8B99-58D51553EAE7}" presName="spaceRect" presStyleCnt="0"/>
      <dgm:spPr/>
    </dgm:pt>
    <dgm:pt modelId="{60AF4B1C-68C1-43D8-B160-D277D2E1C293}" type="pres">
      <dgm:prSet presAssocID="{35E3556C-AA05-4310-8B99-58D51553EAE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B90AC1F-D6F7-47F8-94AB-16544202642B}" type="presOf" srcId="{E97DFEE1-E1F5-4D6D-B1D0-48209F37DCC1}" destId="{417CF4EE-2FDB-4739-A8A6-40DDA06C85FB}" srcOrd="0" destOrd="0" presId="urn:microsoft.com/office/officeart/2018/2/layout/IconVerticalSolidList"/>
    <dgm:cxn modelId="{B479B32E-1DE2-4CEC-A469-0E559EA9E7B4}" type="presOf" srcId="{557ABEA0-8421-4995-93F8-C7A18D336638}" destId="{22FF6F3E-030A-4A95-9094-AA90FD96F252}" srcOrd="0" destOrd="0" presId="urn:microsoft.com/office/officeart/2018/2/layout/IconVerticalSolidList"/>
    <dgm:cxn modelId="{B539AA34-3128-4610-84C2-5BB274E2C5FE}" type="presOf" srcId="{B3AD0FD0-A390-4429-9602-879F1421B4FE}" destId="{0326A6F0-1699-4BF6-9E08-C095472F462F}" srcOrd="0" destOrd="0" presId="urn:microsoft.com/office/officeart/2018/2/layout/IconVerticalSolidList"/>
    <dgm:cxn modelId="{DD24123F-AEF9-4A7D-A57C-FB69F43F1106}" type="presOf" srcId="{36B8DB61-9AE5-46A4-93C6-B4EC7D800DEB}" destId="{6670C448-1A8C-4C67-85B8-6C5A89B1EA12}" srcOrd="0" destOrd="0" presId="urn:microsoft.com/office/officeart/2018/2/layout/IconVerticalSolidList"/>
    <dgm:cxn modelId="{449FD951-ED8E-4306-A0FE-D0FF04164F92}" srcId="{B3AD0FD0-A390-4429-9602-879F1421B4FE}" destId="{7597A4CC-ADCE-4FAC-9509-E9FF29161980}" srcOrd="3" destOrd="0" parTransId="{AD0F0459-5481-4615-B2A4-8560BB5EEB58}" sibTransId="{73075599-A4A2-4EC4-8203-926BD9A56E3C}"/>
    <dgm:cxn modelId="{D72D8757-50A0-4E24-8F7A-D561B0E9ABEC}" srcId="{B3AD0FD0-A390-4429-9602-879F1421B4FE}" destId="{557ABEA0-8421-4995-93F8-C7A18D336638}" srcOrd="1" destOrd="0" parTransId="{9BB38480-D076-4B17-974D-F8A065E20FE5}" sibTransId="{7AAD94BA-84D9-4A96-96A1-E9DA83642F5A}"/>
    <dgm:cxn modelId="{EB435868-7FDA-4237-BDB1-AED9D5AD4B3B}" srcId="{B3AD0FD0-A390-4429-9602-879F1421B4FE}" destId="{35E3556C-AA05-4310-8B99-58D51553EAE7}" srcOrd="5" destOrd="0" parTransId="{510B3200-55A2-439F-9357-8850EE00BC4E}" sibTransId="{76A0E1BF-55F9-4095-BA78-C3C6C9DDA7D1}"/>
    <dgm:cxn modelId="{4DC6B875-FA3E-4703-902E-3A762AE4EA8C}" type="presOf" srcId="{7597A4CC-ADCE-4FAC-9509-E9FF29161980}" destId="{61407434-9C7D-4D24-BCA5-949A5F141D02}" srcOrd="0" destOrd="0" presId="urn:microsoft.com/office/officeart/2018/2/layout/IconVerticalSolidList"/>
    <dgm:cxn modelId="{31F2DD89-6AEE-4568-AF70-9414F673F427}" srcId="{B3AD0FD0-A390-4429-9602-879F1421B4FE}" destId="{36B8DB61-9AE5-46A4-93C6-B4EC7D800DEB}" srcOrd="2" destOrd="0" parTransId="{DCBC0036-1778-464B-8850-FD165391B4EB}" sibTransId="{3B819D9A-DEC7-4D74-B550-FA2D91CAE6CF}"/>
    <dgm:cxn modelId="{7E9703D0-F44C-474A-B917-F1DFF867E720}" srcId="{B3AD0FD0-A390-4429-9602-879F1421B4FE}" destId="{E97DFEE1-E1F5-4D6D-B1D0-48209F37DCC1}" srcOrd="4" destOrd="0" parTransId="{48FB9C3B-2422-483B-A697-55CDB2B353D9}" sibTransId="{76C6169C-367A-4519-988C-C48AA3D61F7D}"/>
    <dgm:cxn modelId="{E9C95BDB-56DD-4C72-AA6C-AE6655F449EE}" type="presOf" srcId="{139EA09C-A0BA-4342-BB8F-94B340E87707}" destId="{8BD2A0B1-4FA1-408C-9D3C-0AFC7E22669D}" srcOrd="0" destOrd="0" presId="urn:microsoft.com/office/officeart/2018/2/layout/IconVerticalSolidList"/>
    <dgm:cxn modelId="{307E94DD-C9FC-44F2-8548-6D54627291E0}" srcId="{B3AD0FD0-A390-4429-9602-879F1421B4FE}" destId="{139EA09C-A0BA-4342-BB8F-94B340E87707}" srcOrd="0" destOrd="0" parTransId="{EBD164B7-AC46-4D56-A1E8-504FF460B9E8}" sibTransId="{4C6EEE82-05D1-4956-BE6F-E3B28C30CC2C}"/>
    <dgm:cxn modelId="{4776A5E5-3264-45BF-9484-5F6058B5D416}" type="presOf" srcId="{35E3556C-AA05-4310-8B99-58D51553EAE7}" destId="{60AF4B1C-68C1-43D8-B160-D277D2E1C293}" srcOrd="0" destOrd="0" presId="urn:microsoft.com/office/officeart/2018/2/layout/IconVerticalSolidList"/>
    <dgm:cxn modelId="{0B40E941-9A11-4890-97BC-45191EC415AE}" type="presParOf" srcId="{0326A6F0-1699-4BF6-9E08-C095472F462F}" destId="{86736703-334C-4037-9C25-1F140E000634}" srcOrd="0" destOrd="0" presId="urn:microsoft.com/office/officeart/2018/2/layout/IconVerticalSolidList"/>
    <dgm:cxn modelId="{CBEC2B7B-C923-454D-A1B4-A75063AC10C1}" type="presParOf" srcId="{86736703-334C-4037-9C25-1F140E000634}" destId="{71244E3B-228C-4A4F-A897-4519B20C0EA3}" srcOrd="0" destOrd="0" presId="urn:microsoft.com/office/officeart/2018/2/layout/IconVerticalSolidList"/>
    <dgm:cxn modelId="{EA3C32CA-3C44-4297-BFD0-16BF5DBED719}" type="presParOf" srcId="{86736703-334C-4037-9C25-1F140E000634}" destId="{41AD5101-5E97-46D9-872C-A4D05D64A4FC}" srcOrd="1" destOrd="0" presId="urn:microsoft.com/office/officeart/2018/2/layout/IconVerticalSolidList"/>
    <dgm:cxn modelId="{660D9DBC-5C3B-4D2B-9DDA-304941C984FC}" type="presParOf" srcId="{86736703-334C-4037-9C25-1F140E000634}" destId="{29BA197B-54C5-4220-B6AC-B0A2AEFAA6EF}" srcOrd="2" destOrd="0" presId="urn:microsoft.com/office/officeart/2018/2/layout/IconVerticalSolidList"/>
    <dgm:cxn modelId="{1F2D198B-8E88-479B-8863-1D919AE853C3}" type="presParOf" srcId="{86736703-334C-4037-9C25-1F140E000634}" destId="{8BD2A0B1-4FA1-408C-9D3C-0AFC7E22669D}" srcOrd="3" destOrd="0" presId="urn:microsoft.com/office/officeart/2018/2/layout/IconVerticalSolidList"/>
    <dgm:cxn modelId="{CFA0790E-E9C5-4397-81AC-64AD8F98573D}" type="presParOf" srcId="{0326A6F0-1699-4BF6-9E08-C095472F462F}" destId="{6852EA41-CF42-43E3-A0E5-925322BE476B}" srcOrd="1" destOrd="0" presId="urn:microsoft.com/office/officeart/2018/2/layout/IconVerticalSolidList"/>
    <dgm:cxn modelId="{344FE974-EBBF-4710-89B8-994C1E257F83}" type="presParOf" srcId="{0326A6F0-1699-4BF6-9E08-C095472F462F}" destId="{F8F7AFD0-6D7E-4E0F-A944-56E14733E094}" srcOrd="2" destOrd="0" presId="urn:microsoft.com/office/officeart/2018/2/layout/IconVerticalSolidList"/>
    <dgm:cxn modelId="{88BB05FE-7E43-4CC1-9D91-7D5000A4C0E8}" type="presParOf" srcId="{F8F7AFD0-6D7E-4E0F-A944-56E14733E094}" destId="{BF65D48F-4A46-424D-9BF1-827D481E2828}" srcOrd="0" destOrd="0" presId="urn:microsoft.com/office/officeart/2018/2/layout/IconVerticalSolidList"/>
    <dgm:cxn modelId="{EC5341CA-7575-4BC3-A89B-2C0B7E14CE26}" type="presParOf" srcId="{F8F7AFD0-6D7E-4E0F-A944-56E14733E094}" destId="{E91C433B-F4F6-404B-B5B8-B8BFEA0196C1}" srcOrd="1" destOrd="0" presId="urn:microsoft.com/office/officeart/2018/2/layout/IconVerticalSolidList"/>
    <dgm:cxn modelId="{39224BC4-6F42-4E69-8E3D-96839AC4F047}" type="presParOf" srcId="{F8F7AFD0-6D7E-4E0F-A944-56E14733E094}" destId="{B80ED2A2-CF5A-47C1-9670-C56F31036620}" srcOrd="2" destOrd="0" presId="urn:microsoft.com/office/officeart/2018/2/layout/IconVerticalSolidList"/>
    <dgm:cxn modelId="{19A9FDF6-A2FB-4E15-9904-E63FF067F2F0}" type="presParOf" srcId="{F8F7AFD0-6D7E-4E0F-A944-56E14733E094}" destId="{22FF6F3E-030A-4A95-9094-AA90FD96F252}" srcOrd="3" destOrd="0" presId="urn:microsoft.com/office/officeart/2018/2/layout/IconVerticalSolidList"/>
    <dgm:cxn modelId="{187C607C-BD57-4DAE-AF6C-6D74DB1212FF}" type="presParOf" srcId="{0326A6F0-1699-4BF6-9E08-C095472F462F}" destId="{FA40324A-08F4-45F8-B39D-9C7379C690BD}" srcOrd="3" destOrd="0" presId="urn:microsoft.com/office/officeart/2018/2/layout/IconVerticalSolidList"/>
    <dgm:cxn modelId="{86D03D9E-9ADC-495F-BE94-B31901BF0CEE}" type="presParOf" srcId="{0326A6F0-1699-4BF6-9E08-C095472F462F}" destId="{974FFE10-F452-4DE4-91DD-00F445C4D87B}" srcOrd="4" destOrd="0" presId="urn:microsoft.com/office/officeart/2018/2/layout/IconVerticalSolidList"/>
    <dgm:cxn modelId="{D0BBC9FE-665E-41BE-BA96-DBD12891408F}" type="presParOf" srcId="{974FFE10-F452-4DE4-91DD-00F445C4D87B}" destId="{3B951233-789B-43AC-BA78-B705726F5CC6}" srcOrd="0" destOrd="0" presId="urn:microsoft.com/office/officeart/2018/2/layout/IconVerticalSolidList"/>
    <dgm:cxn modelId="{4FA63889-5BC1-4A88-901D-FD777DFE9D01}" type="presParOf" srcId="{974FFE10-F452-4DE4-91DD-00F445C4D87B}" destId="{4813FD47-364B-4B27-BF7F-2487D42DEDB1}" srcOrd="1" destOrd="0" presId="urn:microsoft.com/office/officeart/2018/2/layout/IconVerticalSolidList"/>
    <dgm:cxn modelId="{E41504B7-754C-4714-AEF3-ADC75AE3BD46}" type="presParOf" srcId="{974FFE10-F452-4DE4-91DD-00F445C4D87B}" destId="{46600B92-0C27-4F74-BCB8-C09252E9DF66}" srcOrd="2" destOrd="0" presId="urn:microsoft.com/office/officeart/2018/2/layout/IconVerticalSolidList"/>
    <dgm:cxn modelId="{5F60447C-BE3F-4A1A-B797-C5C7B093E73F}" type="presParOf" srcId="{974FFE10-F452-4DE4-91DD-00F445C4D87B}" destId="{6670C448-1A8C-4C67-85B8-6C5A89B1EA12}" srcOrd="3" destOrd="0" presId="urn:microsoft.com/office/officeart/2018/2/layout/IconVerticalSolidList"/>
    <dgm:cxn modelId="{4EC705C8-4A08-41B1-B0A8-4E7D7B7021F3}" type="presParOf" srcId="{0326A6F0-1699-4BF6-9E08-C095472F462F}" destId="{52F48481-E544-4D2C-9EA9-B1B302FB16B6}" srcOrd="5" destOrd="0" presId="urn:microsoft.com/office/officeart/2018/2/layout/IconVerticalSolidList"/>
    <dgm:cxn modelId="{AC70928B-4F97-4F17-B5DB-778A7CB679AD}" type="presParOf" srcId="{0326A6F0-1699-4BF6-9E08-C095472F462F}" destId="{90C18886-F1C1-4529-B55D-699BA6503795}" srcOrd="6" destOrd="0" presId="urn:microsoft.com/office/officeart/2018/2/layout/IconVerticalSolidList"/>
    <dgm:cxn modelId="{C0AA77EE-FA0C-4FBB-A205-B42B6D2D7412}" type="presParOf" srcId="{90C18886-F1C1-4529-B55D-699BA6503795}" destId="{C63C37E9-37AD-4118-BCD2-48248076E51F}" srcOrd="0" destOrd="0" presId="urn:microsoft.com/office/officeart/2018/2/layout/IconVerticalSolidList"/>
    <dgm:cxn modelId="{4E976F0E-34D6-46E4-8CC8-318F92EEA574}" type="presParOf" srcId="{90C18886-F1C1-4529-B55D-699BA6503795}" destId="{40332760-E426-4AE1-AA11-589AA33B2952}" srcOrd="1" destOrd="0" presId="urn:microsoft.com/office/officeart/2018/2/layout/IconVerticalSolidList"/>
    <dgm:cxn modelId="{B6852B01-9BD3-4A6C-A452-5140722C9112}" type="presParOf" srcId="{90C18886-F1C1-4529-B55D-699BA6503795}" destId="{EDAEBABD-1A43-405D-AA41-B2E892294794}" srcOrd="2" destOrd="0" presId="urn:microsoft.com/office/officeart/2018/2/layout/IconVerticalSolidList"/>
    <dgm:cxn modelId="{6A3C7703-CABC-45D5-92E1-CD10A0447B56}" type="presParOf" srcId="{90C18886-F1C1-4529-B55D-699BA6503795}" destId="{61407434-9C7D-4D24-BCA5-949A5F141D02}" srcOrd="3" destOrd="0" presId="urn:microsoft.com/office/officeart/2018/2/layout/IconVerticalSolidList"/>
    <dgm:cxn modelId="{98BDD61F-94FD-41F2-81FF-49CC35CC53E1}" type="presParOf" srcId="{0326A6F0-1699-4BF6-9E08-C095472F462F}" destId="{60676390-7204-471B-91BE-21DFFDC5A394}" srcOrd="7" destOrd="0" presId="urn:microsoft.com/office/officeart/2018/2/layout/IconVerticalSolidList"/>
    <dgm:cxn modelId="{30A3B8A3-8535-4E48-B11A-0C8D90D08B5A}" type="presParOf" srcId="{0326A6F0-1699-4BF6-9E08-C095472F462F}" destId="{76AB496F-C3F4-4194-93DC-3D56A5025C63}" srcOrd="8" destOrd="0" presId="urn:microsoft.com/office/officeart/2018/2/layout/IconVerticalSolidList"/>
    <dgm:cxn modelId="{A5D278F4-C24B-4FF0-A91D-47A4AEB7C5CA}" type="presParOf" srcId="{76AB496F-C3F4-4194-93DC-3D56A5025C63}" destId="{6C407EF4-863B-4808-AEF5-500F65BDA273}" srcOrd="0" destOrd="0" presId="urn:microsoft.com/office/officeart/2018/2/layout/IconVerticalSolidList"/>
    <dgm:cxn modelId="{7DB889EA-AA58-4A4E-8AE3-73C6D70B108C}" type="presParOf" srcId="{76AB496F-C3F4-4194-93DC-3D56A5025C63}" destId="{9D80C427-0631-4AFF-819D-CE05172E9054}" srcOrd="1" destOrd="0" presId="urn:microsoft.com/office/officeart/2018/2/layout/IconVerticalSolidList"/>
    <dgm:cxn modelId="{50834B93-B502-479B-9D22-B8CB24330D46}" type="presParOf" srcId="{76AB496F-C3F4-4194-93DC-3D56A5025C63}" destId="{09AF03D4-0701-451C-9B00-6F3E35AEF99A}" srcOrd="2" destOrd="0" presId="urn:microsoft.com/office/officeart/2018/2/layout/IconVerticalSolidList"/>
    <dgm:cxn modelId="{6518E5AD-41A3-4830-91EF-82A8A5CBFD2E}" type="presParOf" srcId="{76AB496F-C3F4-4194-93DC-3D56A5025C63}" destId="{417CF4EE-2FDB-4739-A8A6-40DDA06C85FB}" srcOrd="3" destOrd="0" presId="urn:microsoft.com/office/officeart/2018/2/layout/IconVerticalSolidList"/>
    <dgm:cxn modelId="{103E109F-26A0-4FC8-8051-6360F5B303D6}" type="presParOf" srcId="{0326A6F0-1699-4BF6-9E08-C095472F462F}" destId="{DCCAA992-131E-4B28-8BBF-A2633079FD22}" srcOrd="9" destOrd="0" presId="urn:microsoft.com/office/officeart/2018/2/layout/IconVerticalSolidList"/>
    <dgm:cxn modelId="{858316B8-938F-44AC-B115-C08C5B68043E}" type="presParOf" srcId="{0326A6F0-1699-4BF6-9E08-C095472F462F}" destId="{9F5FB218-A26A-4779-B718-592550BD804A}" srcOrd="10" destOrd="0" presId="urn:microsoft.com/office/officeart/2018/2/layout/IconVerticalSolidList"/>
    <dgm:cxn modelId="{E3506E7A-C871-479F-B184-0BA0B12ADF94}" type="presParOf" srcId="{9F5FB218-A26A-4779-B718-592550BD804A}" destId="{46A25F87-0444-4404-AFFB-9985BF5F44D8}" srcOrd="0" destOrd="0" presId="urn:microsoft.com/office/officeart/2018/2/layout/IconVerticalSolidList"/>
    <dgm:cxn modelId="{AC34F1E1-54CD-4C76-9907-9295C030E208}" type="presParOf" srcId="{9F5FB218-A26A-4779-B718-592550BD804A}" destId="{D7B8801E-257D-4C5D-981E-9594E166639B}" srcOrd="1" destOrd="0" presId="urn:microsoft.com/office/officeart/2018/2/layout/IconVerticalSolidList"/>
    <dgm:cxn modelId="{347EEBD5-A3DD-4D26-A44C-7087BBBE24E7}" type="presParOf" srcId="{9F5FB218-A26A-4779-B718-592550BD804A}" destId="{631E42A3-D1D5-4B21-B38B-2B62D374A649}" srcOrd="2" destOrd="0" presId="urn:microsoft.com/office/officeart/2018/2/layout/IconVerticalSolidList"/>
    <dgm:cxn modelId="{00666707-A218-499C-903A-0F57D6E7C832}" type="presParOf" srcId="{9F5FB218-A26A-4779-B718-592550BD804A}" destId="{60AF4B1C-68C1-43D8-B160-D277D2E1C2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44E3B-228C-4A4F-A897-4519B20C0EA3}">
      <dsp:nvSpPr>
        <dsp:cNvPr id="0" name=""/>
        <dsp:cNvSpPr/>
      </dsp:nvSpPr>
      <dsp:spPr>
        <a:xfrm>
          <a:off x="0" y="4117"/>
          <a:ext cx="5392217" cy="6577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D5101-5E97-46D9-872C-A4D05D64A4FC}">
      <dsp:nvSpPr>
        <dsp:cNvPr id="0" name=""/>
        <dsp:cNvSpPr/>
      </dsp:nvSpPr>
      <dsp:spPr>
        <a:xfrm>
          <a:off x="198962" y="152106"/>
          <a:ext cx="362103" cy="361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2A0B1-4FA1-408C-9D3C-0AFC7E22669D}">
      <dsp:nvSpPr>
        <dsp:cNvPr id="0" name=""/>
        <dsp:cNvSpPr/>
      </dsp:nvSpPr>
      <dsp:spPr>
        <a:xfrm>
          <a:off x="760028" y="4117"/>
          <a:ext cx="4609169" cy="698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60" tIns="73960" rIns="73960" bIns="739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Agent –</a:t>
          </a:r>
        </a:p>
      </dsp:txBody>
      <dsp:txXfrm>
        <a:off x="760028" y="4117"/>
        <a:ext cx="4609169" cy="698834"/>
      </dsp:txXfrm>
    </dsp:sp>
    <dsp:sp modelId="{BF65D48F-4A46-424D-9BF1-827D481E2828}">
      <dsp:nvSpPr>
        <dsp:cNvPr id="0" name=""/>
        <dsp:cNvSpPr/>
      </dsp:nvSpPr>
      <dsp:spPr>
        <a:xfrm>
          <a:off x="0" y="877661"/>
          <a:ext cx="5392217" cy="6577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C433B-F4F6-404B-B5B8-B8BFEA0196C1}">
      <dsp:nvSpPr>
        <dsp:cNvPr id="0" name=""/>
        <dsp:cNvSpPr/>
      </dsp:nvSpPr>
      <dsp:spPr>
        <a:xfrm>
          <a:off x="198962" y="1025649"/>
          <a:ext cx="362103" cy="361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F6F3E-030A-4A95-9094-AA90FD96F252}">
      <dsp:nvSpPr>
        <dsp:cNvPr id="0" name=""/>
        <dsp:cNvSpPr/>
      </dsp:nvSpPr>
      <dsp:spPr>
        <a:xfrm>
          <a:off x="760028" y="877661"/>
          <a:ext cx="4609169" cy="698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60" tIns="73960" rIns="73960" bIns="739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Action - </a:t>
          </a:r>
        </a:p>
      </dsp:txBody>
      <dsp:txXfrm>
        <a:off x="760028" y="877661"/>
        <a:ext cx="4609169" cy="698834"/>
      </dsp:txXfrm>
    </dsp:sp>
    <dsp:sp modelId="{3B951233-789B-43AC-BA78-B705726F5CC6}">
      <dsp:nvSpPr>
        <dsp:cNvPr id="0" name=""/>
        <dsp:cNvSpPr/>
      </dsp:nvSpPr>
      <dsp:spPr>
        <a:xfrm>
          <a:off x="0" y="1751204"/>
          <a:ext cx="5392217" cy="6577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3FD47-364B-4B27-BF7F-2487D42DEDB1}">
      <dsp:nvSpPr>
        <dsp:cNvPr id="0" name=""/>
        <dsp:cNvSpPr/>
      </dsp:nvSpPr>
      <dsp:spPr>
        <a:xfrm>
          <a:off x="198962" y="1899193"/>
          <a:ext cx="362103" cy="361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0C448-1A8C-4C67-85B8-6C5A89B1EA12}">
      <dsp:nvSpPr>
        <dsp:cNvPr id="0" name=""/>
        <dsp:cNvSpPr/>
      </dsp:nvSpPr>
      <dsp:spPr>
        <a:xfrm>
          <a:off x="760028" y="1751204"/>
          <a:ext cx="4609169" cy="698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60" tIns="73960" rIns="73960" bIns="739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Environment - </a:t>
          </a:r>
        </a:p>
      </dsp:txBody>
      <dsp:txXfrm>
        <a:off x="760028" y="1751204"/>
        <a:ext cx="4609169" cy="698834"/>
      </dsp:txXfrm>
    </dsp:sp>
    <dsp:sp modelId="{C63C37E9-37AD-4118-BCD2-48248076E51F}">
      <dsp:nvSpPr>
        <dsp:cNvPr id="0" name=""/>
        <dsp:cNvSpPr/>
      </dsp:nvSpPr>
      <dsp:spPr>
        <a:xfrm>
          <a:off x="0" y="2624748"/>
          <a:ext cx="5392217" cy="6577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32760-E426-4AE1-AA11-589AA33B2952}">
      <dsp:nvSpPr>
        <dsp:cNvPr id="0" name=""/>
        <dsp:cNvSpPr/>
      </dsp:nvSpPr>
      <dsp:spPr>
        <a:xfrm>
          <a:off x="198962" y="2772736"/>
          <a:ext cx="362103" cy="3617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07434-9C7D-4D24-BCA5-949A5F141D02}">
      <dsp:nvSpPr>
        <dsp:cNvPr id="0" name=""/>
        <dsp:cNvSpPr/>
      </dsp:nvSpPr>
      <dsp:spPr>
        <a:xfrm>
          <a:off x="760028" y="2624748"/>
          <a:ext cx="4609169" cy="698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60" tIns="73960" rIns="73960" bIns="739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Reward - </a:t>
          </a:r>
        </a:p>
      </dsp:txBody>
      <dsp:txXfrm>
        <a:off x="760028" y="2624748"/>
        <a:ext cx="4609169" cy="698834"/>
      </dsp:txXfrm>
    </dsp:sp>
    <dsp:sp modelId="{6C407EF4-863B-4808-AEF5-500F65BDA273}">
      <dsp:nvSpPr>
        <dsp:cNvPr id="0" name=""/>
        <dsp:cNvSpPr/>
      </dsp:nvSpPr>
      <dsp:spPr>
        <a:xfrm>
          <a:off x="0" y="3498291"/>
          <a:ext cx="5392217" cy="6577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0C427-0631-4AFF-819D-CE05172E9054}">
      <dsp:nvSpPr>
        <dsp:cNvPr id="0" name=""/>
        <dsp:cNvSpPr/>
      </dsp:nvSpPr>
      <dsp:spPr>
        <a:xfrm>
          <a:off x="198962" y="3646280"/>
          <a:ext cx="362103" cy="3617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CF4EE-2FDB-4739-A8A6-40DDA06C85FB}">
      <dsp:nvSpPr>
        <dsp:cNvPr id="0" name=""/>
        <dsp:cNvSpPr/>
      </dsp:nvSpPr>
      <dsp:spPr>
        <a:xfrm>
          <a:off x="760028" y="3498291"/>
          <a:ext cx="4609169" cy="698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60" tIns="73960" rIns="73960" bIns="739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State – </a:t>
          </a:r>
        </a:p>
      </dsp:txBody>
      <dsp:txXfrm>
        <a:off x="760028" y="3498291"/>
        <a:ext cx="4609169" cy="698834"/>
      </dsp:txXfrm>
    </dsp:sp>
    <dsp:sp modelId="{46A25F87-0444-4404-AFFB-9985BF5F44D8}">
      <dsp:nvSpPr>
        <dsp:cNvPr id="0" name=""/>
        <dsp:cNvSpPr/>
      </dsp:nvSpPr>
      <dsp:spPr>
        <a:xfrm>
          <a:off x="0" y="4371835"/>
          <a:ext cx="5392217" cy="6577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8801E-257D-4C5D-981E-9594E166639B}">
      <dsp:nvSpPr>
        <dsp:cNvPr id="0" name=""/>
        <dsp:cNvSpPr/>
      </dsp:nvSpPr>
      <dsp:spPr>
        <a:xfrm>
          <a:off x="199156" y="4519823"/>
          <a:ext cx="362103" cy="3617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F4B1C-68C1-43D8-B160-D277D2E1C293}">
      <dsp:nvSpPr>
        <dsp:cNvPr id="0" name=""/>
        <dsp:cNvSpPr/>
      </dsp:nvSpPr>
      <dsp:spPr>
        <a:xfrm>
          <a:off x="760417" y="4371835"/>
          <a:ext cx="4584274" cy="698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60" tIns="73960" rIns="73960" bIns="739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Goal: The agent must take actions on the environment such that the sum of the rewards for those actions shall be maximized through repeated interactions.</a:t>
          </a:r>
        </a:p>
      </dsp:txBody>
      <dsp:txXfrm>
        <a:off x="760417" y="4371835"/>
        <a:ext cx="4584274" cy="698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CBB43-BCE7-E54C-8565-E8A3DA9FFB2B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2A7CC-127A-D141-A6E1-AF76D61A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88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2A7CC-127A-D141-A6E1-AF76D61A52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57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2A7CC-127A-D141-A6E1-AF76D61A52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4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1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8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5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7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0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5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4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0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7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14/12/2022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8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ZA"/>
              <a:t>14/12/2022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Intro to RL | indabax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9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8" r:id="rId10"/>
    <p:sldLayoutId id="2147483747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2F22D-0AE7-1CD7-46CA-B3597AF23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4543494" cy="2696866"/>
          </a:xfrm>
        </p:spPr>
        <p:txBody>
          <a:bodyPr>
            <a:normAutofit/>
          </a:bodyPr>
          <a:lstStyle/>
          <a:p>
            <a:r>
              <a:rPr lang="en-US" dirty="0"/>
              <a:t>A Gentle Introduction to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4F33D-8B43-56FF-9C85-C8C5CDC7B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359459" cy="12878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Ashwinee Pandey</a:t>
            </a:r>
          </a:p>
          <a:p>
            <a:r>
              <a:rPr lang="en-US" dirty="0" err="1"/>
              <a:t>IndabaX</a:t>
            </a:r>
            <a:r>
              <a:rPr lang="en-US" dirty="0"/>
              <a:t> ‘22</a:t>
            </a:r>
          </a:p>
          <a:p>
            <a:r>
              <a:rPr lang="en-US" dirty="0"/>
              <a:t>University of </a:t>
            </a:r>
            <a:r>
              <a:rPr lang="en-US" dirty="0" err="1"/>
              <a:t>pretoria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 descr="Triangular abstract background">
            <a:extLst>
              <a:ext uri="{FF2B5EF4-FFF2-40B4-BE49-F238E27FC236}">
                <a16:creationId xmlns:a16="http://schemas.microsoft.com/office/drawing/2014/main" id="{A04F2E58-04DE-AA52-A5EA-0C9D94AA6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37" r="29208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4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1"/>
            <a:ext cx="7902188" cy="886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Exploration vs Exploitation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A07ED31-6FA0-4967-A8DD-C5388BC17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1F06FE-E961-6695-CBA4-C2EFFED9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2402603"/>
            <a:ext cx="9016409" cy="292753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1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1"/>
            <a:ext cx="7902188" cy="886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Experience vs Data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A07ED31-6FA0-4967-A8DD-C5388BC17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1F06FE-E961-6695-CBA4-C2EFFED9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2402603"/>
            <a:ext cx="9016409" cy="292753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2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1"/>
            <a:ext cx="7902188" cy="886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Q-Learning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A07ED31-6FA0-4967-A8DD-C5388BC17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1F06FE-E961-6695-CBA4-C2EFFED9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2402603"/>
            <a:ext cx="9016409" cy="292753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3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1"/>
            <a:ext cx="7902188" cy="88696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How do I know how good my Agent is?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A07ED31-6FA0-4967-A8DD-C5388BC17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 to RL | indabax 2022</a:t>
            </a:r>
            <a:endParaRPr lang="en-US" b="1" kern="1200" cap="all" spc="3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1F06FE-E961-6695-CBA4-C2EFFED9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2402603"/>
            <a:ext cx="9016409" cy="2927536"/>
          </a:xfrm>
        </p:spPr>
        <p:txBody>
          <a:bodyPr>
            <a:normAutofit/>
          </a:bodyPr>
          <a:lstStyle/>
          <a:p>
            <a:r>
              <a:rPr lang="en-US" dirty="0"/>
              <a:t>No labels – can’t use traditional KPIs like Confusion matrices or MSE,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51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0"/>
            <a:ext cx="4323907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Differences to Deep Learning?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 to RL | indabax 2022</a:t>
            </a:r>
            <a:endParaRPr lang="en-US" b="1" kern="1200" cap="all" spc="3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CBC0227-34D3-B060-2BB5-2BBCF2AA8F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421822"/>
              </p:ext>
            </p:extLst>
          </p:nvPr>
        </p:nvGraphicFramePr>
        <p:xfrm>
          <a:off x="6149163" y="1940804"/>
          <a:ext cx="5399370" cy="2976393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2724327">
                  <a:extLst>
                    <a:ext uri="{9D8B030D-6E8A-4147-A177-3AD203B41FA5}">
                      <a16:colId xmlns:a16="http://schemas.microsoft.com/office/drawing/2014/main" val="1228764883"/>
                    </a:ext>
                  </a:extLst>
                </a:gridCol>
                <a:gridCol w="2675043">
                  <a:extLst>
                    <a:ext uri="{9D8B030D-6E8A-4147-A177-3AD203B41FA5}">
                      <a16:colId xmlns:a16="http://schemas.microsoft.com/office/drawing/2014/main" val="2535460713"/>
                    </a:ext>
                  </a:extLst>
                </a:gridCol>
              </a:tblGrid>
              <a:tr h="615064">
                <a:tc>
                  <a:txBody>
                    <a:bodyPr/>
                    <a:lstStyle/>
                    <a:p>
                      <a:r>
                        <a:rPr lang="en-US" sz="2300" b="1" cap="none" spc="0" dirty="0">
                          <a:solidFill>
                            <a:schemeClr val="bg1"/>
                          </a:solidFill>
                        </a:rPr>
                        <a:t>Supervised DL</a:t>
                      </a:r>
                    </a:p>
                  </a:txBody>
                  <a:tcPr marL="90324" marR="129034" marT="25807" marB="19355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1" cap="none" spc="0">
                          <a:solidFill>
                            <a:schemeClr val="bg1"/>
                          </a:solidFill>
                        </a:rPr>
                        <a:t>RL</a:t>
                      </a:r>
                    </a:p>
                  </a:txBody>
                  <a:tcPr marL="90324" marR="129034" marT="25807" marB="19355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7105"/>
                  </a:ext>
                </a:extLst>
              </a:tr>
              <a:tr h="1045178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bg1"/>
                          </a:solidFill>
                        </a:rPr>
                        <a:t>Need data to train model</a:t>
                      </a:r>
                    </a:p>
                  </a:txBody>
                  <a:tcPr marL="90324" marR="129034" marT="25807" marB="193551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bg1"/>
                          </a:solidFill>
                        </a:rPr>
                        <a:t>Do not necessarily need data to train model (off-policy)</a:t>
                      </a:r>
                    </a:p>
                  </a:txBody>
                  <a:tcPr marL="90324" marR="129034" marT="25807" marB="1935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340801"/>
                  </a:ext>
                </a:extLst>
              </a:tr>
              <a:tr h="787110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bg1"/>
                          </a:solidFill>
                        </a:rPr>
                        <a:t>Aim is to minimize loss function</a:t>
                      </a:r>
                    </a:p>
                  </a:txBody>
                  <a:tcPr marL="90324" marR="129034" marT="25807" marB="193551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bg1"/>
                          </a:solidFill>
                        </a:rPr>
                        <a:t>Aim is to </a:t>
                      </a:r>
                      <a:r>
                        <a:rPr lang="en-US" sz="1700" cap="none" spc="0" err="1">
                          <a:solidFill>
                            <a:schemeClr val="bg1"/>
                          </a:solidFill>
                        </a:rPr>
                        <a:t>maximise</a:t>
                      </a:r>
                      <a:r>
                        <a:rPr lang="en-US" sz="1700" cap="none" spc="0">
                          <a:solidFill>
                            <a:schemeClr val="bg1"/>
                          </a:solidFill>
                        </a:rPr>
                        <a:t> reward function</a:t>
                      </a:r>
                    </a:p>
                  </a:txBody>
                  <a:tcPr marL="90324" marR="129034" marT="25807" marB="1935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541704"/>
                  </a:ext>
                </a:extLst>
              </a:tr>
              <a:tr h="529041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bg1"/>
                          </a:solidFill>
                        </a:rPr>
                        <a:t>Gradient descent</a:t>
                      </a:r>
                    </a:p>
                  </a:txBody>
                  <a:tcPr marL="90324" marR="129034" marT="25807" marB="193551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bg1"/>
                          </a:solidFill>
                        </a:rPr>
                        <a:t>Gradient Ascent</a:t>
                      </a:r>
                    </a:p>
                  </a:txBody>
                  <a:tcPr marL="90324" marR="129034" marT="25807" marB="1935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08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11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want to learn more, how do I proceed?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AE71-ABAA-CCED-5E0E-0D8C387E4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Textbook: Reinforcement Learning An Introduction – By Richard Sutton and Andrew </a:t>
            </a:r>
            <a:r>
              <a:rPr lang="en-US" dirty="0" err="1"/>
              <a:t>Barto</a:t>
            </a:r>
            <a:r>
              <a:rPr lang="en-US" dirty="0"/>
              <a:t> (Free online copy available: http://</a:t>
            </a:r>
            <a:r>
              <a:rPr lang="en-US" dirty="0" err="1"/>
              <a:t>incompleteideas.net</a:t>
            </a:r>
            <a:r>
              <a:rPr lang="en-US" dirty="0"/>
              <a:t>/book/the-book-2nd.html)</a:t>
            </a:r>
          </a:p>
          <a:p>
            <a:r>
              <a:rPr lang="en-US" dirty="0" err="1"/>
              <a:t>Deepmind</a:t>
            </a:r>
            <a:r>
              <a:rPr lang="en-US" dirty="0"/>
              <a:t> RL Course by David Silver: https://</a:t>
            </a:r>
            <a:r>
              <a:rPr lang="en-US" dirty="0" err="1"/>
              <a:t>www.deepmind.com</a:t>
            </a:r>
            <a:r>
              <a:rPr lang="en-US" dirty="0"/>
              <a:t>/learning-resources/introduction-to-reinforcement-learning-with-</a:t>
            </a:r>
            <a:r>
              <a:rPr lang="en-US" dirty="0" err="1"/>
              <a:t>david</a:t>
            </a:r>
            <a:r>
              <a:rPr lang="en-US" dirty="0"/>
              <a:t>-silver</a:t>
            </a:r>
          </a:p>
          <a:p>
            <a:r>
              <a:rPr lang="en-US" dirty="0"/>
              <a:t>Frameworks:  </a:t>
            </a:r>
            <a:r>
              <a:rPr lang="en-US" dirty="0" err="1"/>
              <a:t>Keras</a:t>
            </a:r>
            <a:r>
              <a:rPr lang="en-US" dirty="0"/>
              <a:t>-RL/Keras-RL2, </a:t>
            </a:r>
            <a:r>
              <a:rPr lang="en-US" dirty="0" err="1"/>
              <a:t>OpenAI</a:t>
            </a:r>
            <a:r>
              <a:rPr lang="en-US" dirty="0"/>
              <a:t> Baselines/Stable Baselines, ACME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C4BD9-C912-870B-E8A4-B484E8EB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77DB2-195B-9C7C-FEC0-BB7FA0E8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8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 &amp; A</a:t>
            </a:r>
            <a:b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A4629F-4E76-8209-0B0E-78701112C1E1}"/>
              </a:ext>
            </a:extLst>
          </p:cNvPr>
          <p:cNvSpPr txBox="1"/>
          <p:nvPr/>
        </p:nvSpPr>
        <p:spPr>
          <a:xfrm>
            <a:off x="914400" y="4171957"/>
            <a:ext cx="3943762" cy="1769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</a:pPr>
            <a:r>
              <a:rPr lang="en-US" sz="2000" dirty="0"/>
              <a:t>Thank you!</a:t>
            </a:r>
          </a:p>
        </p:txBody>
      </p:sp>
      <p:pic>
        <p:nvPicPr>
          <p:cNvPr id="14" name="Picture 13" descr="Yellow and blue symbols">
            <a:extLst>
              <a:ext uri="{FF2B5EF4-FFF2-40B4-BE49-F238E27FC236}">
                <a16:creationId xmlns:a16="http://schemas.microsoft.com/office/drawing/2014/main" id="{09491D84-3F6F-CDB9-9DD6-8E9679756D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9" r="16235" b="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A700C-8F55-781C-539A-5D560592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6DC8-E21D-A132-04CF-20CF58E3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99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608BC-76CF-BF0F-574D-A54F8388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0750"/>
            <a:ext cx="10110857" cy="1387934"/>
          </a:xfrm>
        </p:spPr>
        <p:txBody>
          <a:bodyPr anchor="b">
            <a:normAutofit/>
          </a:bodyPr>
          <a:lstStyle/>
          <a:p>
            <a:r>
              <a:rPr lang="en-US" dirty="0" err="1"/>
              <a:t>whoami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6FDC-45EB-386E-06FD-28BB19DA4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63664"/>
            <a:ext cx="9016409" cy="292753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Senior Data Scientist at Vodacom (M-</a:t>
            </a:r>
            <a:r>
              <a:rPr lang="en-US" dirty="0" err="1"/>
              <a:t>Pesa</a:t>
            </a:r>
            <a:r>
              <a:rPr lang="en-US" dirty="0"/>
              <a:t> Africa)</a:t>
            </a:r>
          </a:p>
          <a:p>
            <a:pPr>
              <a:buFontTx/>
              <a:buChar char="-"/>
            </a:pPr>
            <a:r>
              <a:rPr lang="en-US" dirty="0"/>
              <a:t>Master’s student at Stellenbosch University (Machine Learning &amp; Artificial Intelligence)</a:t>
            </a:r>
          </a:p>
          <a:p>
            <a:pPr>
              <a:buFontTx/>
              <a:buChar char="-"/>
            </a:pPr>
            <a:r>
              <a:rPr lang="en-US" dirty="0"/>
              <a:t>Get in touch: www.ashwineepandey.com</a:t>
            </a:r>
          </a:p>
          <a:p>
            <a:pPr>
              <a:buFontTx/>
              <a:buChar char="-"/>
            </a:pPr>
            <a:r>
              <a:rPr lang="en-US" dirty="0" err="1"/>
              <a:t>Github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ashwineepandey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LinkedIn: https://</a:t>
            </a:r>
            <a:r>
              <a:rPr lang="en-US" dirty="0" err="1"/>
              <a:t>www.linkedin.com</a:t>
            </a:r>
            <a:r>
              <a:rPr lang="en-US" dirty="0"/>
              <a:t>/in/</a:t>
            </a:r>
            <a:r>
              <a:rPr lang="en-US" dirty="0" err="1"/>
              <a:t>ashwineepandey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BAD413-F825-6370-DD26-A3A84FF4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6E346C-9789-2809-CF15-A3DEE870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0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EB19C-A858-4188-53D4-76485F82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0750"/>
            <a:ext cx="10110857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What will be covered?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AAB3-4AC0-A50D-7C79-DC6D17B8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63664"/>
            <a:ext cx="9016409" cy="2927536"/>
          </a:xfrm>
        </p:spPr>
        <p:txBody>
          <a:bodyPr>
            <a:normAutofit/>
          </a:bodyPr>
          <a:lstStyle/>
          <a:p>
            <a:r>
              <a:rPr lang="en-US" dirty="0"/>
              <a:t>[Theory] Basic concepts of Reinforcement Learning ~ 30 mins</a:t>
            </a:r>
          </a:p>
          <a:p>
            <a:r>
              <a:rPr lang="en-US" dirty="0"/>
              <a:t>[Notebook] Rudimentary </a:t>
            </a:r>
            <a:r>
              <a:rPr lang="en-US" dirty="0" err="1"/>
              <a:t>Gridworld</a:t>
            </a:r>
            <a:r>
              <a:rPr lang="en-US" dirty="0"/>
              <a:t> ~ 20 mins</a:t>
            </a:r>
          </a:p>
          <a:p>
            <a:r>
              <a:rPr lang="en-US" dirty="0"/>
              <a:t>[Script] Train and Predict </a:t>
            </a:r>
            <a:r>
              <a:rPr lang="en-US" dirty="0" err="1"/>
              <a:t>Gridworld</a:t>
            </a:r>
            <a:r>
              <a:rPr lang="en-US" dirty="0"/>
              <a:t> Agent ~30 mins</a:t>
            </a:r>
          </a:p>
          <a:p>
            <a:pPr marL="0" indent="0">
              <a:buNone/>
            </a:pPr>
            <a:r>
              <a:rPr lang="en-US" dirty="0"/>
              <a:t>By the end, you should be able to:</a:t>
            </a:r>
          </a:p>
          <a:p>
            <a:r>
              <a:rPr lang="en-US" dirty="0"/>
              <a:t>Have an understanding of how core concepts in RL</a:t>
            </a:r>
          </a:p>
          <a:p>
            <a:r>
              <a:rPr lang="en-US" dirty="0"/>
              <a:t>Be able to apply Python code to solve rudimentary problems in RL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8AF7B-5781-7688-8DDE-34E7B55F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ECFE-B814-4583-0D87-3217FE55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6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41" y="1124698"/>
            <a:ext cx="4714867" cy="131444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Reinforcement Learning?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4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1C0532-B23B-ED1B-3C5D-E8382033E0B8}"/>
              </a:ext>
            </a:extLst>
          </p:cNvPr>
          <p:cNvSpPr txBox="1"/>
          <p:nvPr/>
        </p:nvSpPr>
        <p:spPr>
          <a:xfrm>
            <a:off x="2941198" y="5984007"/>
            <a:ext cx="791602" cy="372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ED446DF-BEE0-557F-9A2C-C9E4F7EBF3AD}"/>
              </a:ext>
            </a:extLst>
          </p:cNvPr>
          <p:cNvGrpSpPr/>
          <p:nvPr/>
        </p:nvGrpSpPr>
        <p:grpSpPr>
          <a:xfrm>
            <a:off x="108295" y="2819224"/>
            <a:ext cx="5987705" cy="3285912"/>
            <a:chOff x="108295" y="2819224"/>
            <a:chExt cx="5987705" cy="3285912"/>
          </a:xfrm>
        </p:grpSpPr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A62D6BAD-1F39-809B-F221-EDEB3D99F6A2}"/>
                </a:ext>
              </a:extLst>
            </p:cNvPr>
            <p:cNvCxnSpPr>
              <a:cxnSpLocks/>
              <a:stCxn id="12" idx="1"/>
              <a:endCxn id="11" idx="1"/>
            </p:cNvCxnSpPr>
            <p:nvPr/>
          </p:nvCxnSpPr>
          <p:spPr>
            <a:xfrm rot="10800000" flipH="1" flipV="1">
              <a:off x="2765059" y="3391285"/>
              <a:ext cx="64516" cy="2141789"/>
            </a:xfrm>
            <a:prstGeom prst="curvedConnector3">
              <a:avLst>
                <a:gd name="adj1" fmla="val -2989417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A05B091-CCFE-6A53-915F-002F537C61E3}"/>
                </a:ext>
              </a:extLst>
            </p:cNvPr>
            <p:cNvGrpSpPr/>
            <p:nvPr/>
          </p:nvGrpSpPr>
          <p:grpSpPr>
            <a:xfrm>
              <a:off x="108295" y="2819224"/>
              <a:ext cx="5987705" cy="3285912"/>
              <a:chOff x="108295" y="2819224"/>
              <a:chExt cx="5987705" cy="3285912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07F2FBC-5DCC-D23F-9317-A946E3DB82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29575" y="4961013"/>
                <a:ext cx="1143881" cy="1144123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0B7651B-9BDA-34B5-B9D6-160364C99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5059" y="2819224"/>
                <a:ext cx="1143881" cy="1144123"/>
              </a:xfrm>
              <a:prstGeom prst="rect">
                <a:avLst/>
              </a:prstGeom>
            </p:spPr>
          </p:pic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470F7F17-C858-846C-7C3E-57A718CA0657}"/>
                  </a:ext>
                </a:extLst>
              </p:cNvPr>
              <p:cNvCxnSpPr>
                <a:cxnSpLocks/>
                <a:stCxn id="11" idx="3"/>
                <a:endCxn id="12" idx="3"/>
              </p:cNvCxnSpPr>
              <p:nvPr/>
            </p:nvCxnSpPr>
            <p:spPr>
              <a:xfrm flipH="1" flipV="1">
                <a:off x="3908940" y="3391286"/>
                <a:ext cx="64516" cy="2141789"/>
              </a:xfrm>
              <a:prstGeom prst="curvedConnector3">
                <a:avLst>
                  <a:gd name="adj1" fmla="val -1891534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7032ED-6B0B-95D4-533E-1E7AEDC3E6C8}"/>
                  </a:ext>
                </a:extLst>
              </p:cNvPr>
              <p:cNvSpPr txBox="1"/>
              <p:nvPr/>
            </p:nvSpPr>
            <p:spPr>
              <a:xfrm>
                <a:off x="2639781" y="3967196"/>
                <a:ext cx="1493429" cy="372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Environment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72137E1-1720-A896-6B4F-2FFC112348F8}"/>
                  </a:ext>
                </a:extLst>
              </p:cNvPr>
              <p:cNvSpPr txBox="1"/>
              <p:nvPr/>
            </p:nvSpPr>
            <p:spPr>
              <a:xfrm>
                <a:off x="5212573" y="4247564"/>
                <a:ext cx="883427" cy="372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Action</a:t>
                </a:r>
              </a:p>
            </p:txBody>
          </p:sp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9F4051F2-B73B-46A7-4BCB-8C5E840DF0B5}"/>
                  </a:ext>
                </a:extLst>
              </p:cNvPr>
              <p:cNvCxnSpPr>
                <a:cxnSpLocks/>
                <a:stCxn id="12" idx="1"/>
                <a:endCxn id="11" idx="1"/>
              </p:cNvCxnSpPr>
              <p:nvPr/>
            </p:nvCxnSpPr>
            <p:spPr>
              <a:xfrm rot="10800000" flipH="1" flipV="1">
                <a:off x="2765059" y="3391285"/>
                <a:ext cx="64516" cy="2141789"/>
              </a:xfrm>
              <a:prstGeom prst="curvedConnector3">
                <a:avLst>
                  <a:gd name="adj1" fmla="val -210317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3EC7AE-6B3D-8AF7-B698-AB843377A963}"/>
                  </a:ext>
                </a:extLst>
              </p:cNvPr>
              <p:cNvSpPr txBox="1"/>
              <p:nvPr/>
            </p:nvSpPr>
            <p:spPr>
              <a:xfrm>
                <a:off x="1400663" y="4247564"/>
                <a:ext cx="966034" cy="372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Reward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DB6BBE-C3D1-7BD2-1B3C-8BAE082FAB7A}"/>
                  </a:ext>
                </a:extLst>
              </p:cNvPr>
              <p:cNvSpPr txBox="1"/>
              <p:nvPr/>
            </p:nvSpPr>
            <p:spPr>
              <a:xfrm>
                <a:off x="108295" y="4247564"/>
                <a:ext cx="733913" cy="372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</p:grpSp>
      </p:grpSp>
      <p:graphicFrame>
        <p:nvGraphicFramePr>
          <p:cNvPr id="34" name="TextBox 32">
            <a:extLst>
              <a:ext uri="{FF2B5EF4-FFF2-40B4-BE49-F238E27FC236}">
                <a16:creationId xmlns:a16="http://schemas.microsoft.com/office/drawing/2014/main" id="{CE747502-33D8-7E5F-E088-58D2CE88D2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5468966"/>
              </p:ext>
            </p:extLst>
          </p:nvPr>
        </p:nvGraphicFramePr>
        <p:xfrm>
          <a:off x="6265995" y="865733"/>
          <a:ext cx="5392218" cy="507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6434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1"/>
            <a:ext cx="7902188" cy="886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Reinforcement Learning?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A07ED31-6FA0-4967-A8DD-C5388BC17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1A1B869-586E-98B0-F4CD-9DE532AF0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808" y="4457700"/>
            <a:ext cx="5080000" cy="1333500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8295E942-FC23-EE4E-A291-0F52A806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63664"/>
            <a:ext cx="9016409" cy="2927536"/>
          </a:xfrm>
        </p:spPr>
        <p:txBody>
          <a:bodyPr>
            <a:normAutofit/>
          </a:bodyPr>
          <a:lstStyle/>
          <a:p>
            <a:r>
              <a:rPr lang="en-US" dirty="0"/>
              <a:t>Think about decision making from first principles</a:t>
            </a:r>
          </a:p>
          <a:p>
            <a:r>
              <a:rPr lang="en-US" dirty="0"/>
              <a:t>Learning to use interactions – active, sequential</a:t>
            </a:r>
          </a:p>
          <a:p>
            <a:r>
              <a:rPr lang="en-US" dirty="0"/>
              <a:t>Goal oriented</a:t>
            </a:r>
          </a:p>
          <a:p>
            <a:r>
              <a:rPr lang="en-US" dirty="0"/>
              <a:t>Does not require prior examples</a:t>
            </a:r>
          </a:p>
          <a:p>
            <a:r>
              <a:rPr lang="en-US" dirty="0" err="1"/>
              <a:t>Optimising</a:t>
            </a:r>
            <a:r>
              <a:rPr lang="en-US" dirty="0"/>
              <a:t> for reward</a:t>
            </a:r>
          </a:p>
        </p:txBody>
      </p:sp>
    </p:spTree>
    <p:extLst>
      <p:ext uri="{BB962C8B-B14F-4D97-AF65-F5344CB8AC3E}">
        <p14:creationId xmlns:p14="http://schemas.microsoft.com/office/powerpoint/2010/main" val="233118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1"/>
            <a:ext cx="7902188" cy="886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an Agent?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A07ED31-6FA0-4967-A8DD-C5388BC17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82A868-CF31-B19C-C0D1-7DE29F90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33" y="955799"/>
            <a:ext cx="1143881" cy="114412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A5E203-5BA5-7B46-B642-FE13C030B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2402603"/>
            <a:ext cx="9016409" cy="3817222"/>
          </a:xfrm>
        </p:spPr>
        <p:txBody>
          <a:bodyPr numCol="3">
            <a:normAutofit/>
          </a:bodyPr>
          <a:lstStyle/>
          <a:p>
            <a:r>
              <a:rPr lang="en-US" dirty="0"/>
              <a:t>Agent state</a:t>
            </a:r>
          </a:p>
          <a:p>
            <a:r>
              <a:rPr lang="en-US" dirty="0"/>
              <a:t>Policy</a:t>
            </a:r>
          </a:p>
          <a:p>
            <a:r>
              <a:rPr lang="en-US" dirty="0"/>
              <a:t>Value function</a:t>
            </a:r>
          </a:p>
          <a:p>
            <a:r>
              <a:rPr lang="en-US" dirty="0"/>
              <a:t>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Types of Agents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Value based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Policy based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Actor Critic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Model Free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Model based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3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1"/>
            <a:ext cx="7902188" cy="886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Bellman Equation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A07ED31-6FA0-4967-A8DD-C5388BC17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A5E203-5BA5-7B46-B642-FE13C030B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2402603"/>
            <a:ext cx="9016409" cy="2927536"/>
          </a:xfrm>
        </p:spPr>
        <p:txBody>
          <a:bodyPr>
            <a:normAutofit/>
          </a:bodyPr>
          <a:lstStyle/>
          <a:p>
            <a:r>
              <a:rPr lang="en-US" dirty="0"/>
              <a:t>Agent state</a:t>
            </a:r>
          </a:p>
          <a:p>
            <a:r>
              <a:rPr lang="en-US" dirty="0"/>
              <a:t>Policy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4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1"/>
            <a:ext cx="7902188" cy="886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an Environment?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A07ED31-6FA0-4967-A8DD-C5388BC17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2AB1D7-924C-2BC7-89CA-C23ECA4E9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867" y="1583016"/>
            <a:ext cx="1143881" cy="11441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1F06FE-E961-6695-CBA4-C2EFFED9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2402603"/>
            <a:ext cx="9016409" cy="2927536"/>
          </a:xfrm>
        </p:spPr>
        <p:txBody>
          <a:bodyPr>
            <a:normAutofit/>
          </a:bodyPr>
          <a:lstStyle/>
          <a:p>
            <a:r>
              <a:rPr lang="en-US" dirty="0"/>
              <a:t>Environment state</a:t>
            </a:r>
          </a:p>
          <a:p>
            <a:r>
              <a:rPr lang="en-US" dirty="0"/>
              <a:t>Fully Observable Environments</a:t>
            </a:r>
          </a:p>
          <a:p>
            <a:r>
              <a:rPr lang="en-US" dirty="0"/>
              <a:t>Partially Observable Environments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9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5E76-7F26-18AB-CC6D-57FACF72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1"/>
            <a:ext cx="7902188" cy="886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an Environment?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A07ED31-6FA0-4967-A8DD-C5388BC17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F22B-087C-ADD0-C834-47651FD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 to RL | indabax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AEDC-E429-5D1E-5661-FF45C59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2AB1D7-924C-2BC7-89CA-C23ECA4E9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867" y="1583016"/>
            <a:ext cx="1143881" cy="11441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1F06FE-E961-6695-CBA4-C2EFFED9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2402603"/>
            <a:ext cx="9016409" cy="2927536"/>
          </a:xfrm>
        </p:spPr>
        <p:txBody>
          <a:bodyPr>
            <a:normAutofit/>
          </a:bodyPr>
          <a:lstStyle/>
          <a:p>
            <a:r>
              <a:rPr lang="en-US" dirty="0"/>
              <a:t>Environment state</a:t>
            </a:r>
          </a:p>
          <a:p>
            <a:r>
              <a:rPr lang="en-US" dirty="0"/>
              <a:t>Fully Observable Environments</a:t>
            </a:r>
          </a:p>
          <a:p>
            <a:r>
              <a:rPr lang="en-US" dirty="0"/>
              <a:t>Partially Observable Environments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9288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14467</TotalTime>
  <Words>526</Words>
  <Application>Microsoft Macintosh PowerPoint</Application>
  <PresentationFormat>Widescreen</PresentationFormat>
  <Paragraphs>112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Grandview Display</vt:lpstr>
      <vt:lpstr>DashVTI</vt:lpstr>
      <vt:lpstr>A Gentle Introduction to Reinforcement Learning</vt:lpstr>
      <vt:lpstr>whoami</vt:lpstr>
      <vt:lpstr>What will be covered?</vt:lpstr>
      <vt:lpstr>What is Reinforcement Learning?</vt:lpstr>
      <vt:lpstr>What is Reinforcement Learning?</vt:lpstr>
      <vt:lpstr>What is an Agent?</vt:lpstr>
      <vt:lpstr>Bellman Equation</vt:lpstr>
      <vt:lpstr>What is an Environment?</vt:lpstr>
      <vt:lpstr>What is an Environment?</vt:lpstr>
      <vt:lpstr>Exploration vs Exploitation</vt:lpstr>
      <vt:lpstr>Experience vs Data</vt:lpstr>
      <vt:lpstr>Q-Learning</vt:lpstr>
      <vt:lpstr>How do I know how good my Agent is?</vt:lpstr>
      <vt:lpstr>Differences to Deep Learning?</vt:lpstr>
      <vt:lpstr>I want to learn more, how do I proceed?</vt:lpstr>
      <vt:lpstr>Q &amp; A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Reinforcement Learning</dc:title>
  <dc:creator>Ashwinee Pandey</dc:creator>
  <cp:lastModifiedBy>Ashwinee Pandey</cp:lastModifiedBy>
  <cp:revision>4</cp:revision>
  <dcterms:created xsi:type="dcterms:W3CDTF">2022-11-29T22:41:43Z</dcterms:created>
  <dcterms:modified xsi:type="dcterms:W3CDTF">2022-12-09T23:49:42Z</dcterms:modified>
</cp:coreProperties>
</file>