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09"/>
  </p:normalViewPr>
  <p:slideViewPr>
    <p:cSldViewPr snapToGrid="0">
      <p:cViewPr varScale="1">
        <p:scale>
          <a:sx n="140" d="100"/>
          <a:sy n="140" d="100"/>
        </p:scale>
        <p:origin x="232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710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779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883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54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477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406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54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040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09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74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82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11/30/22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991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8" r:id="rId10"/>
    <p:sldLayoutId id="214748374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CFD1D2CD-954D-4C4D-B505-05EAD159B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62F22D-0AE7-1CD7-46CA-B3597AF23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4543494" cy="2696866"/>
          </a:xfrm>
        </p:spPr>
        <p:txBody>
          <a:bodyPr>
            <a:normAutofit/>
          </a:bodyPr>
          <a:lstStyle/>
          <a:p>
            <a:r>
              <a:rPr lang="en-US"/>
              <a:t>Intro to Reinforcement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24F33D-8B43-56FF-9C85-C8C5CDC7B7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4359459" cy="1287887"/>
          </a:xfrm>
        </p:spPr>
        <p:txBody>
          <a:bodyPr>
            <a:normAutofit/>
          </a:bodyPr>
          <a:lstStyle/>
          <a:p>
            <a:r>
              <a:rPr lang="en-US"/>
              <a:t>Ashwinee Pandey | IndabaX 2022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132AEA7-A24A-45A9-BF8F-D0AFF34DF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3" descr="Triangular abstract background">
            <a:extLst>
              <a:ext uri="{FF2B5EF4-FFF2-40B4-BE49-F238E27FC236}">
                <a16:creationId xmlns:a16="http://schemas.microsoft.com/office/drawing/2014/main" id="{A04F2E58-04DE-AA52-A5EA-0C9D94AA6D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37" r="29208" b="-1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043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6608BC-76CF-BF0F-574D-A54F83884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70750"/>
            <a:ext cx="10110857" cy="1387934"/>
          </a:xfrm>
        </p:spPr>
        <p:txBody>
          <a:bodyPr anchor="b">
            <a:normAutofit/>
          </a:bodyPr>
          <a:lstStyle/>
          <a:p>
            <a:r>
              <a:rPr lang="en-US" dirty="0" err="1"/>
              <a:t>whoami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2D3963-2153-4637-96E6-E31BD2CE5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23074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C6FDC-45EB-386E-06FD-28BB19DA4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63664"/>
            <a:ext cx="9016409" cy="2927536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Senior Data Scientist at Vodacom (M-</a:t>
            </a:r>
            <a:r>
              <a:rPr lang="en-US" dirty="0" err="1"/>
              <a:t>Pesa</a:t>
            </a:r>
            <a:r>
              <a:rPr lang="en-US" dirty="0"/>
              <a:t> Africa)</a:t>
            </a:r>
          </a:p>
          <a:p>
            <a:pPr>
              <a:buFontTx/>
              <a:buChar char="-"/>
            </a:pPr>
            <a:r>
              <a:rPr lang="en-US" dirty="0"/>
              <a:t>Master’s student at Stellenbosch University (Machine Learning &amp; Artificial Intelligence)</a:t>
            </a:r>
          </a:p>
          <a:p>
            <a:pPr>
              <a:buFontTx/>
              <a:buChar char="-"/>
            </a:pPr>
            <a:r>
              <a:rPr lang="en-US" dirty="0"/>
              <a:t>Get in touch: www.ashwineepandey.com</a:t>
            </a:r>
          </a:p>
          <a:p>
            <a:pPr>
              <a:buFontTx/>
              <a:buChar char="-"/>
            </a:pPr>
            <a:r>
              <a:rPr lang="en-US" dirty="0" err="1"/>
              <a:t>Github</a:t>
            </a:r>
            <a:r>
              <a:rPr lang="en-US" dirty="0"/>
              <a:t>: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ashwineepandey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LinkedIn: https://</a:t>
            </a:r>
            <a:r>
              <a:rPr lang="en-US" dirty="0" err="1"/>
              <a:t>www.linkedin.com</a:t>
            </a:r>
            <a:r>
              <a:rPr lang="en-US" dirty="0"/>
              <a:t>/in/</a:t>
            </a:r>
            <a:r>
              <a:rPr lang="en-US" dirty="0" err="1"/>
              <a:t>ashwineepandey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907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7EB19C-A858-4188-53D4-76485F821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70750"/>
            <a:ext cx="10110857" cy="1387934"/>
          </a:xfrm>
        </p:spPr>
        <p:txBody>
          <a:bodyPr anchor="b">
            <a:normAutofit/>
          </a:bodyPr>
          <a:lstStyle/>
          <a:p>
            <a:r>
              <a:rPr lang="en-US" dirty="0"/>
              <a:t>What will be covered?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62D3963-2153-4637-96E6-E31BD2CE5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23074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0AAB3-4AC0-A50D-7C79-DC6D17B82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63664"/>
            <a:ext cx="9016409" cy="2927536"/>
          </a:xfrm>
        </p:spPr>
        <p:txBody>
          <a:bodyPr>
            <a:normAutofit/>
          </a:bodyPr>
          <a:lstStyle/>
          <a:p>
            <a:r>
              <a:rPr lang="en-US" dirty="0"/>
              <a:t>[Theory] Basic concepts of Reinforcement Learning ~ 20 mins</a:t>
            </a:r>
          </a:p>
          <a:p>
            <a:r>
              <a:rPr lang="en-US" dirty="0"/>
              <a:t>[Notebook] K-Armed Bandit ~ 10 mins</a:t>
            </a:r>
          </a:p>
          <a:p>
            <a:r>
              <a:rPr lang="en-US" dirty="0"/>
              <a:t>[Notebook] Rudimentary </a:t>
            </a:r>
            <a:r>
              <a:rPr lang="en-US" dirty="0" err="1"/>
              <a:t>Gridworld</a:t>
            </a:r>
            <a:r>
              <a:rPr lang="en-US" dirty="0"/>
              <a:t> Arrows ~ 20 mins</a:t>
            </a:r>
          </a:p>
          <a:p>
            <a:r>
              <a:rPr lang="en-US" dirty="0"/>
              <a:t>[Script] Train and Predict </a:t>
            </a:r>
            <a:r>
              <a:rPr lang="en-US" dirty="0" err="1"/>
              <a:t>Gridworld</a:t>
            </a:r>
            <a:r>
              <a:rPr lang="en-US" dirty="0"/>
              <a:t> Agent ~30 mins</a:t>
            </a:r>
          </a:p>
        </p:txBody>
      </p:sp>
    </p:spTree>
    <p:extLst>
      <p:ext uri="{BB962C8B-B14F-4D97-AF65-F5344CB8AC3E}">
        <p14:creationId xmlns:p14="http://schemas.microsoft.com/office/powerpoint/2010/main" val="874168188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106</Words>
  <Application>Microsoft Macintosh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Grandview Display</vt:lpstr>
      <vt:lpstr>DashVTI</vt:lpstr>
      <vt:lpstr>Intro to Reinforcement Learning</vt:lpstr>
      <vt:lpstr>whoami</vt:lpstr>
      <vt:lpstr>What will be covered?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Reinforcement Learning</dc:title>
  <dc:creator>Ashwinee Pandey</dc:creator>
  <cp:lastModifiedBy>Ashwinee Pandey</cp:lastModifiedBy>
  <cp:revision>1</cp:revision>
  <dcterms:created xsi:type="dcterms:W3CDTF">2022-11-29T22:41:43Z</dcterms:created>
  <dcterms:modified xsi:type="dcterms:W3CDTF">2022-11-30T00:06:47Z</dcterms:modified>
</cp:coreProperties>
</file>