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93" r:id="rId5"/>
    <p:sldId id="295" r:id="rId6"/>
    <p:sldId id="261" r:id="rId7"/>
    <p:sldId id="296" r:id="rId8"/>
    <p:sldId id="266" r:id="rId9"/>
    <p:sldId id="268" r:id="rId10"/>
    <p:sldId id="274" r:id="rId11"/>
    <p:sldId id="277" r:id="rId12"/>
    <p:sldId id="289" r:id="rId13"/>
    <p:sldId id="283" r:id="rId14"/>
    <p:sldId id="271" r:id="rId15"/>
    <p:sldId id="272" r:id="rId16"/>
    <p:sldId id="279" r:id="rId17"/>
    <p:sldId id="281" r:id="rId18"/>
    <p:sldId id="285" r:id="rId19"/>
    <p:sldId id="287" r:id="rId20"/>
    <p:sldId id="309" r:id="rId21"/>
    <p:sldId id="310" r:id="rId22"/>
    <p:sldId id="311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ta, Ashwinee" initials="MA" lastIdx="1" clrIdx="0">
    <p:extLst>
      <p:ext uri="{19B8F6BF-5375-455C-9EA6-DF929625EA0E}">
        <p15:presenceInfo xmlns:p15="http://schemas.microsoft.com/office/powerpoint/2012/main" userId="S::mehtaa20@students.ecu.edu::22bb35a6-68de-47da-8900-094a5eb837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63F3-9A2F-4BDF-B37F-B1E6593E9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4C86D-FA23-4851-806F-B3CA1B230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A986-AEE6-4EA9-BB1C-6647F01E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26F57-9365-4E55-8EA8-D0E9E68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43F5-BCAF-4DF8-8D96-40442DC4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4E70-A74F-4228-AF7F-9113FE0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6DBBB-FB7D-4C80-B710-CD4A569E5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4EFB-7728-4C5B-82DB-41985089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0677-7987-4AAF-B914-EFAE07C4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28B9-58ED-43C7-9364-D9A7CD1E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D4681-9C32-49D8-A4DA-34A719656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1E485-5863-4C91-BA69-62BFB68E2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5127-9733-4725-BEF0-C1D0368F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FC8C-A207-4181-B27B-E84414CD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400D-0DD5-44BC-86E3-43537B7F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1F98-21E4-4FEA-952F-33A15AD9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7E0A-9791-4D85-84A5-F9CC92C3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F48A-546D-4F6C-80D0-50C44177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034C-1559-4E12-96F1-AF2EB844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B67D-A450-455D-9334-1E1A4846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A3CC-18F3-4563-81F8-6C00837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C19F-A847-445D-A2FC-54265A02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48FE-8150-4801-87D6-10074C48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9F93-F935-4D86-80D2-B74867D1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544F-E6CC-4478-A6AA-60331BF7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8EAD-533C-4A0E-8344-F96B81E0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F78D-7C76-4ECC-80E6-D838CAE22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8DCC0-C414-4A22-9352-CE33FA691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03C0D-40A9-4834-8E3E-4B921AE8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6F85-945E-4DC0-BC51-D11ED712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03009-827C-4C20-8944-9F758383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64FD-F33C-4CB8-96B2-2E8D5898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9198A-B0B7-4A07-B664-6ED0DE7A4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72300-AA1F-4833-BDBE-198BF7A4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F4538-D740-44A4-BF6F-32700659F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F21E9-837C-43C5-929C-1C45610BE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1C405-6A90-4289-AD46-3C72AD2C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E8F70-C4A3-4587-8F5D-DA416E97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DA34-9948-468E-8247-43BB8637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7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CAB1-C77A-4634-81F9-FE700536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97E19-868B-4EE5-A586-0D56110B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3E51C-039D-4B6F-BBBD-6E3666C3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28F08-2928-4B63-916B-2E30B8CF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0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E9B4A-1BBA-4399-8590-0758F441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3F09D-9520-4265-8BDD-346E9572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B90E-1920-4C23-BFA7-E0103EA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F312-2C9B-49D8-AFF8-1E70020B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0983-80D7-4592-ACF9-44DBE92A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13235-AFAF-4774-BCAA-18BD7ECB7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F36A7-9151-4BDA-8FB9-FDCB32E9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5934-DEED-4210-B8A9-FC3BDF8D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B46F-39E2-4C54-84CA-FEA21267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2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9DAB-9133-41FE-8B99-288CD506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B4E16-11EF-4F85-9ACA-A36DB2253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9FE15-685F-4A07-A20E-EDD21489C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E6329-D3EA-455A-AA45-2A777228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3DFB1-87F8-4840-A4B5-99F3E5C2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C3AC3-FB22-484A-9A2A-54F51BCB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F7B37-CB8C-4D0C-A97D-560EB33D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42F34-E745-4C6F-B199-3222389D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369C-03CA-49D0-96E3-993110F9F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5149-81FE-40F7-B770-C18281CE677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88CD-D43E-422A-9DB2-0C31D577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ADB1-E0D2-4D4B-86D9-7F1B312BE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E9C44-D9E0-4843-B504-DCE59B32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4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uslankl/airplane-crashes-data-visualization" TargetMode="External"/><Relationship Id="rId2" Type="http://schemas.openxmlformats.org/officeDocument/2006/relationships/hyperlink" Target="http://www.planecrashifo.com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cgurkan/2e923ee92d3984611b78341b3ddbe46d" TargetMode="External"/><Relationship Id="rId2" Type="http://schemas.openxmlformats.org/officeDocument/2006/relationships/hyperlink" Target="http://www.planecrashinfo.com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72492C8-A5B4-4A56-92C4-B877C4655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0" r="126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Rectangle 36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2EA9C-34D8-4CE1-80ED-2FC2D3E54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Crash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90E1-849C-4F16-A4E9-DE5CAF659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#1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 Mahmoud &amp; Ashwinee Mehta</a:t>
            </a: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6BBBB70-096A-40D8-A6F4-B31E59F869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842" y="6277051"/>
            <a:ext cx="1586825" cy="5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17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69ADCCF-DB76-44F3-933A-67FC6CB7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79"/>
            <a:ext cx="12192000" cy="64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4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0C36D8-26E3-45CE-B8CE-F85F374BCB70}"/>
              </a:ext>
            </a:extLst>
          </p:cNvPr>
          <p:cNvSpPr txBox="1"/>
          <p:nvPr/>
        </p:nvSpPr>
        <p:spPr>
          <a:xfrm>
            <a:off x="3461625" y="375468"/>
            <a:ext cx="5268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Crash Summary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4A762D54-80CA-4AE4-8E06-69A2F1BAC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68" y="898688"/>
            <a:ext cx="6904264" cy="57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BB2701C-06ED-4561-981A-8C81927E0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64"/>
            <a:ext cx="12192000" cy="644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4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B380E86D-BCA2-45EF-A0C5-F0F3B4D8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7" y="282756"/>
            <a:ext cx="11981585" cy="62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8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2278BFE-6932-427E-A867-EC8378627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898"/>
            <a:ext cx="12192000" cy="638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F0637F7-4D9B-4B31-988E-FA8104E61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084"/>
            <a:ext cx="12192000" cy="64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7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0D70A079-4DF4-4F7D-9910-4454BA517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175"/>
            <a:ext cx="12192000" cy="52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3A6F2DD-95A8-4001-9437-2C942B64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47"/>
            <a:ext cx="12192000" cy="64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9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8AA60C9-EFB7-4923-A692-A161DBB6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226"/>
            <a:ext cx="12192000" cy="6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7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3EA244B-90C3-4380-A316-82E64E168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58140"/>
            <a:ext cx="11658600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2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C060-7154-40E0-802D-03287B2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205F-63EC-42EB-9CC3-272EC9BC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Story-telling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Future Work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B4F2F56-CAC9-46E3-9640-750A01B1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842" y="6277051"/>
            <a:ext cx="1586825" cy="5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C060-7154-40E0-802D-03287B2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205F-63EC-42EB-9CC3-272EC9BC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crash trend, we can see an increasing trend during the World War 2 and the peak was observed in 1946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air travel becoming very common lately, in the past 2 decades, we can see a decreasing trend in the number of crashes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air crashes take place while aircraft is in the air and are commonly caused due to weather and mechanical reasons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Crashes are more common during the busy hours of the day and during the winter months of the year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and Russia are the countries with the highest number of crashes.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Aeroflot and Military U.S. Air Force are the most frequent operators with highest number of crashes and fatalities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B4F2F56-CAC9-46E3-9640-750A01B1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842" y="6277051"/>
            <a:ext cx="1586825" cy="5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8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C060-7154-40E0-802D-03287B2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205F-63EC-42EB-9CC3-272EC9BC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scope of the project is limited to the airplane crash dataset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can be extended to include additional datasets that contain flight statistics like total number of flights/passengers departing, arriving, etc. and weather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analysis to determine if the crashes were common for long/short distances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 deep to find a more specific reason for airplane crashes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B4F2F56-CAC9-46E3-9640-750A01B1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842" y="6277051"/>
            <a:ext cx="1586825" cy="5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3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C060-7154-40E0-802D-03287B2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78090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B4F2F56-CAC9-46E3-9640-750A01B1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842" y="6277051"/>
            <a:ext cx="1586825" cy="5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6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C060-7154-40E0-802D-03287B2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78090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B4F2F56-CAC9-46E3-9640-750A01B1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842" y="6277051"/>
            <a:ext cx="1586825" cy="5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0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C060-7154-40E0-802D-03287B2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205F-63EC-42EB-9CC3-272EC9BC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Travel- The most common transport medium these days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air travel, there are different factors that can cause the airplane to crash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Crash Analysis is performed for the two main reasons-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root cause of error by analyzing the trends in the historic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an accident from happening in the future by making the required developments</a:t>
            </a:r>
          </a:p>
          <a:p>
            <a:pPr marL="0" lvl="1" indent="23336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reasons behind the airplane crashes?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B4F2F56-CAC9-46E3-9640-750A01B1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842" y="6277051"/>
            <a:ext cx="1586825" cy="5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C060-7154-40E0-802D-03287B2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205F-63EC-42EB-9CC3-272EC9BC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planecrashinfo.com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source for airplane crash database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done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fatalities over time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Fatalities by phase of flight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fatal accident by decade</a:t>
            </a:r>
          </a:p>
          <a:p>
            <a:pPr marL="233363" lvl="2" indent="-23336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Airplane Crashes [Data Visualization]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3" lvl="3" indent="-23336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done</a:t>
            </a:r>
          </a:p>
          <a:p>
            <a:pPr marL="1147763" lvl="4" indent="-23336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accidents by year</a:t>
            </a:r>
          </a:p>
          <a:p>
            <a:pPr marL="1147763" lvl="4" indent="-23336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Vs Passenger flights</a:t>
            </a:r>
          </a:p>
          <a:p>
            <a:pPr marL="1147763" lvl="4" indent="-23336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Fatalities VS Ratio by year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B4F2F56-CAC9-46E3-9640-750A01B1F2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842" y="6277051"/>
            <a:ext cx="1586825" cy="5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2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C060-7154-40E0-802D-03287B2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205F-63EC-42EB-9CC3-272EC9BC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</a:p>
          <a:p>
            <a:pPr lvl="1"/>
            <a:r>
              <a:rPr lang="en-US" sz="2200" dirty="0">
                <a:latin typeface="Times New Roman"/>
                <a:cs typeface="Times New Roman"/>
                <a:hlinkClick r:id="rId2"/>
              </a:rPr>
              <a:t>www.planecrashinfo.com</a:t>
            </a:r>
            <a:endParaRPr lang="en-US" sz="2200" dirty="0">
              <a:latin typeface="Times New Roman"/>
              <a:cs typeface="Times New Roman"/>
            </a:endParaRPr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The code for scraping the data is taken from </a:t>
            </a:r>
            <a:r>
              <a:rPr lang="en-US" sz="2200" dirty="0">
                <a:latin typeface="Times New Roman"/>
                <a:cs typeface="Times New Roman"/>
                <a:hlinkClick r:id="rId3"/>
              </a:rPr>
              <a:t>Github</a:t>
            </a:r>
            <a:r>
              <a:rPr lang="en-US" dirty="0">
                <a:latin typeface="Times New Roman"/>
                <a:cs typeface="Times New Roman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Insertion, deletion and datatype conversion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formatting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Automation to classify data based on-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aircraft type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stage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crash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B4F2F56-CAC9-46E3-9640-750A01B1F2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842" y="6277051"/>
            <a:ext cx="1586825" cy="5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9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C060-7154-40E0-802D-03287B2D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A1459A3C-56F1-4FE8-A76B-FD465425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09" y="1409892"/>
            <a:ext cx="7270782" cy="4989057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997A2F6-AC5B-4AB6-B669-5AA536DFC4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842" y="6277051"/>
            <a:ext cx="1586825" cy="5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4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C060-7154-40E0-802D-03287B2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Story-telling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205F-63EC-42EB-9CC3-272EC9BC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visualizations are static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12 visualizations, 11 are produced using R and 1 using python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B4F2F56-CAC9-46E3-9640-750A01B1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842" y="6277051"/>
            <a:ext cx="1586825" cy="5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DD3D6580-E3BA-405D-8AA3-D56368E46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66"/>
            <a:ext cx="12192000" cy="6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2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57DADD5-AA49-481D-A28A-45D50AAF6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66"/>
            <a:ext cx="12192000" cy="64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423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Airplane Crash Analysis</vt:lpstr>
      <vt:lpstr>Agenda</vt:lpstr>
      <vt:lpstr>Introduction</vt:lpstr>
      <vt:lpstr>Related Work</vt:lpstr>
      <vt:lpstr>Data</vt:lpstr>
      <vt:lpstr>Methods</vt:lpstr>
      <vt:lpstr>Story-telling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Discussion and Future Work</vt:lpstr>
      <vt:lpstr>Q &amp; 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Mehta, Ashwinee</dc:creator>
  <cp:lastModifiedBy>Mehta, Ashwinee</cp:lastModifiedBy>
  <cp:revision>157</cp:revision>
  <dcterms:created xsi:type="dcterms:W3CDTF">2021-11-09T16:41:16Z</dcterms:created>
  <dcterms:modified xsi:type="dcterms:W3CDTF">2021-11-18T18:45:41Z</dcterms:modified>
</cp:coreProperties>
</file>