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56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4" r:id="rId17"/>
    <p:sldId id="271" r:id="rId18"/>
    <p:sldId id="276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F2FA-2656-48C5-A343-665A7B9E285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1E4-C44B-457F-9E61-69C104F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5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F2FA-2656-48C5-A343-665A7B9E285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1E4-C44B-457F-9E61-69C104F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4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F2FA-2656-48C5-A343-665A7B9E285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1E4-C44B-457F-9E61-69C104FE6C8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4361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F2FA-2656-48C5-A343-665A7B9E285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1E4-C44B-457F-9E61-69C104F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27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F2FA-2656-48C5-A343-665A7B9E285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1E4-C44B-457F-9E61-69C104FE6C8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37606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F2FA-2656-48C5-A343-665A7B9E285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1E4-C44B-457F-9E61-69C104F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84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F2FA-2656-48C5-A343-665A7B9E285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1E4-C44B-457F-9E61-69C104F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48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F2FA-2656-48C5-A343-665A7B9E285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1E4-C44B-457F-9E61-69C104F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7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F2FA-2656-48C5-A343-665A7B9E285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1E4-C44B-457F-9E61-69C104F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9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F2FA-2656-48C5-A343-665A7B9E285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1E4-C44B-457F-9E61-69C104F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F2FA-2656-48C5-A343-665A7B9E285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1E4-C44B-457F-9E61-69C104F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F2FA-2656-48C5-A343-665A7B9E285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1E4-C44B-457F-9E61-69C104F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F2FA-2656-48C5-A343-665A7B9E285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1E4-C44B-457F-9E61-69C104F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3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F2FA-2656-48C5-A343-665A7B9E285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1E4-C44B-457F-9E61-69C104F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30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F2FA-2656-48C5-A343-665A7B9E285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1E4-C44B-457F-9E61-69C104F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5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5F2FA-2656-48C5-A343-665A7B9E285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BE1E4-C44B-457F-9E61-69C104F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5F2FA-2656-48C5-A343-665A7B9E2858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2BBE1E4-C44B-457F-9E61-69C104FE6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4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hyperlink" Target="https://www.kaggle.com/prakrutchauhan/indian-candidates-for-general-election-201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Excel Capstone Project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NAME:- Ashwin </a:t>
            </a:r>
            <a:r>
              <a:rPr lang="en-US" dirty="0" err="1" smtClean="0"/>
              <a:t>Avdhut</a:t>
            </a:r>
            <a:r>
              <a:rPr lang="en-US" dirty="0" smtClean="0"/>
              <a:t> </a:t>
            </a:r>
            <a:r>
              <a:rPr lang="en-US" dirty="0" err="1" smtClean="0"/>
              <a:t>Ghogale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Batch :- DS21DEC</a:t>
            </a:r>
          </a:p>
          <a:p>
            <a:pPr marL="0" indent="0">
              <a:buNone/>
            </a:pPr>
            <a:r>
              <a:rPr lang="en-US" dirty="0" smtClean="0"/>
              <a:t>Subject: Election 2019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8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19"/>
    </mc:Choice>
    <mc:Fallback>
      <p:transition spd="slow" advTm="21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age-wise distribution of elected candidates?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693" r="46735" b="10666"/>
          <a:stretch/>
        </p:blipFill>
        <p:spPr>
          <a:xfrm>
            <a:off x="2228144" y="1620286"/>
            <a:ext cx="6497845" cy="409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63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 of candidates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3828" t="25690" r="15326" b="9466"/>
          <a:stretch/>
        </p:blipFill>
        <p:spPr>
          <a:xfrm>
            <a:off x="3439884" y="1889508"/>
            <a:ext cx="4119155" cy="468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0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Votes </a:t>
            </a:r>
            <a:r>
              <a:rPr lang="en-US" dirty="0" err="1" smtClean="0"/>
              <a:t>Recieved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7" t="23288" r="61596" b="19072"/>
          <a:stretch/>
        </p:blipFill>
        <p:spPr>
          <a:xfrm>
            <a:off x="2769324" y="1527616"/>
            <a:ext cx="5921829" cy="524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9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assembly has got highest nota votes?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331" r="39196" b="36078"/>
          <a:stretch/>
        </p:blipFill>
        <p:spPr>
          <a:xfrm>
            <a:off x="1917737" y="2055223"/>
            <a:ext cx="7043383" cy="31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constituency has max candidates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339" t="25555" r="15217" b="21719"/>
          <a:stretch/>
        </p:blipFill>
        <p:spPr>
          <a:xfrm>
            <a:off x="1577324" y="1372548"/>
            <a:ext cx="6796688" cy="43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49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candidate got max percentage of votes in there constituency?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090" r="61370" b="39486"/>
          <a:stretch/>
        </p:blipFill>
        <p:spPr>
          <a:xfrm>
            <a:off x="2367480" y="1954728"/>
            <a:ext cx="6863605" cy="354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2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089" r="24381" b="9665"/>
          <a:stretch/>
        </p:blipFill>
        <p:spPr>
          <a:xfrm>
            <a:off x="838200" y="2200694"/>
            <a:ext cx="7922623" cy="390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8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Conclusion</a:t>
            </a:r>
            <a:endParaRPr lang="en-US" b="1" u="sn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54692"/>
            <a:ext cx="10515600" cy="4351338"/>
          </a:xfrm>
        </p:spPr>
        <p:txBody>
          <a:bodyPr/>
          <a:lstStyle/>
          <a:p>
            <a:r>
              <a:rPr lang="en-US" dirty="0" smtClean="0"/>
              <a:t>So, after </a:t>
            </a:r>
            <a:r>
              <a:rPr lang="en-US" dirty="0" err="1" smtClean="0"/>
              <a:t>analysing</a:t>
            </a:r>
            <a:r>
              <a:rPr lang="en-US" dirty="0" smtClean="0"/>
              <a:t> this data I reached that conclusion is the winning chances of criminal candidates is higher than others</a:t>
            </a:r>
          </a:p>
          <a:p>
            <a:r>
              <a:rPr lang="en-US" dirty="0" smtClean="0"/>
              <a:t>or party which has higher criminal candidates has got maximum votes.</a:t>
            </a:r>
          </a:p>
          <a:p>
            <a:r>
              <a:rPr lang="en-US" dirty="0" smtClean="0"/>
              <a:t>Sample output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45408" r="30750" b="17407"/>
          <a:stretch/>
        </p:blipFill>
        <p:spPr>
          <a:xfrm>
            <a:off x="209358" y="3095602"/>
            <a:ext cx="9532620" cy="287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3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link</a:t>
            </a:r>
            <a:br>
              <a:rPr lang="en-US" dirty="0"/>
            </a:br>
            <a:r>
              <a:rPr lang="en-US" dirty="0"/>
              <a:t>https://drive.google.com/file/d/1k_SOD-eiePPvw63z7NnwSEtdzA7-lt3Y/view?usp=sharing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191678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254" y="2281645"/>
            <a:ext cx="8596668" cy="1320800"/>
          </a:xfrm>
        </p:spPr>
        <p:txBody>
          <a:bodyPr/>
          <a:lstStyle/>
          <a:p>
            <a:r>
              <a:rPr lang="en-US" u="sng" dirty="0" smtClean="0"/>
              <a:t>Thank You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0880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5145" y="867227"/>
            <a:ext cx="9144000" cy="4815841"/>
          </a:xfrm>
        </p:spPr>
        <p:txBody>
          <a:bodyPr>
            <a:noAutofit/>
          </a:bodyPr>
          <a:lstStyle/>
          <a:p>
            <a:pPr algn="l"/>
            <a:r>
              <a:rPr lang="en-US" sz="1600" b="1" u="sng" dirty="0" smtClean="0"/>
              <a:t>Tittle</a:t>
            </a:r>
            <a:r>
              <a:rPr lang="en-US" sz="1600" u="sng" dirty="0" smtClean="0"/>
              <a:t>:</a:t>
            </a:r>
          </a:p>
          <a:p>
            <a:pPr algn="l"/>
            <a:r>
              <a:rPr lang="en-US" sz="1600" dirty="0" smtClean="0"/>
              <a:t>Use </a:t>
            </a:r>
            <a:r>
              <a:rPr lang="en-US" sz="1600" dirty="0"/>
              <a:t>Excel to analyze the </a:t>
            </a:r>
            <a:r>
              <a:rPr lang="en-US" sz="1600" b="1" dirty="0" smtClean="0"/>
              <a:t>Candidates for General Election 2019</a:t>
            </a:r>
          </a:p>
          <a:p>
            <a:pPr algn="l"/>
            <a:r>
              <a:rPr lang="en-US" sz="1600" b="1" u="sng" dirty="0"/>
              <a:t>Description:</a:t>
            </a:r>
            <a:endParaRPr lang="en-US" sz="1600" u="sng" dirty="0"/>
          </a:p>
          <a:p>
            <a:pPr algn="l"/>
            <a:r>
              <a:rPr lang="en-US" sz="1600" dirty="0"/>
              <a:t>The dataset in file </a:t>
            </a:r>
            <a:r>
              <a:rPr lang="en-US" sz="1600" b="1" dirty="0" smtClean="0"/>
              <a:t>ls2.0.xlsx</a:t>
            </a:r>
            <a:r>
              <a:rPr lang="en-US" sz="1600" b="1" dirty="0"/>
              <a:t> </a:t>
            </a:r>
            <a:r>
              <a:rPr lang="en-US" sz="1600" dirty="0"/>
              <a:t>contains </a:t>
            </a:r>
            <a:r>
              <a:rPr lang="en-US" sz="1600" b="1" dirty="0" smtClean="0"/>
              <a:t>Dataset of candidates who contested the 2019 </a:t>
            </a:r>
            <a:r>
              <a:rPr lang="en-US" sz="1600" b="1" dirty="0" err="1" smtClean="0"/>
              <a:t>Lok</a:t>
            </a:r>
            <a:r>
              <a:rPr lang="en-US" sz="1600" b="1" dirty="0" smtClean="0"/>
              <a:t> Sabha Elections.</a:t>
            </a:r>
            <a:br>
              <a:rPr lang="en-US" sz="1600" b="1" dirty="0" smtClean="0"/>
            </a:b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dirty="0" smtClean="0"/>
              <a:t>With over 600 Million voters voting for 8500+ candidates across 543 constituencies, the general elections in the </a:t>
            </a:r>
          </a:p>
          <a:p>
            <a:pPr algn="l"/>
            <a:r>
              <a:rPr lang="en-US" sz="1600" dirty="0" smtClean="0"/>
              <a:t>world's largest democracy are a potential goldmine of data. While there are existing separate datasets about the </a:t>
            </a:r>
          </a:p>
          <a:p>
            <a:pPr algn="l"/>
            <a:r>
              <a:rPr lang="en-US" sz="1600" dirty="0" smtClean="0"/>
              <a:t>votes each candidate received and the personal information of each candidate, there was no comprehensive </a:t>
            </a:r>
          </a:p>
          <a:p>
            <a:pPr algn="l"/>
            <a:r>
              <a:rPr lang="en-US" sz="1600" dirty="0" smtClean="0"/>
              <a:t>dataset that included both these information. Thus, this dataset will provide more usability than most existing datasets in this domain.</a:t>
            </a:r>
          </a:p>
          <a:p>
            <a:pPr algn="l"/>
            <a:r>
              <a:rPr lang="en-US" sz="1600" b="1" u="sng" dirty="0" smtClean="0"/>
              <a:t>Source:</a:t>
            </a:r>
          </a:p>
          <a:p>
            <a:pPr algn="l"/>
            <a:r>
              <a:rPr lang="en-US" sz="1600" dirty="0" smtClean="0"/>
              <a:t>I have collected the data from </a:t>
            </a:r>
            <a:r>
              <a:rPr lang="en-US" sz="1600" u="sng" dirty="0" smtClean="0"/>
              <a:t>www.kaggle.com</a:t>
            </a:r>
            <a:r>
              <a:rPr lang="en-US" sz="1600" dirty="0" smtClean="0"/>
              <a:t> maintained by the Association for Democratic Reforms and the website of Election Commission of India.</a:t>
            </a:r>
          </a:p>
          <a:p>
            <a:endParaRPr lang="en-US" sz="1600" dirty="0" smtClean="0"/>
          </a:p>
          <a:p>
            <a:endParaRPr lang="en-US" sz="800" dirty="0" smtClean="0"/>
          </a:p>
          <a:p>
            <a:endParaRPr lang="en-US" sz="800" b="1" dirty="0" smtClean="0"/>
          </a:p>
          <a:p>
            <a:endParaRPr lang="en-US" sz="800" b="1" dirty="0" smtClean="0"/>
          </a:p>
          <a:p>
            <a:r>
              <a:rPr lang="en-US" sz="800" dirty="0" smtClean="0"/>
              <a:t>.</a:t>
            </a:r>
            <a:endParaRPr lang="en-US" sz="800" dirty="0"/>
          </a:p>
          <a:p>
            <a:r>
              <a:rPr lang="en-US" sz="800" dirty="0"/>
              <a:t> </a:t>
            </a:r>
          </a:p>
          <a:p>
            <a:endParaRPr lang="en-US" sz="800" dirty="0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76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0"/>
    </mc:Choice>
    <mc:Fallback>
      <p:transition spd="slow" advTm="28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1554"/>
            <a:ext cx="10515600" cy="5715409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Source of Data</a:t>
            </a:r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https://www.kaggle.com/prakrutchauhan/indian-candidates-for-general-election-2019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25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6"/>
    </mc:Choice>
    <mc:Fallback>
      <p:transition spd="slow" advTm="8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 smtClean="0"/>
              <a:t>DASHBOARD</a:t>
            </a:r>
            <a:endParaRPr lang="en-US" b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24690" b="10867"/>
          <a:stretch/>
        </p:blipFill>
        <p:spPr>
          <a:xfrm>
            <a:off x="312100" y="1733007"/>
            <a:ext cx="10258220" cy="3718559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00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2"/>
    </mc:Choice>
    <mc:Fallback>
      <p:transition spd="slow" advTm="10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Problem statements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which party got max seats?</a:t>
            </a:r>
          </a:p>
          <a:p>
            <a:r>
              <a:rPr lang="en-US" dirty="0" smtClean="0"/>
              <a:t>which candidate has max number of criminal case ?</a:t>
            </a:r>
          </a:p>
          <a:p>
            <a:r>
              <a:rPr lang="en-US" dirty="0" smtClean="0"/>
              <a:t>which party has maximum criminal cases?</a:t>
            </a:r>
          </a:p>
          <a:p>
            <a:r>
              <a:rPr lang="en-US" dirty="0" smtClean="0"/>
              <a:t>male and female candidate winner?</a:t>
            </a:r>
          </a:p>
          <a:p>
            <a:r>
              <a:rPr lang="en-US" dirty="0" smtClean="0"/>
              <a:t>age-wise distribution of elected candidates</a:t>
            </a:r>
          </a:p>
          <a:p>
            <a:r>
              <a:rPr lang="en-US" dirty="0" smtClean="0"/>
              <a:t>education of candidate</a:t>
            </a:r>
          </a:p>
          <a:p>
            <a:r>
              <a:rPr lang="en-US" dirty="0" smtClean="0"/>
              <a:t>general + postal votes</a:t>
            </a:r>
          </a:p>
          <a:p>
            <a:r>
              <a:rPr lang="en-US" dirty="0" smtClean="0"/>
              <a:t>which assembly has got highest nota votes</a:t>
            </a:r>
          </a:p>
          <a:p>
            <a:r>
              <a:rPr lang="en-US" dirty="0" smtClean="0"/>
              <a:t>which constituency has max candidates</a:t>
            </a:r>
          </a:p>
          <a:p>
            <a:r>
              <a:rPr lang="en-US" dirty="0" smtClean="0"/>
              <a:t>Which candidate got max percentage of votes in there constituency</a:t>
            </a:r>
            <a:endParaRPr lang="en-US" dirty="0"/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52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8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41"/>
    </mc:Choice>
    <mc:Fallback>
      <p:transition spd="slow" advTm="18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party got max seats?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2"/>
          <a:srcRect t="26567" r="33358" b="30534"/>
          <a:stretch/>
        </p:blipFill>
        <p:spPr>
          <a:xfrm>
            <a:off x="338384" y="1690688"/>
            <a:ext cx="10213075" cy="376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70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which candidate has max number of criminal case ?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113" r="65873" b="10266"/>
          <a:stretch/>
        </p:blipFill>
        <p:spPr>
          <a:xfrm>
            <a:off x="2228144" y="2020389"/>
            <a:ext cx="7117827" cy="370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9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party has maximum criminal candidates?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677" t="57512" r="33339" b="9466"/>
          <a:stretch/>
        </p:blipFill>
        <p:spPr>
          <a:xfrm>
            <a:off x="3034067" y="2029099"/>
            <a:ext cx="6123865" cy="34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Gender-wise winners?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089" r="65198" b="30880"/>
          <a:stretch/>
        </p:blipFill>
        <p:spPr>
          <a:xfrm>
            <a:off x="2724532" y="1767840"/>
            <a:ext cx="6193045" cy="460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7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822</TotalTime>
  <Words>208</Words>
  <Application>Microsoft Office PowerPoint</Application>
  <PresentationFormat>Widescreen</PresentationFormat>
  <Paragraphs>53</Paragraphs>
  <Slides>19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Excel Capstone Project</vt:lpstr>
      <vt:lpstr>PowerPoint Presentation</vt:lpstr>
      <vt:lpstr>PowerPoint Presentation</vt:lpstr>
      <vt:lpstr>DASHBOARD</vt:lpstr>
      <vt:lpstr>Problem statements</vt:lpstr>
      <vt:lpstr>which party got max seats?</vt:lpstr>
      <vt:lpstr>which candidate has max number of criminal case ?</vt:lpstr>
      <vt:lpstr>which party has maximum criminal candidates? </vt:lpstr>
      <vt:lpstr>Gender-wise winners?</vt:lpstr>
      <vt:lpstr>age-wise distribution of elected candidates?</vt:lpstr>
      <vt:lpstr>education of candidates </vt:lpstr>
      <vt:lpstr>Votes Recieved</vt:lpstr>
      <vt:lpstr>which assembly has got highest nota votes?</vt:lpstr>
      <vt:lpstr>which constituency has max candidates </vt:lpstr>
      <vt:lpstr>Which candidate got max percentage of votes in there constituency? </vt:lpstr>
      <vt:lpstr>Dashboard 2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</dc:creator>
  <cp:lastModifiedBy>Ashwin</cp:lastModifiedBy>
  <cp:revision>35</cp:revision>
  <dcterms:created xsi:type="dcterms:W3CDTF">2022-02-18T06:31:47Z</dcterms:created>
  <dcterms:modified xsi:type="dcterms:W3CDTF">2022-02-19T11:33:41Z</dcterms:modified>
</cp:coreProperties>
</file>