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2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24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15A295-614E-054A-9178-1151473BEEC2}" type="datetimeFigureOut">
              <a:rPr lang="de-DE" smtClean="0"/>
              <a:t>13.02.15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38137-D382-1849-BD6B-3EEA48BA3C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2603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List </a:t>
            </a:r>
            <a:r>
              <a:rPr lang="de-DE" dirty="0" err="1" smtClean="0"/>
              <a:t>should</a:t>
            </a:r>
            <a:r>
              <a:rPr lang="de-DE" baseline="0" dirty="0" smtClean="0"/>
              <a:t> per </a:t>
            </a:r>
            <a:r>
              <a:rPr lang="de-DE" baseline="0" dirty="0" err="1" smtClean="0"/>
              <a:t>default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ordered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send out </a:t>
            </a:r>
            <a:r>
              <a:rPr lang="de-DE" baseline="0" dirty="0" err="1" smtClean="0"/>
              <a:t>date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closest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top. </a:t>
            </a:r>
          </a:p>
          <a:p>
            <a:r>
              <a:rPr lang="de-DE" baseline="0" dirty="0" smtClean="0"/>
              <a:t>In „</a:t>
            </a:r>
            <a:r>
              <a:rPr lang="de-DE" baseline="0" dirty="0" err="1" smtClean="0"/>
              <a:t>edit</a:t>
            </a:r>
            <a:r>
              <a:rPr lang="de-DE" baseline="0" dirty="0" smtClean="0"/>
              <a:t> email“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should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possible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upload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attachement</a:t>
            </a:r>
            <a:r>
              <a:rPr lang="de-DE" baseline="0" dirty="0" smtClean="0"/>
              <a:t>.</a:t>
            </a:r>
          </a:p>
          <a:p>
            <a:r>
              <a:rPr lang="de-DE" baseline="0" dirty="0" smtClean="0"/>
              <a:t>Send out </a:t>
            </a:r>
            <a:r>
              <a:rPr lang="de-DE" baseline="0" dirty="0" err="1" smtClean="0"/>
              <a:t>date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partner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magazine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columns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sortable</a:t>
            </a:r>
            <a:r>
              <a:rPr lang="de-DE" baseline="0" dirty="0" smtClean="0"/>
              <a:t>.</a:t>
            </a:r>
          </a:p>
          <a:p>
            <a:r>
              <a:rPr lang="de-DE" baseline="0" dirty="0" smtClean="0"/>
              <a:t>All </a:t>
            </a:r>
            <a:r>
              <a:rPr lang="de-DE" baseline="0" dirty="0" err="1" smtClean="0"/>
              <a:t>confirm</a:t>
            </a:r>
            <a:r>
              <a:rPr lang="de-DE" baseline="0" dirty="0" smtClean="0"/>
              <a:t> send out </a:t>
            </a:r>
            <a:r>
              <a:rPr lang="de-DE" baseline="0" dirty="0" err="1" smtClean="0"/>
              <a:t>boxes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should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ticked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default</a:t>
            </a:r>
            <a:r>
              <a:rPr lang="de-DE" baseline="0" dirty="0" smtClean="0"/>
              <a:t>. </a:t>
            </a:r>
          </a:p>
          <a:p>
            <a:r>
              <a:rPr lang="de-DE" baseline="0" dirty="0" err="1" smtClean="0"/>
              <a:t>Already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e-mails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should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shown</a:t>
            </a:r>
            <a:r>
              <a:rPr lang="de-DE" baseline="0" dirty="0" smtClean="0"/>
              <a:t> in a separate </a:t>
            </a:r>
            <a:r>
              <a:rPr lang="de-DE" baseline="0" dirty="0" err="1" smtClean="0"/>
              <a:t>list</a:t>
            </a:r>
            <a:r>
              <a:rPr lang="de-DE" baseline="0" dirty="0" smtClean="0"/>
              <a:t>.</a:t>
            </a:r>
          </a:p>
          <a:p>
            <a:r>
              <a:rPr lang="de-DE" baseline="0" dirty="0" err="1" smtClean="0"/>
              <a:t>Sent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emails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show</a:t>
            </a:r>
            <a:r>
              <a:rPr lang="de-DE" baseline="0" dirty="0" smtClean="0"/>
              <a:t> send out </a:t>
            </a:r>
            <a:r>
              <a:rPr lang="de-DE" baseline="0" dirty="0" err="1" smtClean="0"/>
              <a:t>date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time.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38137-D382-1849-BD6B-3EEA48BA3CB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519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54DB3-99E1-3C4B-A8F6-FB0EE73224AD}" type="datetimeFigureOut">
              <a:rPr lang="de-DE" smtClean="0"/>
              <a:t>13.02.15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CEE7-4D3F-8D4B-89FD-4C92EBD810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257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54DB3-99E1-3C4B-A8F6-FB0EE73224AD}" type="datetimeFigureOut">
              <a:rPr lang="de-DE" smtClean="0"/>
              <a:t>13.02.15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CEE7-4D3F-8D4B-89FD-4C92EBD810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1121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54DB3-99E1-3C4B-A8F6-FB0EE73224AD}" type="datetimeFigureOut">
              <a:rPr lang="de-DE" smtClean="0"/>
              <a:t>13.02.15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CEE7-4D3F-8D4B-89FD-4C92EBD810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530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54DB3-99E1-3C4B-A8F6-FB0EE73224AD}" type="datetimeFigureOut">
              <a:rPr lang="de-DE" smtClean="0"/>
              <a:t>13.02.15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CEE7-4D3F-8D4B-89FD-4C92EBD810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5196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54DB3-99E1-3C4B-A8F6-FB0EE73224AD}" type="datetimeFigureOut">
              <a:rPr lang="de-DE" smtClean="0"/>
              <a:t>13.02.15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CEE7-4D3F-8D4B-89FD-4C92EBD810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8355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54DB3-99E1-3C4B-A8F6-FB0EE73224AD}" type="datetimeFigureOut">
              <a:rPr lang="de-DE" smtClean="0"/>
              <a:t>13.02.15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CEE7-4D3F-8D4B-89FD-4C92EBD810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284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54DB3-99E1-3C4B-A8F6-FB0EE73224AD}" type="datetimeFigureOut">
              <a:rPr lang="de-DE" smtClean="0"/>
              <a:t>13.02.15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CEE7-4D3F-8D4B-89FD-4C92EBD810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1782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54DB3-99E1-3C4B-A8F6-FB0EE73224AD}" type="datetimeFigureOut">
              <a:rPr lang="de-DE" smtClean="0"/>
              <a:t>13.02.15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CEE7-4D3F-8D4B-89FD-4C92EBD810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51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54DB3-99E1-3C4B-A8F6-FB0EE73224AD}" type="datetimeFigureOut">
              <a:rPr lang="de-DE" smtClean="0"/>
              <a:t>13.02.15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CEE7-4D3F-8D4B-89FD-4C92EBD810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263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54DB3-99E1-3C4B-A8F6-FB0EE73224AD}" type="datetimeFigureOut">
              <a:rPr lang="de-DE" smtClean="0"/>
              <a:t>13.02.15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CEE7-4D3F-8D4B-89FD-4C92EBD810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0236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54DB3-99E1-3C4B-A8F6-FB0EE73224AD}" type="datetimeFigureOut">
              <a:rPr lang="de-DE" smtClean="0"/>
              <a:t>13.02.15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CEE7-4D3F-8D4B-89FD-4C92EBD810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4961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54DB3-99E1-3C4B-A8F6-FB0EE73224AD}" type="datetimeFigureOut">
              <a:rPr lang="de-DE" smtClean="0"/>
              <a:t>13.02.15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5CEE7-4D3F-8D4B-89FD-4C92EBD810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3641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27263" y="213907"/>
            <a:ext cx="3556000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Drop down </a:t>
            </a:r>
            <a:r>
              <a:rPr lang="de-DE" dirty="0" err="1" smtClean="0"/>
              <a:t>with</a:t>
            </a:r>
            <a:r>
              <a:rPr lang="de-DE" dirty="0" smtClean="0"/>
              <a:t> all </a:t>
            </a:r>
            <a:r>
              <a:rPr lang="de-DE" dirty="0" err="1" smtClean="0"/>
              <a:t>magazines</a:t>
            </a:r>
            <a:endParaRPr lang="de-DE" dirty="0"/>
          </a:p>
        </p:txBody>
      </p:sp>
      <p:sp>
        <p:nvSpPr>
          <p:cNvPr id="5" name="Pfeil nach unten 4"/>
          <p:cNvSpPr/>
          <p:nvPr/>
        </p:nvSpPr>
        <p:spPr>
          <a:xfrm>
            <a:off x="3449054" y="280750"/>
            <a:ext cx="307473" cy="26238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011733"/>
              </p:ext>
            </p:extLst>
          </p:nvPr>
        </p:nvGraphicFramePr>
        <p:xfrm>
          <a:off x="320839" y="1243266"/>
          <a:ext cx="8435480" cy="4358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435"/>
                <a:gridCol w="1054435"/>
                <a:gridCol w="1054435"/>
                <a:gridCol w="1054435"/>
                <a:gridCol w="1054435"/>
                <a:gridCol w="1054435"/>
                <a:gridCol w="1054435"/>
                <a:gridCol w="1054435"/>
              </a:tblGrid>
              <a:tr h="544763"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Scheduled</a:t>
                      </a:r>
                      <a:r>
                        <a:rPr lang="de-DE" sz="1400" dirty="0" smtClean="0"/>
                        <a:t> send</a:t>
                      </a:r>
                      <a:r>
                        <a:rPr lang="de-DE" sz="1400" baseline="0" dirty="0" smtClean="0"/>
                        <a:t> out 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Partner 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Magazine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Microsite</a:t>
                      </a:r>
                      <a:r>
                        <a:rPr lang="de-DE" sz="1400" baseline="0" dirty="0" smtClean="0"/>
                        <a:t> I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Microsite</a:t>
                      </a:r>
                      <a:r>
                        <a:rPr lang="de-DE" sz="1400" dirty="0" smtClean="0"/>
                        <a:t> II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err="1" smtClean="0"/>
                        <a:t>E-mail</a:t>
                      </a:r>
                      <a:endParaRPr lang="de-DE" sz="1400" dirty="0" smtClean="0"/>
                    </a:p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Attachment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Confirm</a:t>
                      </a:r>
                      <a:r>
                        <a:rPr lang="de-DE" sz="1400" dirty="0" smtClean="0"/>
                        <a:t> send out</a:t>
                      </a:r>
                      <a:endParaRPr lang="de-DE" sz="1400" dirty="0"/>
                    </a:p>
                  </a:txBody>
                  <a:tcPr/>
                </a:tc>
              </a:tr>
              <a:tr h="544763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23.02.2015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Hilton</a:t>
                      </a:r>
                      <a:r>
                        <a:rPr lang="de-DE" sz="1400" baseline="0" dirty="0" smtClean="0"/>
                        <a:t> Hotels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BMW i8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View/</a:t>
                      </a:r>
                      <a:r>
                        <a:rPr lang="de-DE" sz="1400" dirty="0" err="1" smtClean="0"/>
                        <a:t>edit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View/</a:t>
                      </a:r>
                      <a:r>
                        <a:rPr lang="de-DE" sz="1400" dirty="0" err="1" smtClean="0"/>
                        <a:t>edit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View/</a:t>
                      </a:r>
                      <a:r>
                        <a:rPr lang="de-DE" sz="1400" dirty="0" err="1" smtClean="0"/>
                        <a:t>edit</a:t>
                      </a:r>
                      <a:endParaRPr lang="de-DE" sz="1400" dirty="0" smtClean="0"/>
                    </a:p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</a:tr>
              <a:tr h="544763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25.02.2015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</a:tr>
              <a:tr h="544763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26.02.2015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</a:tr>
              <a:tr h="544763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</a:tr>
              <a:tr h="544763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</a:tr>
              <a:tr h="544763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</a:tr>
              <a:tr h="544763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Pfeil nach oben 6"/>
          <p:cNvSpPr/>
          <p:nvPr/>
        </p:nvSpPr>
        <p:spPr>
          <a:xfrm>
            <a:off x="1082842" y="1375611"/>
            <a:ext cx="240631" cy="334211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 nach oben 7"/>
          <p:cNvSpPr/>
          <p:nvPr/>
        </p:nvSpPr>
        <p:spPr>
          <a:xfrm>
            <a:off x="2125582" y="1375611"/>
            <a:ext cx="240631" cy="334211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 nach oben 8"/>
          <p:cNvSpPr/>
          <p:nvPr/>
        </p:nvSpPr>
        <p:spPr>
          <a:xfrm>
            <a:off x="3208423" y="1375611"/>
            <a:ext cx="240631" cy="334211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8087897" y="1938421"/>
            <a:ext cx="280737" cy="2941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8087897" y="2491874"/>
            <a:ext cx="280737" cy="2941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8087897" y="2986505"/>
            <a:ext cx="280737" cy="2941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8087897" y="3507875"/>
            <a:ext cx="280737" cy="2941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8087897" y="4055980"/>
            <a:ext cx="280737" cy="2941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8087897" y="4630818"/>
            <a:ext cx="280737" cy="2941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8087897" y="5193899"/>
            <a:ext cx="280737" cy="2941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8087897" y="2491874"/>
            <a:ext cx="280737" cy="2941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8087897" y="2986505"/>
            <a:ext cx="280737" cy="2941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>
            <a:off x="8099928" y="3507875"/>
            <a:ext cx="280737" cy="2941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8071856" y="4055980"/>
            <a:ext cx="280737" cy="2941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de-DE" dirty="0"/>
          </a:p>
        </p:txBody>
      </p:sp>
      <p:sp>
        <p:nvSpPr>
          <p:cNvPr id="21" name="Rechteck 20"/>
          <p:cNvSpPr/>
          <p:nvPr/>
        </p:nvSpPr>
        <p:spPr>
          <a:xfrm>
            <a:off x="8071856" y="4630818"/>
            <a:ext cx="280737" cy="2941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8087897" y="5199246"/>
            <a:ext cx="280737" cy="2941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6911462" y="208931"/>
            <a:ext cx="110957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 smtClean="0"/>
              <a:t>Kalendar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24" name="Textfeld 23"/>
          <p:cNvSpPr txBox="1"/>
          <p:nvPr/>
        </p:nvSpPr>
        <p:spPr>
          <a:xfrm>
            <a:off x="3916945" y="214285"/>
            <a:ext cx="286084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Drop down </a:t>
            </a:r>
            <a:r>
              <a:rPr lang="de-DE" dirty="0" err="1" smtClean="0"/>
              <a:t>with</a:t>
            </a:r>
            <a:r>
              <a:rPr lang="de-DE" dirty="0" smtClean="0"/>
              <a:t> Partners</a:t>
            </a:r>
            <a:endParaRPr lang="de-DE" dirty="0"/>
          </a:p>
        </p:txBody>
      </p:sp>
      <p:sp>
        <p:nvSpPr>
          <p:cNvPr id="25" name="Pfeil nach unten 24"/>
          <p:cNvSpPr/>
          <p:nvPr/>
        </p:nvSpPr>
        <p:spPr>
          <a:xfrm>
            <a:off x="6436895" y="280750"/>
            <a:ext cx="307473" cy="26238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253998" y="762003"/>
            <a:ext cx="18715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Show </a:t>
            </a:r>
            <a:r>
              <a:rPr lang="de-DE" dirty="0" err="1" smtClean="0"/>
              <a:t>sent</a:t>
            </a:r>
            <a:r>
              <a:rPr lang="de-DE" dirty="0" smtClean="0"/>
              <a:t> Emails </a:t>
            </a:r>
            <a:endParaRPr lang="de-DE" dirty="0"/>
          </a:p>
        </p:txBody>
      </p:sp>
      <p:sp>
        <p:nvSpPr>
          <p:cNvPr id="26" name="Rechteck 25"/>
          <p:cNvSpPr/>
          <p:nvPr/>
        </p:nvSpPr>
        <p:spPr>
          <a:xfrm>
            <a:off x="2225844" y="807456"/>
            <a:ext cx="280737" cy="2941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0712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</Words>
  <Application>Microsoft Macintosh PowerPoint</Application>
  <PresentationFormat>Bildschirmpräsentation (4:3)</PresentationFormat>
  <Paragraphs>35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Cornelia Buchta</dc:creator>
  <cp:lastModifiedBy>Cornelia Buchta</cp:lastModifiedBy>
  <cp:revision>5</cp:revision>
  <dcterms:created xsi:type="dcterms:W3CDTF">2015-02-09T20:44:00Z</dcterms:created>
  <dcterms:modified xsi:type="dcterms:W3CDTF">2015-02-13T08:27:19Z</dcterms:modified>
</cp:coreProperties>
</file>