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635000"/>
            <a:ext cx="12598400" cy="16421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500" b="true">
                <a:solidFill>
                  <a:srgbClr val="252525"/>
                </a:solidFill>
              </a:rPr>
              <a:t>क</a:t>
            </a:r>
            <a:r>
              <a:rPr lang="en-US" sz="3500" b="true">
                <a:solidFill>
                  <a:srgbClr val="252525"/>
                </a:solidFill>
              </a:rPr>
              <a:t>क्षा:8            पाठ: जब सिनेमा ने बोलना सीखा </a:t>
            </a:r>
          </a:p>
          <a:p>
            <a:r>
              <a:rPr lang="en-US" sz="3500" b="true">
                <a:solidFill>
                  <a:srgbClr val="252525"/>
                </a:solidFill>
              </a:rPr>
              <a:t>                     लेखक:- प्रदीप तिवारी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मील का पत्थर साबित हुई:- कुछ फिल्में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2625328"/>
            <a:ext cx="11481436" cy="7237039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370" y="12146518"/>
            <a:ext cx="6905960" cy="46555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6134100"/>
            <a:ext cx="12598400" cy="10922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देश पर आधारित फिल्म 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6837521"/>
            <a:ext cx="7510717" cy="99645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6083300"/>
            <a:ext cx="12598400" cy="10972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कपोल-कल्पित फिल्म 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7549277"/>
            <a:ext cx="9570702" cy="92528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2286000"/>
            <a:ext cx="12598400" cy="14770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कल्पित विज्ञापन फिल्म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अन्य कपोल-कल्पित फिल्में 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4515564"/>
            <a:ext cx="10597721" cy="102446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pic>
        <p:nvPicPr>
          <p:cNvPr name="Picture 2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0"/>
            <a:ext cx="11364754" cy="7295176"/>
          </a:xfrm>
          <a:prstGeom prst="rect">
            <a:avLst/>
          </a:prstGeom>
        </p:spPr>
      </p:pic>
      <p:pic>
        <p:nvPicPr>
          <p:cNvPr name="Picture 3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038" y="7890250"/>
            <a:ext cx="9454025" cy="8911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3695700"/>
            <a:ext cx="12598400" cy="133604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भारत की पहली फिल्म :- मूक फिल्म 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3675459"/>
            <a:ext cx="11094769" cy="102446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10985500"/>
            <a:ext cx="12598400" cy="6070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भारत की पहली बोलती फिल्म 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75" y="0"/>
            <a:ext cx="11201400" cy="10182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6997700"/>
            <a:ext cx="12598400" cy="100584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निर्माता -निर्देशक :- अर्देशिर ईरानी 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0"/>
            <a:ext cx="11248073" cy="102055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370" y="8459391"/>
            <a:ext cx="9092779" cy="83427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2527300"/>
            <a:ext cx="12598400" cy="14528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प्रेरित करने वाली फिल्म:- शो बोट( Persian movie)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फिल्मी यंत्र 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3990499"/>
            <a:ext cx="11230570" cy="106179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876300"/>
            <a:ext cx="12598400" cy="16179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आलम आरा फिल्म के अभिनेता :- विट्ठल 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840105"/>
            <a:ext cx="11283077" cy="9541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8509000"/>
            <a:ext cx="12598400" cy="8547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आलम आरा फिल्म की अभिनेत्री:- जुबैदा 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0"/>
            <a:ext cx="10898029" cy="11084719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370" y="10734675"/>
            <a:ext cx="7794082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3403600"/>
            <a:ext cx="12598400" cy="13652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भारतीय फिल्मों के जनक:- दादासाहेब फाल्के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भारत की पहली रंगीन फिल्म:- किसान-कन्या 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4877276"/>
            <a:ext cx="11189732" cy="92377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495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575300" y="9118600"/>
            <a:ext cx="12598400" cy="793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500" b="true">
                <a:solidFill>
                  <a:srgbClr val="252525"/>
                </a:solidFill>
              </a:rPr>
              <a:t>धार्मिक फिल्म:- रामायण ( Animated)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0"/>
            <a:ext cx="11481436" cy="870792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370" y="10582990"/>
            <a:ext cx="5842010" cy="6219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