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5" r:id="rId2"/>
    <p:sldId id="258" r:id="rId3"/>
    <p:sldId id="261" r:id="rId4"/>
    <p:sldId id="257" r:id="rId5"/>
    <p:sldId id="262" r:id="rId6"/>
    <p:sldId id="264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4E3E-0927-4E7A-B705-B847C80A7EC1}" type="datetimeFigureOut">
              <a:rPr lang="en-IN" smtClean="0"/>
              <a:t>28-12-2021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5561B-8EAA-4766-8B8E-1584D8DD82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0780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4E3E-0927-4E7A-B705-B847C80A7EC1}" type="datetimeFigureOut">
              <a:rPr lang="en-IN" smtClean="0"/>
              <a:t>28-12-2021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5561B-8EAA-4766-8B8E-1584D8DD82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3565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4E3E-0927-4E7A-B705-B847C80A7EC1}" type="datetimeFigureOut">
              <a:rPr lang="en-IN" smtClean="0"/>
              <a:t>28-12-2021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5561B-8EAA-4766-8B8E-1584D8DD825A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720998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4E3E-0927-4E7A-B705-B847C80A7EC1}" type="datetimeFigureOut">
              <a:rPr lang="en-IN" smtClean="0"/>
              <a:t>28-12-2021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5561B-8EAA-4766-8B8E-1584D8DD82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30116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4E3E-0927-4E7A-B705-B847C80A7EC1}" type="datetimeFigureOut">
              <a:rPr lang="en-IN" smtClean="0"/>
              <a:t>28-12-2021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5561B-8EAA-4766-8B8E-1584D8DD825A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436253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4E3E-0927-4E7A-B705-B847C80A7EC1}" type="datetimeFigureOut">
              <a:rPr lang="en-IN" smtClean="0"/>
              <a:t>28-12-2021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5561B-8EAA-4766-8B8E-1584D8DD82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16229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4E3E-0927-4E7A-B705-B847C80A7EC1}" type="datetimeFigureOut">
              <a:rPr lang="en-IN" smtClean="0"/>
              <a:t>28-12-2021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5561B-8EAA-4766-8B8E-1584D8DD82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67654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4E3E-0927-4E7A-B705-B847C80A7EC1}" type="datetimeFigureOut">
              <a:rPr lang="en-IN" smtClean="0"/>
              <a:t>28-12-2021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5561B-8EAA-4766-8B8E-1584D8DD82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5914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4E3E-0927-4E7A-B705-B847C80A7EC1}" type="datetimeFigureOut">
              <a:rPr lang="en-IN" smtClean="0"/>
              <a:t>28-12-2021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5561B-8EAA-4766-8B8E-1584D8DD82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4540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4E3E-0927-4E7A-B705-B847C80A7EC1}" type="datetimeFigureOut">
              <a:rPr lang="en-IN" smtClean="0"/>
              <a:t>28-12-2021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5561B-8EAA-4766-8B8E-1584D8DD82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8670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4E3E-0927-4E7A-B705-B847C80A7EC1}" type="datetimeFigureOut">
              <a:rPr lang="en-IN" smtClean="0"/>
              <a:t>28-12-2021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5561B-8EAA-4766-8B8E-1584D8DD82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370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4E3E-0927-4E7A-B705-B847C80A7EC1}" type="datetimeFigureOut">
              <a:rPr lang="en-IN" smtClean="0"/>
              <a:t>28-12-2021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5561B-8EAA-4766-8B8E-1584D8DD82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428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4E3E-0927-4E7A-B705-B847C80A7EC1}" type="datetimeFigureOut">
              <a:rPr lang="en-IN" smtClean="0"/>
              <a:t>28-12-2021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5561B-8EAA-4766-8B8E-1584D8DD82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3438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4E3E-0927-4E7A-B705-B847C80A7EC1}" type="datetimeFigureOut">
              <a:rPr lang="en-IN" smtClean="0"/>
              <a:t>28-12-2021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5561B-8EAA-4766-8B8E-1584D8DD82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1881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4E3E-0927-4E7A-B705-B847C80A7EC1}" type="datetimeFigureOut">
              <a:rPr lang="en-IN" smtClean="0"/>
              <a:t>28-12-2021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5561B-8EAA-4766-8B8E-1584D8DD82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5543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4E3E-0927-4E7A-B705-B847C80A7EC1}" type="datetimeFigureOut">
              <a:rPr lang="en-IN" smtClean="0"/>
              <a:t>28-12-2021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5561B-8EAA-4766-8B8E-1584D8DD82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5278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3A4E3E-0927-4E7A-B705-B847C80A7EC1}" type="datetimeFigureOut">
              <a:rPr lang="en-IN" smtClean="0"/>
              <a:t>28-12-2021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375561B-8EAA-4766-8B8E-1584D8DD82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3278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7C8DC-D935-4C6F-B419-C52BB4C07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189" y="977152"/>
            <a:ext cx="9941858" cy="2268071"/>
          </a:xfrm>
        </p:spPr>
        <p:txBody>
          <a:bodyPr>
            <a:noAutofit/>
          </a:bodyPr>
          <a:lstStyle/>
          <a:p>
            <a:r>
              <a:rPr lang="en-US" sz="5400" b="1" dirty="0"/>
              <a:t>BANK MANAGEMENT SYSTEM</a:t>
            </a:r>
            <a:endParaRPr lang="en-IN" sz="5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3BE8B2-D495-4323-A698-3809A0362C77}"/>
              </a:ext>
            </a:extLst>
          </p:cNvPr>
          <p:cNvSpPr txBox="1"/>
          <p:nvPr/>
        </p:nvSpPr>
        <p:spPr>
          <a:xfrm>
            <a:off x="6096000" y="2456329"/>
            <a:ext cx="32367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Submitted by :</a:t>
            </a: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C8A4D8-213C-48BE-9E0D-0F9AABDAD347}"/>
              </a:ext>
            </a:extLst>
          </p:cNvPr>
          <p:cNvSpPr txBox="1"/>
          <p:nvPr/>
        </p:nvSpPr>
        <p:spPr>
          <a:xfrm>
            <a:off x="6696635" y="3151113"/>
            <a:ext cx="54326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Name      : Ashwini B</a:t>
            </a:r>
          </a:p>
          <a:p>
            <a:r>
              <a:rPr lang="en-US" sz="2400" dirty="0"/>
              <a:t>Batch No : 6258</a:t>
            </a:r>
          </a:p>
          <a:p>
            <a:r>
              <a:rPr lang="en-US" sz="2400" dirty="0"/>
              <a:t>Branch    : Bangalore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286633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C7187-2190-47CA-AF92-BD6C5DCC71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2706" y="224118"/>
            <a:ext cx="5723979" cy="1810871"/>
          </a:xfrm>
        </p:spPr>
        <p:txBody>
          <a:bodyPr/>
          <a:lstStyle/>
          <a:p>
            <a:r>
              <a:rPr lang="en-US" dirty="0"/>
              <a:t>INTRODUCTION :</a:t>
            </a:r>
            <a:br>
              <a:rPr lang="en-US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99067D-3B46-4347-85BC-A24AC048A8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93302" y="1559859"/>
            <a:ext cx="7766936" cy="5074024"/>
          </a:xfrm>
        </p:spPr>
        <p:txBody>
          <a:bodyPr/>
          <a:lstStyle/>
          <a:p>
            <a:pPr algn="l"/>
            <a:r>
              <a:rPr lang="en-US" sz="36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In this java program, we will learn how to </a:t>
            </a:r>
            <a:r>
              <a:rPr lang="en-US" sz="36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create a small project like banking system? In this program, we are using some of the banking related options like deposit, withdrawal etc</a:t>
            </a:r>
            <a:r>
              <a:rPr lang="en-US" sz="36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36448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BF1682A-9DCD-4D35-8BAD-51F89B4A464B}"/>
              </a:ext>
            </a:extLst>
          </p:cNvPr>
          <p:cNvSpPr txBox="1"/>
          <p:nvPr/>
        </p:nvSpPr>
        <p:spPr>
          <a:xfrm>
            <a:off x="546846" y="726141"/>
            <a:ext cx="79427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This java program has following main menus:</a:t>
            </a:r>
            <a:endParaRPr lang="en-IN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B67A11-A806-4753-BDAF-144AACEA6F05}"/>
              </a:ext>
            </a:extLst>
          </p:cNvPr>
          <p:cNvSpPr txBox="1"/>
          <p:nvPr/>
        </p:nvSpPr>
        <p:spPr>
          <a:xfrm>
            <a:off x="932329" y="1730188"/>
            <a:ext cx="2922496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Display All</a:t>
            </a:r>
          </a:p>
          <a:p>
            <a:pPr algn="l">
              <a:buFont typeface="+mj-lt"/>
              <a:buAutoNum type="arabicPeriod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Search By Account</a:t>
            </a:r>
          </a:p>
          <a:p>
            <a:pPr algn="l">
              <a:buFont typeface="+mj-lt"/>
              <a:buAutoNum type="arabicPeriod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Deposit</a:t>
            </a:r>
          </a:p>
          <a:p>
            <a:pPr algn="l">
              <a:buFont typeface="+mj-lt"/>
              <a:buAutoNum type="arabicPeriod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Withdrawal</a:t>
            </a:r>
          </a:p>
          <a:p>
            <a:pPr algn="l">
              <a:buFont typeface="+mj-lt"/>
              <a:buAutoNum type="arabicPeriod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Exit</a:t>
            </a: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43D953-3AA5-49A2-9D3D-BD88673A5670}"/>
              </a:ext>
            </a:extLst>
          </p:cNvPr>
          <p:cNvSpPr txBox="1"/>
          <p:nvPr/>
        </p:nvSpPr>
        <p:spPr>
          <a:xfrm>
            <a:off x="546846" y="4102097"/>
            <a:ext cx="903642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1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Initially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, we will add some (N) customers to the bank and then we can display all account details using 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menu 1)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, 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menu 2)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 is used to search the bank account, 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menu 3)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 is used to deposit money in particular account, 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menu 4)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 is used to manager withdrawal and 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menu 5)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 is used to exit from the program.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879423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891DD6C-74E0-4E26-9CCC-2D76A0B2E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541" y="0"/>
            <a:ext cx="7014640" cy="2707340"/>
          </a:xfrm>
        </p:spPr>
        <p:txBody>
          <a:bodyPr>
            <a:normAutofit/>
          </a:bodyPr>
          <a:lstStyle/>
          <a:p>
            <a:r>
              <a:rPr lang="en-US" sz="8000" b="1" dirty="0"/>
              <a:t>Output:</a:t>
            </a:r>
            <a:endParaRPr lang="en-IN" sz="80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76D95C-4150-4474-A05E-9FAAACCA6A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258" y="1416424"/>
            <a:ext cx="8453717" cy="4607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318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C0DC903-36F1-4527-82E5-2C7F03F08E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797859"/>
            <a:ext cx="8516472" cy="4867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700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7BCB71E-091D-430E-82EB-78EBB2FBA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8752" y="2478742"/>
            <a:ext cx="6858000" cy="2061882"/>
          </a:xfrm>
        </p:spPr>
        <p:txBody>
          <a:bodyPr>
            <a:normAutofit/>
          </a:bodyPr>
          <a:lstStyle/>
          <a:p>
            <a:r>
              <a:rPr lang="en-US" sz="8000" b="1" dirty="0"/>
              <a:t>THANK YOU</a:t>
            </a:r>
            <a:endParaRPr lang="en-IN" sz="8000" b="1" dirty="0"/>
          </a:p>
        </p:txBody>
      </p:sp>
    </p:spTree>
    <p:extLst>
      <p:ext uri="{BB962C8B-B14F-4D97-AF65-F5344CB8AC3E}">
        <p14:creationId xmlns:p14="http://schemas.microsoft.com/office/powerpoint/2010/main" val="366159576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118</TotalTime>
  <Words>145</Words>
  <Application>Microsoft Office PowerPoint</Application>
  <PresentationFormat>Widescreen</PresentationFormat>
  <Paragraphs>16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segoe ui</vt:lpstr>
      <vt:lpstr>Trebuchet MS</vt:lpstr>
      <vt:lpstr>Wingdings 3</vt:lpstr>
      <vt:lpstr>Facet</vt:lpstr>
      <vt:lpstr>BANK MANAGEMENT SYSTEM</vt:lpstr>
      <vt:lpstr>INTRODUCTION : </vt:lpstr>
      <vt:lpstr>PowerPoint Presentation</vt:lpstr>
      <vt:lpstr>Output: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Ashwini B</dc:creator>
  <cp:lastModifiedBy>Ashwini B</cp:lastModifiedBy>
  <cp:revision>7</cp:revision>
  <dcterms:created xsi:type="dcterms:W3CDTF">2021-12-28T09:34:44Z</dcterms:created>
  <dcterms:modified xsi:type="dcterms:W3CDTF">2021-12-28T15:38:10Z</dcterms:modified>
</cp:coreProperties>
</file>