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353623-E33A-4F12-88C2-EA4F1B8CF9ED}" type="datetimeFigureOut">
              <a:rPr lang="en-IN" smtClean="0"/>
              <a:t>22-08-2017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171412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353623-E33A-4F12-88C2-EA4F1B8CF9ED}" type="datetimeFigureOut">
              <a:rPr lang="en-IN" smtClean="0"/>
              <a:t>22-08-2017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51410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353623-E33A-4F12-88C2-EA4F1B8CF9ED}" type="datetimeFigureOut">
              <a:rPr lang="en-IN" smtClean="0"/>
              <a:t>22-08-2017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338996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353623-E33A-4F12-88C2-EA4F1B8CF9ED}" type="datetimeFigureOut">
              <a:rPr lang="en-IN" smtClean="0"/>
              <a:t>22-08-2017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7724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53623-E33A-4F12-88C2-EA4F1B8CF9ED}" type="datetimeFigureOut">
              <a:rPr lang="en-IN" smtClean="0"/>
              <a:t>22-08-2017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344912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353623-E33A-4F12-88C2-EA4F1B8CF9ED}" type="datetimeFigureOut">
              <a:rPr lang="en-IN" smtClean="0"/>
              <a:t>22-08-2017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13592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353623-E33A-4F12-88C2-EA4F1B8CF9ED}" type="datetimeFigureOut">
              <a:rPr lang="en-IN" smtClean="0"/>
              <a:t>22-08-2017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6921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353623-E33A-4F12-88C2-EA4F1B8CF9ED}" type="datetimeFigureOut">
              <a:rPr lang="en-IN" smtClean="0"/>
              <a:t>22-08-2017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297444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53623-E33A-4F12-88C2-EA4F1B8CF9ED}" type="datetimeFigureOut">
              <a:rPr lang="en-IN" smtClean="0"/>
              <a:t>22-08-2017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280948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353623-E33A-4F12-88C2-EA4F1B8CF9ED}" type="datetimeFigureOut">
              <a:rPr lang="en-IN" smtClean="0"/>
              <a:t>22-08-2017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47798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353623-E33A-4F12-88C2-EA4F1B8CF9ED}" type="datetimeFigureOut">
              <a:rPr lang="en-IN" smtClean="0"/>
              <a:t>22-08-2017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6DC7E-AC2D-4000-94DE-A5E69B6A5FA8}" type="slidenum">
              <a:rPr lang="en-IN" smtClean="0"/>
              <a:t>‹#›</a:t>
            </a:fld>
            <a:endParaRPr lang="en-IN"/>
          </a:p>
        </p:txBody>
      </p:sp>
    </p:spTree>
    <p:extLst>
      <p:ext uri="{BB962C8B-B14F-4D97-AF65-F5344CB8AC3E}">
        <p14:creationId xmlns:p14="http://schemas.microsoft.com/office/powerpoint/2010/main" val="241729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53623-E33A-4F12-88C2-EA4F1B8CF9ED}" type="datetimeFigureOut">
              <a:rPr lang="en-IN" smtClean="0"/>
              <a:t>22-08-2017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6DC7E-AC2D-4000-94DE-A5E69B6A5FA8}" type="slidenum">
              <a:rPr lang="en-IN" smtClean="0"/>
              <a:t>‹#›</a:t>
            </a:fld>
            <a:endParaRPr lang="en-IN"/>
          </a:p>
        </p:txBody>
      </p:sp>
    </p:spTree>
    <p:extLst>
      <p:ext uri="{BB962C8B-B14F-4D97-AF65-F5344CB8AC3E}">
        <p14:creationId xmlns:p14="http://schemas.microsoft.com/office/powerpoint/2010/main" val="496718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Factory Design Pattern</a:t>
            </a:r>
            <a:endParaRPr lang="en-IN" dirty="0"/>
          </a:p>
        </p:txBody>
      </p:sp>
    </p:spTree>
    <p:extLst>
      <p:ext uri="{BB962C8B-B14F-4D97-AF65-F5344CB8AC3E}">
        <p14:creationId xmlns:p14="http://schemas.microsoft.com/office/powerpoint/2010/main" val="369078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1143000"/>
          </a:xfrm>
        </p:spPr>
        <p:txBody>
          <a:bodyPr/>
          <a:lstStyle/>
          <a:p>
            <a:r>
              <a:rPr lang="en-US" dirty="0" smtClean="0"/>
              <a:t>Background</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1800" dirty="0"/>
              <a:t>If object creation code is spread in whole application, and if you need to change the process of object creation then you need to go in each and every place to make necessary changes. </a:t>
            </a:r>
            <a:endParaRPr lang="en-IN" sz="1800" dirty="0" smtClean="0"/>
          </a:p>
          <a:p>
            <a:pPr marL="0" indent="0">
              <a:buNone/>
            </a:pPr>
            <a:endParaRPr lang="en-IN" sz="1800" dirty="0"/>
          </a:p>
          <a:p>
            <a:pPr>
              <a:buFont typeface="Wingdings" panose="05000000000000000000" pitchFamily="2" charset="2"/>
              <a:buChar char="§"/>
            </a:pPr>
            <a:r>
              <a:rPr lang="en-IN" sz="1800" dirty="0"/>
              <a:t>This pattern introduces loose coupling between classes which is the most important principle one should consider and apply while designing the application architecture</a:t>
            </a:r>
            <a:r>
              <a:rPr lang="en-IN" sz="1800" dirty="0" smtClean="0"/>
              <a:t>.</a:t>
            </a:r>
          </a:p>
          <a:p>
            <a:pPr marL="0" indent="0">
              <a:buNone/>
            </a:pPr>
            <a:endParaRPr lang="en-IN" sz="1800" dirty="0" smtClean="0"/>
          </a:p>
          <a:p>
            <a:pPr>
              <a:buFont typeface="Wingdings" panose="05000000000000000000" pitchFamily="2" charset="2"/>
              <a:buChar char="§"/>
            </a:pPr>
            <a:r>
              <a:rPr lang="en-IN" sz="1800" dirty="0"/>
              <a:t>Loose coupling can be introduced in application architecture by programming against abstract entities rather than concrete implementations. This not only makes our architecture more flexible but also less fragile.</a:t>
            </a:r>
            <a:endParaRPr lang="en-US" sz="1800" dirty="0"/>
          </a:p>
          <a:p>
            <a:pPr marL="0" indent="0">
              <a:buNone/>
            </a:pPr>
            <a:endParaRPr lang="en-US" sz="1800" dirty="0" smtClean="0"/>
          </a:p>
        </p:txBody>
      </p:sp>
    </p:spTree>
    <p:extLst>
      <p:ext uri="{BB962C8B-B14F-4D97-AF65-F5344CB8AC3E}">
        <p14:creationId xmlns:p14="http://schemas.microsoft.com/office/powerpoint/2010/main" val="251431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988840"/>
            <a:ext cx="8229600" cy="3745337"/>
          </a:xfrm>
        </p:spPr>
      </p:pic>
    </p:spTree>
    <p:extLst>
      <p:ext uri="{BB962C8B-B14F-4D97-AF65-F5344CB8AC3E}">
        <p14:creationId xmlns:p14="http://schemas.microsoft.com/office/powerpoint/2010/main" val="92745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Car factory</a:t>
            </a:r>
            <a:endParaRPr lang="en-IN" dirty="0"/>
          </a:p>
        </p:txBody>
      </p:sp>
      <p:sp>
        <p:nvSpPr>
          <p:cNvPr id="3" name="Content Placeholder 2"/>
          <p:cNvSpPr>
            <a:spLocks noGrp="1"/>
          </p:cNvSpPr>
          <p:nvPr>
            <p:ph idx="1"/>
          </p:nvPr>
        </p:nvSpPr>
        <p:spPr/>
        <p:txBody>
          <a:bodyPr>
            <a:normAutofit/>
          </a:bodyPr>
          <a:lstStyle/>
          <a:p>
            <a:r>
              <a:rPr lang="en-IN" sz="1800" dirty="0" smtClean="0"/>
              <a:t>A </a:t>
            </a:r>
            <a:r>
              <a:rPr lang="en-IN" sz="1800" dirty="0"/>
              <a:t>common scenario using example of car factory which is able to build 3 types of cars i.e. small, sedan and luxury</a:t>
            </a:r>
            <a:r>
              <a:rPr lang="en-IN" sz="1800" dirty="0" smtClean="0"/>
              <a:t>.</a:t>
            </a:r>
          </a:p>
          <a:p>
            <a:endParaRPr lang="en-IN" sz="1800" dirty="0" smtClean="0"/>
          </a:p>
          <a:p>
            <a:r>
              <a:rPr lang="en-IN" sz="1800" dirty="0"/>
              <a:t>Building a car requires many steps from allocating accessories to final makeup. </a:t>
            </a:r>
            <a:r>
              <a:rPr lang="en-IN" sz="1800" dirty="0" smtClean="0"/>
              <a:t>[Add them as methods].</a:t>
            </a:r>
          </a:p>
          <a:p>
            <a:endParaRPr lang="en-IN" sz="1800" dirty="0" smtClean="0"/>
          </a:p>
          <a:p>
            <a:r>
              <a:rPr lang="en-IN" sz="1800" dirty="0"/>
              <a:t>If we are unfortunate then we will create instances of car types (e.g. </a:t>
            </a:r>
            <a:r>
              <a:rPr lang="en-IN" sz="1800" dirty="0" err="1"/>
              <a:t>SmallCar</a:t>
            </a:r>
            <a:r>
              <a:rPr lang="en-IN" sz="1800" dirty="0"/>
              <a:t>) in our application classes and thus we will expose the car building logic to outside world and this is certainly not good. It also prevents us in making changes to car making process because code in not centralized, and making changes in all composing classes seems not </a:t>
            </a:r>
            <a:r>
              <a:rPr lang="en-IN" sz="1800" dirty="0" smtClean="0"/>
              <a:t>feasible.</a:t>
            </a:r>
            <a:endParaRPr lang="en-US" sz="1800" dirty="0"/>
          </a:p>
          <a:p>
            <a:endParaRPr lang="en-IN" dirty="0"/>
          </a:p>
        </p:txBody>
      </p:sp>
    </p:spTree>
    <p:extLst>
      <p:ext uri="{BB962C8B-B14F-4D97-AF65-F5344CB8AC3E}">
        <p14:creationId xmlns:p14="http://schemas.microsoft.com/office/powerpoint/2010/main" val="364153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Implementation</a:t>
            </a:r>
            <a:endParaRPr lang="en-IN" dirty="0"/>
          </a:p>
        </p:txBody>
      </p:sp>
      <p:sp>
        <p:nvSpPr>
          <p:cNvPr id="3" name="Content Placeholder 2"/>
          <p:cNvSpPr>
            <a:spLocks noGrp="1"/>
          </p:cNvSpPr>
          <p:nvPr>
            <p:ph idx="1"/>
          </p:nvPr>
        </p:nvSpPr>
        <p:spPr/>
        <p:txBody>
          <a:bodyPr>
            <a:normAutofit/>
          </a:bodyPr>
          <a:lstStyle/>
          <a:p>
            <a:r>
              <a:rPr lang="en-US" sz="1800" dirty="0" smtClean="0"/>
              <a:t>Sample code</a:t>
            </a:r>
          </a:p>
          <a:p>
            <a:endParaRPr lang="en-US" sz="1800" dirty="0"/>
          </a:p>
          <a:p>
            <a:r>
              <a:rPr lang="en-IN" sz="1800" dirty="0" smtClean="0"/>
              <a:t>As </a:t>
            </a:r>
            <a:r>
              <a:rPr lang="en-IN" sz="1800" dirty="0"/>
              <a:t>you can see, factory is able to return any type of car instance it is requested for. It will help us in making any kind of changes in car making process without even touching the composing classes i.e. classes using </a:t>
            </a:r>
            <a:r>
              <a:rPr lang="en-IN" sz="1800" dirty="0" err="1" smtClean="0"/>
              <a:t>CarFactory</a:t>
            </a:r>
            <a:r>
              <a:rPr lang="en-IN" sz="1800" dirty="0" smtClean="0"/>
              <a:t>.</a:t>
            </a:r>
            <a:endParaRPr lang="en-US" sz="1800" dirty="0"/>
          </a:p>
          <a:p>
            <a:endParaRPr lang="en-US" sz="1800" dirty="0" smtClean="0"/>
          </a:p>
          <a:p>
            <a:r>
              <a:rPr lang="en-US" sz="1800" dirty="0" smtClean="0"/>
              <a:t>Approaches :</a:t>
            </a:r>
          </a:p>
          <a:p>
            <a:pPr marL="0" indent="0">
              <a:buNone/>
            </a:pPr>
            <a:r>
              <a:rPr lang="en-IN" sz="1800" dirty="0" smtClean="0"/>
              <a:t>    1) Either </a:t>
            </a:r>
            <a:r>
              <a:rPr lang="en-IN" sz="1800" dirty="0"/>
              <a:t>specified in an interface and implemented by child </a:t>
            </a:r>
            <a:r>
              <a:rPr lang="en-IN" sz="1800" dirty="0" smtClean="0"/>
              <a:t>classes.</a:t>
            </a:r>
          </a:p>
          <a:p>
            <a:pPr marL="0" indent="0">
              <a:buNone/>
            </a:pPr>
            <a:r>
              <a:rPr lang="en-IN" sz="1800" dirty="0"/>
              <a:t> </a:t>
            </a:r>
            <a:r>
              <a:rPr lang="en-IN" sz="1800" dirty="0" smtClean="0"/>
              <a:t>   2) Implemented </a:t>
            </a:r>
            <a:r>
              <a:rPr lang="en-IN" sz="1800" dirty="0"/>
              <a:t>in a base class and optionally overridden by derived </a:t>
            </a:r>
            <a:r>
              <a:rPr lang="en-IN" sz="1800" dirty="0" smtClean="0"/>
              <a:t>classes.</a:t>
            </a:r>
            <a:endParaRPr lang="en-US" sz="1800" dirty="0" smtClean="0"/>
          </a:p>
          <a:p>
            <a:pPr marL="0" indent="0">
              <a:buNone/>
            </a:pPr>
            <a:endParaRPr lang="en-US" sz="1800" dirty="0" smtClean="0"/>
          </a:p>
          <a:p>
            <a:pPr marL="0" lvl="0" indent="0">
              <a:buNone/>
            </a:pPr>
            <a:endParaRPr lang="en-IN" sz="1800" dirty="0"/>
          </a:p>
          <a:p>
            <a:pPr marL="0" indent="0">
              <a:buNone/>
            </a:pPr>
            <a:endParaRPr lang="en-US" sz="1800" dirty="0" smtClean="0"/>
          </a:p>
        </p:txBody>
      </p:sp>
    </p:spTree>
    <p:extLst>
      <p:ext uri="{BB962C8B-B14F-4D97-AF65-F5344CB8AC3E}">
        <p14:creationId xmlns:p14="http://schemas.microsoft.com/office/powerpoint/2010/main" val="327082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a:bodyPr>
          <a:lstStyle/>
          <a:p>
            <a:r>
              <a:rPr lang="en-IN" sz="1800" dirty="0"/>
              <a:t>The creation of an object precludes its reuse without significant duplication of code</a:t>
            </a:r>
            <a:r>
              <a:rPr lang="en-IN" sz="1800" dirty="0" smtClean="0"/>
              <a:t>.</a:t>
            </a:r>
          </a:p>
          <a:p>
            <a:endParaRPr lang="en-IN" sz="1800" dirty="0"/>
          </a:p>
          <a:p>
            <a:r>
              <a:rPr lang="en-IN" sz="1800" dirty="0"/>
              <a:t>The creation of an object requires access to information or resources that should not be contained within the composing class</a:t>
            </a:r>
            <a:r>
              <a:rPr lang="en-IN" sz="1800" dirty="0" smtClean="0"/>
              <a:t>.</a:t>
            </a:r>
          </a:p>
          <a:p>
            <a:pPr marL="0" indent="0">
              <a:buNone/>
            </a:pPr>
            <a:endParaRPr lang="en-IN" sz="1800" dirty="0"/>
          </a:p>
          <a:p>
            <a:r>
              <a:rPr lang="en-IN" sz="1800" dirty="0"/>
              <a:t>The lifetime management of the generated objects must be centralized to ensure a consistent </a:t>
            </a:r>
            <a:r>
              <a:rPr lang="en-IN" sz="1800" dirty="0" smtClean="0"/>
              <a:t>behaviour </a:t>
            </a:r>
            <a:r>
              <a:rPr lang="en-IN" sz="1800" dirty="0"/>
              <a:t>within the application.</a:t>
            </a:r>
          </a:p>
        </p:txBody>
      </p:sp>
    </p:spTree>
    <p:extLst>
      <p:ext uri="{BB962C8B-B14F-4D97-AF65-F5344CB8AC3E}">
        <p14:creationId xmlns:p14="http://schemas.microsoft.com/office/powerpoint/2010/main" val="169262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476686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199</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Factory Design Pattern</vt:lpstr>
      <vt:lpstr>Background</vt:lpstr>
      <vt:lpstr>Diagram</vt:lpstr>
      <vt:lpstr>Example : Car factory</vt:lpstr>
      <vt:lpstr>Implementation</vt:lpstr>
      <vt:lpstr>Advantages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 Deshpande</dc:creator>
  <cp:lastModifiedBy>Ashwini Deshpande</cp:lastModifiedBy>
  <cp:revision>24</cp:revision>
  <dcterms:created xsi:type="dcterms:W3CDTF">2016-09-07T11:34:48Z</dcterms:created>
  <dcterms:modified xsi:type="dcterms:W3CDTF">2017-08-22T13:29:10Z</dcterms:modified>
</cp:coreProperties>
</file>