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9" r:id="rId9"/>
    <p:sldId id="263" r:id="rId10"/>
    <p:sldId id="270" r:id="rId11"/>
    <p:sldId id="264" r:id="rId12"/>
    <p:sldId id="265" r:id="rId13"/>
    <p:sldId id="266" r:id="rId14"/>
    <p:sldId id="267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68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AF52A-464C-4245-9E3B-ABBDC55E6386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4917E-A0A7-45D9-A5DE-38737BED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7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34B4-76AF-4F76-A13C-A011E92A5B3B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1178-E63C-4869-8410-5A9FCE57F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34B4-76AF-4F76-A13C-A011E92A5B3B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1178-E63C-4869-8410-5A9FCE57F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34B4-76AF-4F76-A13C-A011E92A5B3B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1178-E63C-4869-8410-5A9FCE57F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34B4-76AF-4F76-A13C-A011E92A5B3B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1178-E63C-4869-8410-5A9FCE57F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34B4-76AF-4F76-A13C-A011E92A5B3B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1178-E63C-4869-8410-5A9FCE57F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34B4-76AF-4F76-A13C-A011E92A5B3B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1178-E63C-4869-8410-5A9FCE57FC8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34B4-76AF-4F76-A13C-A011E92A5B3B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1178-E63C-4869-8410-5A9FCE57F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34B4-76AF-4F76-A13C-A011E92A5B3B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1178-E63C-4869-8410-5A9FCE57F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34B4-76AF-4F76-A13C-A011E92A5B3B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1178-E63C-4869-8410-5A9FCE57F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34B4-76AF-4F76-A13C-A011E92A5B3B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011178-E63C-4869-8410-5A9FCE57F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34B4-76AF-4F76-A13C-A011E92A5B3B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1178-E63C-4869-8410-5A9FCE57F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DD734B4-76AF-4F76-A13C-A011E92A5B3B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8011178-E63C-4869-8410-5A9FCE57FC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nsidetech.monster.com/nfs/insidetech/attachment_images/0011/6426/python_insidete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79600"/>
            <a:ext cx="7674634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5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9676" y="1295400"/>
            <a:ext cx="7670048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Python code is </a:t>
            </a:r>
          </a:p>
          <a:p>
            <a:pPr algn="ctr"/>
            <a:r>
              <a:rPr lang="en-US" sz="6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typically 1/3 to 1/5 </a:t>
            </a:r>
          </a:p>
          <a:p>
            <a:pPr algn="ctr"/>
            <a:r>
              <a:rPr lang="en-US" sz="6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the size of equivalent</a:t>
            </a:r>
          </a:p>
          <a:p>
            <a:pPr algn="ctr"/>
            <a:r>
              <a:rPr lang="en-US" sz="6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C++ or JAVA code</a:t>
            </a:r>
            <a:endParaRPr lang="en-US" sz="6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8879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5447" y="2967335"/>
            <a:ext cx="83331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Why should we care?</a:t>
            </a:r>
            <a:endParaRPr lang="en-US" sz="7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328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8279" y="2362200"/>
            <a:ext cx="7787453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Let us see some code </a:t>
            </a:r>
          </a:p>
          <a:p>
            <a:pPr algn="ctr"/>
            <a:r>
              <a:rPr lang="en-US" sz="6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snippet</a:t>
            </a:r>
            <a:endParaRPr lang="en-US" sz="6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1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00578"/>
            <a:ext cx="6090130" cy="35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3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0312" y="2057400"/>
            <a:ext cx="7197996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What is the output?</a:t>
            </a:r>
          </a:p>
          <a:p>
            <a:pPr algn="ctr"/>
            <a:endParaRPr lang="en-US" sz="6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6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Any Guesses </a:t>
            </a:r>
            <a:r>
              <a:rPr lang="en-US" sz="6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?</a:t>
            </a:r>
            <a:endParaRPr lang="en-US" sz="6600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573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7033" y="685800"/>
            <a:ext cx="6393738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Let me tell you…</a:t>
            </a:r>
          </a:p>
          <a:p>
            <a:pPr algn="ctr"/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The output would be:</a:t>
            </a:r>
          </a:p>
          <a:p>
            <a:pPr algn="ctr"/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12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Hello World</a:t>
            </a: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424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781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66800" y="381000"/>
            <a:ext cx="64788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Same program in C++: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208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52600"/>
            <a:ext cx="9137566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As that was a small program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there was not much difference 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in size. But as you might have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notice that Python</a:t>
            </a:r>
          </a:p>
        </p:txBody>
      </p:sp>
    </p:spTree>
    <p:extLst>
      <p:ext uri="{BB962C8B-B14F-4D97-AF65-F5344CB8AC3E}">
        <p14:creationId xmlns:p14="http://schemas.microsoft.com/office/powerpoint/2010/main" val="262790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6708" y="1981200"/>
            <a:ext cx="845058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Didn’t have any curly braces</a:t>
            </a:r>
          </a:p>
          <a:p>
            <a:pPr algn="ctr"/>
            <a:r>
              <a:rPr 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o</a:t>
            </a: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r parentheses for condition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or block of code</a:t>
            </a:r>
          </a:p>
        </p:txBody>
      </p:sp>
    </p:spTree>
    <p:extLst>
      <p:ext uri="{BB962C8B-B14F-4D97-AF65-F5344CB8AC3E}">
        <p14:creationId xmlns:p14="http://schemas.microsoft.com/office/powerpoint/2010/main" val="6456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7157" y="2967335"/>
            <a:ext cx="8029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Didn’t have any semicolons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186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57400"/>
            <a:ext cx="9138912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What do you think </a:t>
            </a:r>
          </a:p>
          <a:p>
            <a:pPr algn="ctr"/>
            <a:r>
              <a:rPr lang="en-US" sz="8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about ‘Python’?</a:t>
            </a:r>
            <a:endParaRPr lang="en-US" sz="8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49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98749" y="1066800"/>
            <a:ext cx="9342749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No need to define data type</a:t>
            </a:r>
            <a:b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</a:b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/>
            </a:r>
            <a:b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</a:b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Declare variables whenever you</a:t>
            </a: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require. No need to mention 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type.</a:t>
            </a:r>
            <a:endParaRPr lang="en-US" sz="5400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38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01605" y="2967335"/>
            <a:ext cx="4540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Isn’t that easy?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4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9971" y="1066800"/>
            <a:ext cx="6703502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Okay...it is good. Fine.</a:t>
            </a:r>
          </a:p>
          <a:p>
            <a:pPr algn="ctr"/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It is easy. Fine.</a:t>
            </a:r>
          </a:p>
          <a:p>
            <a:pPr algn="ctr"/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But where can I </a:t>
            </a: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use it?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48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866" y="2967335"/>
            <a:ext cx="878028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It </a:t>
            </a: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has a </a:t>
            </a: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variety of applications</a:t>
            </a:r>
          </a:p>
          <a:p>
            <a:pPr algn="ctr"/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2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1341" y="2743200"/>
            <a:ext cx="622131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You can do </a:t>
            </a:r>
          </a:p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system programming</a:t>
            </a:r>
          </a:p>
        </p:txBody>
      </p:sp>
    </p:spTree>
    <p:extLst>
      <p:ext uri="{BB962C8B-B14F-4D97-AF65-F5344CB8AC3E}">
        <p14:creationId xmlns:p14="http://schemas.microsoft.com/office/powerpoint/2010/main" val="1463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7257" y="2967335"/>
            <a:ext cx="5849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25955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9866" y="2967335"/>
            <a:ext cx="55442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Web Development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749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3093" y="2967335"/>
            <a:ext cx="869782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GUI (Graphical user Interface)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applications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050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7318" y="1676400"/>
            <a:ext cx="7089377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And Internet Scripting,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Database Programming,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 Images,</a:t>
            </a:r>
          </a:p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Artificial Intelligence,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XML, etc.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57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9229" y="2967335"/>
            <a:ext cx="926247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Okay..Why</a:t>
            </a: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haven’t I have heard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About it before then?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98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foxserve.it/media/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3429000" cy="301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33705" y="5029200"/>
            <a:ext cx="260039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This?</a:t>
            </a:r>
            <a:endParaRPr lang="en-US" sz="8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31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4767" y="2590800"/>
            <a:ext cx="743447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We don’t know.</a:t>
            </a:r>
          </a:p>
          <a:p>
            <a:pPr algn="ctr"/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We seriously don’t know.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31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3018" y="2967335"/>
            <a:ext cx="78179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Is it being used anywhere?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2089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420" y="2967335"/>
            <a:ext cx="83031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GLAD that finally </a:t>
            </a: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you asked!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044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9838" y="2209800"/>
            <a:ext cx="810433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The answer could be very </a:t>
            </a:r>
          </a:p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Long but we’ll try to keep is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short</a:t>
            </a: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412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25400"/>
            <a:ext cx="34355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It is used in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4873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Anki</a:t>
            </a:r>
            <a:r>
              <a:rPr lang="en-US" dirty="0" smtClean="0"/>
              <a:t> spaced repetition Bazaar </a:t>
            </a:r>
            <a:r>
              <a:rPr lang="en-US" dirty="0" err="1" smtClean="0"/>
              <a:t>BitTorrent</a:t>
            </a:r>
            <a:r>
              <a:rPr lang="en-US" dirty="0" smtClean="0"/>
              <a:t> Blender 3D (software) </a:t>
            </a:r>
            <a:r>
              <a:rPr lang="en-US" dirty="0" err="1" smtClean="0"/>
              <a:t>BuildBot</a:t>
            </a:r>
            <a:r>
              <a:rPr lang="en-US" dirty="0" smtClean="0"/>
              <a:t> </a:t>
            </a:r>
            <a:r>
              <a:rPr lang="en-US" dirty="0" err="1" smtClean="0"/>
              <a:t>Calibre</a:t>
            </a:r>
            <a:r>
              <a:rPr lang="en-US" dirty="0" smtClean="0"/>
              <a:t> Chandler Cinema 4D Deluge GNOME </a:t>
            </a:r>
            <a:r>
              <a:rPr lang="en-US" dirty="0" err="1" smtClean="0"/>
              <a:t>Dropbox</a:t>
            </a:r>
            <a:r>
              <a:rPr lang="en-US" dirty="0" smtClean="0"/>
              <a:t> </a:t>
            </a:r>
            <a:r>
              <a:rPr lang="en-US" dirty="0" err="1" smtClean="0"/>
              <a:t>emesene</a:t>
            </a:r>
            <a:r>
              <a:rPr lang="en-US" dirty="0" smtClean="0"/>
              <a:t> MSN/WLM </a:t>
            </a:r>
            <a:r>
              <a:rPr lang="en-US" dirty="0" err="1" smtClean="0"/>
              <a:t>Exaile</a:t>
            </a:r>
            <a:r>
              <a:rPr lang="en-US" dirty="0" smtClean="0"/>
              <a:t> </a:t>
            </a:r>
            <a:r>
              <a:rPr lang="en-US" dirty="0" err="1" smtClean="0"/>
              <a:t>Gajim</a:t>
            </a:r>
            <a:r>
              <a:rPr lang="en-US" dirty="0" smtClean="0"/>
              <a:t> XMPP GRAMPS genealogy software </a:t>
            </a:r>
            <a:r>
              <a:rPr lang="en-US" dirty="0" err="1" smtClean="0"/>
              <a:t>Gwibber</a:t>
            </a:r>
            <a:r>
              <a:rPr lang="en-US" dirty="0" smtClean="0"/>
              <a:t> </a:t>
            </a:r>
            <a:r>
              <a:rPr lang="en-US" dirty="0" err="1" smtClean="0"/>
              <a:t>microblogging</a:t>
            </a:r>
            <a:r>
              <a:rPr lang="en-US" dirty="0" smtClean="0"/>
              <a:t> Image Packaging System package management system Solaris operating system </a:t>
            </a:r>
            <a:r>
              <a:rPr lang="en-US" dirty="0" err="1" smtClean="0"/>
              <a:t>OpenSolaris</a:t>
            </a:r>
            <a:r>
              <a:rPr lang="en-US" dirty="0" smtClean="0"/>
              <a:t> Juice Mercurial </a:t>
            </a:r>
            <a:r>
              <a:rPr lang="en-US" dirty="0" err="1" smtClean="0"/>
              <a:t>Miro</a:t>
            </a:r>
            <a:r>
              <a:rPr lang="en-US" dirty="0" smtClean="0"/>
              <a:t> internet television Morpheus </a:t>
            </a:r>
            <a:r>
              <a:rPr lang="en-US" dirty="0" err="1" smtClean="0"/>
              <a:t>MusicBrainz</a:t>
            </a:r>
            <a:r>
              <a:rPr lang="en-US" dirty="0" smtClean="0"/>
              <a:t> Picard </a:t>
            </a:r>
            <a:r>
              <a:rPr lang="en-US" dirty="0" err="1" smtClean="0"/>
              <a:t>MusicBrainz</a:t>
            </a:r>
            <a:r>
              <a:rPr lang="en-US" dirty="0" smtClean="0"/>
              <a:t> Nicotine </a:t>
            </a:r>
            <a:r>
              <a:rPr lang="en-US" dirty="0" err="1" smtClean="0"/>
              <a:t>PyGTK</a:t>
            </a:r>
            <a:r>
              <a:rPr lang="en-US" dirty="0" smtClean="0"/>
              <a:t> </a:t>
            </a:r>
            <a:r>
              <a:rPr lang="en-US" dirty="0" err="1" smtClean="0"/>
              <a:t>Soulseek</a:t>
            </a:r>
            <a:r>
              <a:rPr lang="en-US" dirty="0" smtClean="0"/>
              <a:t> </a:t>
            </a:r>
            <a:r>
              <a:rPr lang="en-US" dirty="0" err="1" smtClean="0"/>
              <a:t>OpenLP</a:t>
            </a:r>
            <a:r>
              <a:rPr lang="en-US" dirty="0" smtClean="0"/>
              <a:t> </a:t>
            </a:r>
            <a:r>
              <a:rPr lang="en-US" dirty="0" err="1" smtClean="0"/>
              <a:t>OpenShot</a:t>
            </a:r>
            <a:r>
              <a:rPr lang="en-US" dirty="0" smtClean="0"/>
              <a:t> Video Editor </a:t>
            </a:r>
            <a:r>
              <a:rPr lang="en-US" dirty="0" err="1" smtClean="0"/>
              <a:t>OpenStack</a:t>
            </a:r>
            <a:r>
              <a:rPr lang="en-US" dirty="0" smtClean="0"/>
              <a:t> </a:t>
            </a:r>
            <a:r>
              <a:rPr lang="en-US" dirty="0" err="1" smtClean="0"/>
              <a:t>PiTiVi</a:t>
            </a:r>
            <a:r>
              <a:rPr lang="en-US" dirty="0" smtClean="0"/>
              <a:t> non-linear video editor Portage Quake Army Knife Quake engine Quod </a:t>
            </a:r>
            <a:r>
              <a:rPr lang="en-US" dirty="0" err="1" smtClean="0"/>
              <a:t>Libet</a:t>
            </a:r>
            <a:r>
              <a:rPr lang="en-US" dirty="0" smtClean="0"/>
              <a:t> Resolver One spreadsheet </a:t>
            </a:r>
            <a:r>
              <a:rPr lang="en-US" dirty="0" err="1" smtClean="0"/>
              <a:t>SABnzbd</a:t>
            </a:r>
            <a:r>
              <a:rPr lang="en-US" dirty="0" smtClean="0"/>
              <a:t> Sage </a:t>
            </a:r>
            <a:r>
              <a:rPr lang="en-US" dirty="0" err="1" smtClean="0"/>
              <a:t>SCons</a:t>
            </a:r>
            <a:r>
              <a:rPr lang="en-US" dirty="0" smtClean="0"/>
              <a:t> Sublime Text </a:t>
            </a:r>
            <a:r>
              <a:rPr lang="en-US" dirty="0" err="1" smtClean="0"/>
              <a:t>Tryton</a:t>
            </a:r>
            <a:r>
              <a:rPr lang="en-US" dirty="0" smtClean="0"/>
              <a:t> Ubuntu Software Center package manager Ubuntu </a:t>
            </a:r>
            <a:r>
              <a:rPr lang="en-US" dirty="0" err="1" smtClean="0"/>
              <a:t>Wammu</a:t>
            </a:r>
            <a:r>
              <a:rPr lang="en-US" dirty="0" smtClean="0"/>
              <a:t> </a:t>
            </a:r>
            <a:r>
              <a:rPr lang="en-US" dirty="0" err="1" smtClean="0"/>
              <a:t>Wicd</a:t>
            </a:r>
            <a:r>
              <a:rPr lang="en-US" dirty="0" smtClean="0"/>
              <a:t> Linux </a:t>
            </a:r>
            <a:r>
              <a:rPr lang="en-US" dirty="0" err="1" smtClean="0"/>
              <a:t>WikidPad</a:t>
            </a:r>
            <a:r>
              <a:rPr lang="en-US" dirty="0" smtClean="0"/>
              <a:t> YUM </a:t>
            </a:r>
            <a:r>
              <a:rPr lang="en-US" dirty="0" err="1" smtClean="0"/>
              <a:t>OpenERP</a:t>
            </a:r>
            <a:r>
              <a:rPr lang="en-US" dirty="0" smtClean="0"/>
              <a:t> ERP5 GNU Mailman </a:t>
            </a:r>
            <a:r>
              <a:rPr lang="en-US" dirty="0" err="1" smtClean="0"/>
              <a:t>MoinMoin</a:t>
            </a:r>
            <a:r>
              <a:rPr lang="en-US" dirty="0" smtClean="0"/>
              <a:t> Planet </a:t>
            </a:r>
            <a:r>
              <a:rPr lang="en-US" dirty="0" err="1" smtClean="0"/>
              <a:t>Plone</a:t>
            </a:r>
            <a:r>
              <a:rPr lang="en-US" dirty="0" smtClean="0"/>
              <a:t> content management system Roundup </a:t>
            </a:r>
            <a:r>
              <a:rPr lang="en-US" dirty="0" err="1" smtClean="0"/>
              <a:t>ViewVC</a:t>
            </a:r>
            <a:r>
              <a:rPr lang="en-US" dirty="0" smtClean="0"/>
              <a:t> CVS SVN </a:t>
            </a:r>
            <a:r>
              <a:rPr lang="en-US" dirty="0" err="1" smtClean="0"/>
              <a:t>Trac</a:t>
            </a:r>
            <a:r>
              <a:rPr lang="en-US" dirty="0" smtClean="0"/>
              <a:t> Turntable.fm </a:t>
            </a:r>
            <a:r>
              <a:rPr lang="en-US" dirty="0" err="1" smtClean="0"/>
              <a:t>CherryPy</a:t>
            </a:r>
            <a:r>
              <a:rPr lang="en-US" dirty="0" smtClean="0"/>
              <a:t> </a:t>
            </a:r>
            <a:r>
              <a:rPr lang="en-US" dirty="0" err="1" smtClean="0"/>
              <a:t>Django</a:t>
            </a:r>
            <a:r>
              <a:rPr lang="en-US" dirty="0" smtClean="0"/>
              <a:t> Flask Google App Engine Pylons Pyramid Quixote </a:t>
            </a:r>
            <a:r>
              <a:rPr lang="en-US" dirty="0" err="1" smtClean="0"/>
              <a:t>Topsite</a:t>
            </a:r>
            <a:r>
              <a:rPr lang="en-US" dirty="0" smtClean="0"/>
              <a:t> </a:t>
            </a:r>
            <a:r>
              <a:rPr lang="en-US" dirty="0" err="1" smtClean="0"/>
              <a:t>Templating</a:t>
            </a:r>
            <a:r>
              <a:rPr lang="en-US" dirty="0" smtClean="0"/>
              <a:t> System </a:t>
            </a:r>
            <a:r>
              <a:rPr lang="en-US" dirty="0" err="1" smtClean="0"/>
              <a:t>TurboGears</a:t>
            </a:r>
            <a:r>
              <a:rPr lang="en-US" dirty="0" smtClean="0"/>
              <a:t> </a:t>
            </a:r>
            <a:r>
              <a:rPr lang="en-US" dirty="0" err="1" smtClean="0"/>
              <a:t>SQLObject</a:t>
            </a:r>
            <a:r>
              <a:rPr lang="en-US" dirty="0" smtClean="0"/>
              <a:t> </a:t>
            </a:r>
            <a:r>
              <a:rPr lang="en-US" dirty="0" err="1" smtClean="0"/>
              <a:t>SQLAlchemy</a:t>
            </a:r>
            <a:r>
              <a:rPr lang="en-US" dirty="0" smtClean="0"/>
              <a:t> Kid </a:t>
            </a:r>
            <a:r>
              <a:rPr lang="en-US" dirty="0" err="1" smtClean="0"/>
              <a:t>Genshi</a:t>
            </a:r>
            <a:r>
              <a:rPr lang="en-US" dirty="0" smtClean="0"/>
              <a:t> </a:t>
            </a:r>
            <a:r>
              <a:rPr lang="en-US" dirty="0" err="1" smtClean="0"/>
              <a:t>CherryPy</a:t>
            </a:r>
            <a:r>
              <a:rPr lang="en-US" dirty="0" smtClean="0"/>
              <a:t> Pylons web2py </a:t>
            </a:r>
            <a:r>
              <a:rPr lang="en-US" dirty="0" err="1" smtClean="0"/>
              <a:t>Zope</a:t>
            </a:r>
            <a:r>
              <a:rPr lang="en-US" dirty="0" smtClean="0"/>
              <a:t> content management systems edit </a:t>
            </a:r>
            <a:r>
              <a:rPr lang="en-US" dirty="0" err="1" smtClean="0"/>
              <a:t>Pygame</a:t>
            </a:r>
            <a:r>
              <a:rPr lang="en-US" dirty="0" smtClean="0"/>
              <a:t> SDL Panda3D Python Imaging Library Python-Ogre Soya3D edit </a:t>
            </a:r>
            <a:r>
              <a:rPr lang="en-US" dirty="0" err="1" smtClean="0"/>
              <a:t>PyGTK</a:t>
            </a:r>
            <a:r>
              <a:rPr lang="en-US" dirty="0" smtClean="0"/>
              <a:t> GNOME </a:t>
            </a:r>
            <a:r>
              <a:rPr lang="en-US" dirty="0" err="1" smtClean="0"/>
              <a:t>PyQt</a:t>
            </a:r>
            <a:r>
              <a:rPr lang="en-US" dirty="0" smtClean="0"/>
              <a:t> KDE </a:t>
            </a:r>
            <a:r>
              <a:rPr lang="en-US" dirty="0" err="1" smtClean="0"/>
              <a:t>PySide</a:t>
            </a:r>
            <a:r>
              <a:rPr lang="en-US" dirty="0" smtClean="0"/>
              <a:t> </a:t>
            </a:r>
            <a:r>
              <a:rPr lang="en-US" dirty="0" err="1" smtClean="0"/>
              <a:t>wxPython</a:t>
            </a:r>
            <a:r>
              <a:rPr lang="en-US" dirty="0" smtClean="0"/>
              <a:t> </a:t>
            </a:r>
            <a:r>
              <a:rPr lang="en-US" dirty="0" err="1" smtClean="0"/>
              <a:t>wxWidgets</a:t>
            </a:r>
            <a:r>
              <a:rPr lang="en-US" dirty="0" smtClean="0"/>
              <a:t> edit </a:t>
            </a:r>
            <a:r>
              <a:rPr lang="en-US" dirty="0" err="1" smtClean="0"/>
              <a:t>Biopython</a:t>
            </a:r>
            <a:r>
              <a:rPr lang="en-US" dirty="0" smtClean="0"/>
              <a:t> graph-tool </a:t>
            </a:r>
            <a:r>
              <a:rPr lang="en-US" dirty="0" err="1" smtClean="0"/>
              <a:t>NetworkX</a:t>
            </a:r>
            <a:r>
              <a:rPr lang="en-US" dirty="0" smtClean="0"/>
              <a:t> complex networks </a:t>
            </a:r>
            <a:r>
              <a:rPr lang="en-US" dirty="0" err="1" smtClean="0"/>
              <a:t>SciPy</a:t>
            </a:r>
            <a:r>
              <a:rPr lang="en-US" dirty="0" smtClean="0"/>
              <a:t> </a:t>
            </a:r>
            <a:r>
              <a:rPr lang="en-US" dirty="0" err="1" smtClean="0"/>
              <a:t>SymPy</a:t>
            </a:r>
            <a:r>
              <a:rPr lang="en-US" dirty="0" smtClean="0"/>
              <a:t> </a:t>
            </a:r>
            <a:r>
              <a:rPr lang="en-US" dirty="0" err="1" smtClean="0"/>
              <a:t>Veusz</a:t>
            </a:r>
            <a:r>
              <a:rPr lang="en-US" dirty="0" smtClean="0"/>
              <a:t> </a:t>
            </a:r>
            <a:r>
              <a:rPr lang="en-US" dirty="0" err="1" smtClean="0"/>
              <a:t>VisTrails</a:t>
            </a:r>
            <a:r>
              <a:rPr lang="en-US" dirty="0" smtClean="0"/>
              <a:t> edit </a:t>
            </a:r>
            <a:r>
              <a:rPr lang="en-US" dirty="0" err="1" smtClean="0"/>
              <a:t>Matplotlib</a:t>
            </a:r>
            <a:r>
              <a:rPr lang="en-US" dirty="0" smtClean="0"/>
              <a:t> MATLAB </a:t>
            </a:r>
            <a:r>
              <a:rPr lang="en-US" dirty="0" err="1" smtClean="0"/>
              <a:t>NumPy</a:t>
            </a:r>
            <a:r>
              <a:rPr lang="en-US" dirty="0" smtClean="0"/>
              <a:t> Sage free software </a:t>
            </a:r>
            <a:r>
              <a:rPr lang="en-US" dirty="0" err="1" smtClean="0"/>
              <a:t>SymPy</a:t>
            </a:r>
            <a:r>
              <a:rPr lang="en-US" dirty="0" smtClean="0"/>
              <a:t> edit Cheetah </a:t>
            </a:r>
            <a:r>
              <a:rPr lang="en-US" dirty="0" err="1" smtClean="0"/>
              <a:t>IPython</a:t>
            </a:r>
            <a:r>
              <a:rPr lang="en-US" dirty="0" smtClean="0"/>
              <a:t> </a:t>
            </a:r>
            <a:r>
              <a:rPr lang="en-US" dirty="0" err="1" smtClean="0"/>
              <a:t>Jinja</a:t>
            </a:r>
            <a:r>
              <a:rPr lang="en-US" dirty="0" smtClean="0"/>
              <a:t> </a:t>
            </a:r>
            <a:r>
              <a:rPr lang="en-US" dirty="0" err="1" smtClean="0"/>
              <a:t>Django</a:t>
            </a:r>
            <a:r>
              <a:rPr lang="en-US" dirty="0" smtClean="0"/>
              <a:t> mod python Apache </a:t>
            </a:r>
            <a:r>
              <a:rPr lang="en-US" dirty="0" err="1" smtClean="0"/>
              <a:t>PYthon</a:t>
            </a:r>
            <a:r>
              <a:rPr lang="en-US" dirty="0" smtClean="0"/>
              <a:t> Remote Objects </a:t>
            </a:r>
            <a:r>
              <a:rPr lang="en-US" dirty="0" err="1" smtClean="0"/>
              <a:t>PyObjC</a:t>
            </a:r>
            <a:r>
              <a:rPr lang="en-US" dirty="0" smtClean="0"/>
              <a:t> Sphinx (documentation generator) </a:t>
            </a:r>
            <a:r>
              <a:rPr lang="en-US" dirty="0" err="1" smtClean="0"/>
              <a:t>reStructuredText</a:t>
            </a:r>
            <a:r>
              <a:rPr lang="en-US" dirty="0" smtClean="0"/>
              <a:t> HTML PDF </a:t>
            </a:r>
            <a:r>
              <a:rPr lang="en-US" dirty="0" err="1" smtClean="0"/>
              <a:t>EPub</a:t>
            </a:r>
            <a:r>
              <a:rPr lang="en-US" dirty="0" smtClean="0"/>
              <a:t> Man pages Twisted </a:t>
            </a:r>
            <a:r>
              <a:rPr lang="en-US" dirty="0" err="1" smtClean="0"/>
              <a:t>VPython</a:t>
            </a:r>
            <a:r>
              <a:rPr lang="en-US" dirty="0" smtClean="0"/>
              <a:t> edit </a:t>
            </a:r>
            <a:r>
              <a:rPr lang="en-US" dirty="0" err="1" smtClean="0"/>
              <a:t>ADvantage</a:t>
            </a:r>
            <a:r>
              <a:rPr lang="en-US" dirty="0" smtClean="0"/>
              <a:t> Framework </a:t>
            </a:r>
            <a:r>
              <a:rPr lang="en-US" dirty="0" err="1" smtClean="0"/>
              <a:t>Amarok</a:t>
            </a:r>
            <a:r>
              <a:rPr lang="en-US" dirty="0" smtClean="0"/>
              <a:t> ArcGIS Autodesk Maya 3D modeler MEL Autodesk </a:t>
            </a:r>
            <a:r>
              <a:rPr lang="en-US" dirty="0" err="1" smtClean="0"/>
              <a:t>MotionBuilder</a:t>
            </a:r>
            <a:r>
              <a:rPr lang="en-US" dirty="0" smtClean="0"/>
              <a:t> Autodesk Softimage Blender </a:t>
            </a:r>
            <a:r>
              <a:rPr lang="en-US" dirty="0" err="1" smtClean="0"/>
              <a:t>Boxee</a:t>
            </a:r>
            <a:r>
              <a:rPr lang="en-US" dirty="0" smtClean="0"/>
              <a:t> home theater PC Cinema 4D Corel Paint Shop Pro Claws Mail </a:t>
            </a:r>
            <a:r>
              <a:rPr lang="en-US" dirty="0" err="1" smtClean="0"/>
              <a:t>DSHub</a:t>
            </a:r>
            <a:r>
              <a:rPr lang="en-US" dirty="0" smtClean="0"/>
              <a:t> ERDAS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228600"/>
            <a:ext cx="14975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AND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40970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Imagine </a:t>
            </a:r>
            <a:r>
              <a:rPr lang="en-US" dirty="0" err="1" smtClean="0"/>
              <a:t>EventScripts</a:t>
            </a:r>
            <a:r>
              <a:rPr lang="en-US" dirty="0" smtClean="0"/>
              <a:t> Valve Source engine </a:t>
            </a:r>
            <a:r>
              <a:rPr lang="en-US" dirty="0" err="1" smtClean="0"/>
              <a:t>FreeCAD</a:t>
            </a:r>
            <a:r>
              <a:rPr lang="en-US" dirty="0" smtClean="0"/>
              <a:t> </a:t>
            </a:r>
            <a:r>
              <a:rPr lang="en-US" dirty="0" err="1" smtClean="0"/>
              <a:t>gedit</a:t>
            </a:r>
            <a:r>
              <a:rPr lang="en-US" dirty="0" smtClean="0"/>
              <a:t> GIMP GNAT Houdini </a:t>
            </a:r>
            <a:r>
              <a:rPr lang="en-US" dirty="0" err="1" smtClean="0"/>
              <a:t>Inkscape</a:t>
            </a:r>
            <a:r>
              <a:rPr lang="en-US" dirty="0" smtClean="0"/>
              <a:t> vector graphics editor </a:t>
            </a:r>
            <a:r>
              <a:rPr lang="en-US" dirty="0" err="1" smtClean="0"/>
              <a:t>MeVisLab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MSC.Software</a:t>
            </a:r>
            <a:r>
              <a:rPr lang="en-US" dirty="0" smtClean="0"/>
              <a:t> Notepad++ Nuke </a:t>
            </a:r>
            <a:r>
              <a:rPr lang="en-US" dirty="0" err="1" smtClean="0"/>
              <a:t>ParaView</a:t>
            </a:r>
            <a:r>
              <a:rPr lang="en-US" dirty="0" smtClean="0"/>
              <a:t> Poser 3D rendering animation </a:t>
            </a:r>
            <a:r>
              <a:rPr lang="en-US" dirty="0" err="1" smtClean="0"/>
              <a:t>PyMOL</a:t>
            </a:r>
            <a:r>
              <a:rPr lang="en-US" dirty="0" smtClean="0"/>
              <a:t> QGIS Rhinoceros 3D </a:t>
            </a:r>
            <a:r>
              <a:rPr lang="en-US" dirty="0" err="1" smtClean="0"/>
              <a:t>Rhythmbox</a:t>
            </a:r>
            <a:r>
              <a:rPr lang="en-US" dirty="0" smtClean="0"/>
              <a:t> </a:t>
            </a:r>
            <a:r>
              <a:rPr lang="en-US" dirty="0" err="1" smtClean="0"/>
              <a:t>Scribus</a:t>
            </a:r>
            <a:r>
              <a:rPr lang="en-US" dirty="0" smtClean="0"/>
              <a:t> 3DSlicer SPSS statistical software Totem GNOME Vim </a:t>
            </a:r>
            <a:r>
              <a:rPr lang="en-US" dirty="0" err="1" smtClean="0"/>
              <a:t>VisIt</a:t>
            </a:r>
            <a:r>
              <a:rPr lang="en-US" dirty="0" smtClean="0"/>
              <a:t> </a:t>
            </a:r>
            <a:r>
              <a:rPr lang="en-US" dirty="0" err="1" smtClean="0"/>
              <a:t>WeeChat</a:t>
            </a:r>
            <a:r>
              <a:rPr lang="en-US" dirty="0" smtClean="0"/>
              <a:t> IRC edit CCP </a:t>
            </a:r>
            <a:r>
              <a:rPr lang="en-US" dirty="0" err="1" smtClean="0"/>
              <a:t>hf</a:t>
            </a:r>
            <a:r>
              <a:rPr lang="en-US" dirty="0" smtClean="0"/>
              <a:t> </a:t>
            </a:r>
            <a:r>
              <a:rPr lang="en-US" dirty="0" err="1" smtClean="0"/>
              <a:t>Stackless</a:t>
            </a:r>
            <a:r>
              <a:rPr lang="en-US" dirty="0" smtClean="0"/>
              <a:t> Python MMO Eve Online Google </a:t>
            </a:r>
            <a:r>
              <a:rPr lang="en-US" dirty="0" err="1" smtClean="0"/>
              <a:t>Google</a:t>
            </a:r>
            <a:r>
              <a:rPr lang="en-US" dirty="0" smtClean="0"/>
              <a:t> Groups Gmail Google Maps NASA CAD CAE PDM </a:t>
            </a:r>
            <a:r>
              <a:rPr lang="en-US" dirty="0" err="1" smtClean="0"/>
              <a:t>reddit</a:t>
            </a:r>
            <a:r>
              <a:rPr lang="en-US" dirty="0" smtClean="0"/>
              <a:t> Common Lisp </a:t>
            </a:r>
            <a:r>
              <a:rPr lang="en-US" dirty="0" err="1" smtClean="0"/>
              <a:t>Enthought</a:t>
            </a:r>
            <a:r>
              <a:rPr lang="en-US" dirty="0" smtClean="0"/>
              <a:t> edit </a:t>
            </a:r>
            <a:r>
              <a:rPr lang="en-US" dirty="0" err="1" smtClean="0"/>
              <a:t>CPython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 err="1" smtClean="0"/>
              <a:t>IronPython</a:t>
            </a:r>
            <a:r>
              <a:rPr lang="en-US" dirty="0" smtClean="0"/>
              <a:t> .NET Mono </a:t>
            </a:r>
            <a:r>
              <a:rPr lang="en-US" dirty="0" err="1" smtClean="0"/>
              <a:t>Jython</a:t>
            </a:r>
            <a:r>
              <a:rPr lang="en-US" dirty="0" smtClean="0"/>
              <a:t> Java Parrot </a:t>
            </a:r>
            <a:r>
              <a:rPr lang="en-US" dirty="0" err="1" smtClean="0"/>
              <a:t>Psyco</a:t>
            </a:r>
            <a:r>
              <a:rPr lang="en-US" dirty="0" smtClean="0"/>
              <a:t> JIT compiler </a:t>
            </a:r>
            <a:r>
              <a:rPr lang="en-US" dirty="0" err="1" smtClean="0"/>
              <a:t>PyPy</a:t>
            </a:r>
            <a:r>
              <a:rPr lang="en-US" dirty="0" smtClean="0"/>
              <a:t> </a:t>
            </a:r>
            <a:r>
              <a:rPr lang="en-US" dirty="0" err="1" smtClean="0"/>
              <a:t>Stackless</a:t>
            </a:r>
            <a:r>
              <a:rPr lang="en-US" dirty="0" smtClean="0"/>
              <a:t> Python </a:t>
            </a:r>
            <a:r>
              <a:rPr lang="en-US" dirty="0" err="1" smtClean="0"/>
              <a:t>coroutines</a:t>
            </a:r>
            <a:r>
              <a:rPr lang="en-US" dirty="0" smtClean="0"/>
              <a:t> </a:t>
            </a:r>
            <a:r>
              <a:rPr lang="en-US" dirty="0" err="1" smtClean="0"/>
              <a:t>Unladen</a:t>
            </a:r>
            <a:r>
              <a:rPr lang="en-US" dirty="0" smtClean="0"/>
              <a:t> Swallow Google Python </a:t>
            </a:r>
            <a:r>
              <a:rPr lang="en-US" dirty="0" err="1" smtClean="0"/>
              <a:t>CLPython</a:t>
            </a:r>
            <a:r>
              <a:rPr lang="en-US" dirty="0" smtClean="0"/>
              <a:t> </a:t>
            </a:r>
            <a:r>
              <a:rPr lang="en-US" dirty="0" err="1" smtClean="0"/>
              <a:t>CPython</a:t>
            </a:r>
            <a:r>
              <a:rPr lang="en-US" dirty="0" smtClean="0"/>
              <a:t> </a:t>
            </a:r>
            <a:r>
              <a:rPr lang="en-US" dirty="0" err="1" smtClean="0"/>
              <a:t>Jython</a:t>
            </a:r>
            <a:r>
              <a:rPr lang="en-US" dirty="0" smtClean="0"/>
              <a:t> </a:t>
            </a:r>
            <a:r>
              <a:rPr lang="en-US" dirty="0" err="1" smtClean="0"/>
              <a:t>IronPython</a:t>
            </a:r>
            <a:r>
              <a:rPr lang="en-US" dirty="0" smtClean="0"/>
              <a:t> </a:t>
            </a:r>
            <a:r>
              <a:rPr lang="en-US" dirty="0" err="1" smtClean="0"/>
              <a:t>PyPy</a:t>
            </a:r>
            <a:r>
              <a:rPr lang="en-US" dirty="0" smtClean="0"/>
              <a:t> Python for S60 </a:t>
            </a:r>
            <a:r>
              <a:rPr lang="en-US" dirty="0" err="1" smtClean="0"/>
              <a:t>Psyco</a:t>
            </a:r>
            <a:r>
              <a:rPr lang="en-US" dirty="0" smtClean="0"/>
              <a:t> </a:t>
            </a:r>
            <a:r>
              <a:rPr lang="en-US" dirty="0" err="1" smtClean="0"/>
              <a:t>Stackless</a:t>
            </a:r>
            <a:r>
              <a:rPr lang="en-US" dirty="0" smtClean="0"/>
              <a:t> Python </a:t>
            </a:r>
            <a:r>
              <a:rPr lang="en-US" dirty="0" err="1" smtClean="0"/>
              <a:t>Unladen</a:t>
            </a:r>
            <a:r>
              <a:rPr lang="en-US" dirty="0" smtClean="0"/>
              <a:t> Swallow Boa IDLE SPE </a:t>
            </a:r>
            <a:r>
              <a:rPr lang="en-US" dirty="0" err="1" smtClean="0"/>
              <a:t>Youtube</a:t>
            </a:r>
            <a:r>
              <a:rPr lang="en-US" dirty="0" smtClean="0"/>
              <a:t> Yahoo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0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022" y="2514600"/>
            <a:ext cx="898797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This was a list of the famous 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Applications which use Python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20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0134" y="2967335"/>
            <a:ext cx="780373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Hopefully you didn’t </a:t>
            </a: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go on</a:t>
            </a:r>
            <a:endParaRPr lang="en-US" sz="5400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To read that list ;)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52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955" y="117693"/>
            <a:ext cx="8733288" cy="67403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Okay..Let</a:t>
            </a: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me be serious</a:t>
            </a:r>
          </a:p>
          <a:p>
            <a:pPr algn="ctr"/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It is used by Google, Yahoo, </a:t>
            </a:r>
          </a:p>
          <a:p>
            <a:pPr algn="ctr"/>
            <a:r>
              <a:rPr lang="en-US" sz="54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Youtube</a:t>
            </a: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54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reddit</a:t>
            </a: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, NASA, </a:t>
            </a:r>
          </a:p>
          <a:p>
            <a:pPr algn="ctr"/>
            <a:r>
              <a:rPr lang="en-US" sz="54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BattleField</a:t>
            </a: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 2(game),</a:t>
            </a:r>
          </a:p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Notepad++, GIMP, VIM, </a:t>
            </a:r>
            <a:r>
              <a:rPr lang="en-US" sz="54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gedit</a:t>
            </a: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,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Autodesk Maya, Corel Paint</a:t>
            </a:r>
          </a:p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And many more..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83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383" y="1143000"/>
            <a:ext cx="8625246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So that was all about Python</a:t>
            </a:r>
            <a:b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</a:b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You might have got some </a:t>
            </a:r>
            <a:b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</a:b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idea about it power and</a:t>
            </a:r>
            <a:b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</a:b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utility seeing the applications</a:t>
            </a:r>
            <a:b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</a:b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which use Python</a:t>
            </a:r>
          </a:p>
        </p:txBody>
      </p:sp>
    </p:spTree>
    <p:extLst>
      <p:ext uri="{BB962C8B-B14F-4D97-AF65-F5344CB8AC3E}">
        <p14:creationId xmlns:p14="http://schemas.microsoft.com/office/powerpoint/2010/main" val="194634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toutlecine.com/photos/m/o/n/monty-python-s-flying-circus-1969-9-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688771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333674" y="2590800"/>
            <a:ext cx="156324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Or </a:t>
            </a:r>
          </a:p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this?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348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9635" y="2072462"/>
            <a:ext cx="72447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One last thing before we</a:t>
            </a:r>
            <a:b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</a:b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end the presentation.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461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1491" y="2967335"/>
            <a:ext cx="2081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What?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36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8521" y="2057400"/>
            <a:ext cx="753776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I also took help of Python</a:t>
            </a: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while preparing this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presentation</a:t>
            </a:r>
            <a:endParaRPr lang="en-US" sz="5400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254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9221" y="168493"/>
            <a:ext cx="8051307" cy="67403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I got the list of applications</a:t>
            </a:r>
            <a:b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</a:b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which use Python on</a:t>
            </a:r>
            <a:b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</a:b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Wikipedia. I had to extract</a:t>
            </a:r>
            <a:b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</a:b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the complete list. I cou</a:t>
            </a: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ldn’t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use copy-paste because of 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few limitations.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So I wrote a small .</a:t>
            </a:r>
            <a:r>
              <a:rPr lang="en-US" sz="54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py</a:t>
            </a: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 script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68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8001000" cy="6379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9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2400"/>
            <a:ext cx="181927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62201" y="152400"/>
            <a:ext cx="6019800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And voila! It gave me </a:t>
            </a:r>
            <a:b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</a:b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the list of what I needed.</a:t>
            </a:r>
            <a:b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</a:br>
            <a:endParaRPr lang="en-US" sz="5400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(the list isn’t complete in the</a:t>
            </a:r>
            <a:b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</a:b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image)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86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8100" y="2362200"/>
            <a:ext cx="923034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I hope I was abl</a:t>
            </a: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e to convince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you about my views on Python.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817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815" y="2133600"/>
            <a:ext cx="888038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Oh..</a:t>
            </a:r>
            <a:r>
              <a:rPr lang="en-US" sz="54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One</a:t>
            </a: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 thing I forgot to tell.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This is the final thing for sure..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242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9351" y="2209800"/>
            <a:ext cx="783451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What wa</a:t>
            </a: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s that 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creepy image about in the 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start of the slide?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469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16485" y="990600"/>
            <a:ext cx="9376991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It was from a 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British Comedy show 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‘Monty Python’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from which the Programming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Language ‘Python’ got its name.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879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128" y="1981200"/>
            <a:ext cx="884177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It doesn’t </a:t>
            </a:r>
            <a:r>
              <a:rPr lang="en-US" sz="4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matter because </a:t>
            </a:r>
            <a:r>
              <a:rPr lang="en-US" sz="4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we are </a:t>
            </a:r>
          </a:p>
          <a:p>
            <a:pPr algn="ctr"/>
            <a:r>
              <a:rPr lang="en-US" sz="4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going to talk about </a:t>
            </a:r>
          </a:p>
          <a:p>
            <a:pPr algn="ctr"/>
            <a:r>
              <a:rPr lang="en-US" sz="4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the second one</a:t>
            </a:r>
            <a:endParaRPr lang="en-US" sz="4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87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8586" y="2967335"/>
            <a:ext cx="3166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53340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(that completes 50 slides ;)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376" y="1371600"/>
            <a:ext cx="556645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Python is a </a:t>
            </a:r>
          </a:p>
          <a:p>
            <a:pPr algn="ctr"/>
            <a:r>
              <a:rPr lang="en-US" sz="7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programming </a:t>
            </a:r>
          </a:p>
          <a:p>
            <a:pPr algn="ctr"/>
            <a:r>
              <a:rPr lang="en-US" sz="7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language.</a:t>
            </a:r>
          </a:p>
        </p:txBody>
      </p:sp>
    </p:spTree>
    <p:extLst>
      <p:ext uri="{BB962C8B-B14F-4D97-AF65-F5344CB8AC3E}">
        <p14:creationId xmlns:p14="http://schemas.microsoft.com/office/powerpoint/2010/main" val="27541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619" y="1371600"/>
            <a:ext cx="8116774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An Open Source </a:t>
            </a:r>
          </a:p>
          <a:p>
            <a:pPr algn="ctr"/>
            <a:r>
              <a:rPr lang="en-US" sz="6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language </a:t>
            </a:r>
          </a:p>
          <a:p>
            <a:pPr algn="ctr"/>
            <a:r>
              <a:rPr lang="en-US" sz="6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w</a:t>
            </a:r>
            <a:r>
              <a:rPr lang="en-US" sz="6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hich is very powerful</a:t>
            </a:r>
          </a:p>
          <a:p>
            <a:pPr algn="ctr"/>
            <a:r>
              <a:rPr lang="en-US" sz="6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en-US" sz="6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ut easy to learn.</a:t>
            </a:r>
            <a:endParaRPr lang="en-US" sz="6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20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8825" y="2967335"/>
            <a:ext cx="184731" cy="15881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90000"/>
              </a:lnSpc>
            </a:pPr>
            <a:endParaRPr lang="en-US" sz="5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5400" dirty="0"/>
          </a:p>
        </p:txBody>
      </p:sp>
      <p:sp>
        <p:nvSpPr>
          <p:cNvPr id="3" name="Rectangle 2"/>
          <p:cNvSpPr/>
          <p:nvPr/>
        </p:nvSpPr>
        <p:spPr>
          <a:xfrm>
            <a:off x="446575" y="1752600"/>
            <a:ext cx="8250848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Python is </a:t>
            </a:r>
          </a:p>
          <a:p>
            <a:pPr algn="ctr"/>
            <a:r>
              <a:rPr lang="en-US" sz="6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designed to be readable, </a:t>
            </a:r>
            <a:br>
              <a:rPr lang="en-US" sz="6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</a:br>
            <a:r>
              <a:rPr lang="en-US" sz="6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and</a:t>
            </a:r>
          </a:p>
          <a:p>
            <a:pPr algn="ctr"/>
            <a:r>
              <a:rPr lang="en-US" sz="6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hence maintainable.</a:t>
            </a:r>
            <a:endParaRPr lang="en-US" sz="6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704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0594" y="1828800"/>
            <a:ext cx="6672019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Developed by</a:t>
            </a:r>
          </a:p>
          <a:p>
            <a:pPr algn="ctr"/>
            <a:r>
              <a:rPr lang="en-US" sz="6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Guido van </a:t>
            </a:r>
            <a:r>
              <a:rPr lang="en-US" sz="66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Rossum</a:t>
            </a:r>
            <a:endParaRPr lang="en-US" sz="66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6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In early 1990’s</a:t>
            </a:r>
            <a:endParaRPr lang="en-US" sz="6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818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208</TotalTime>
  <Words>698</Words>
  <Application>Microsoft Office PowerPoint</Application>
  <PresentationFormat>On-screen Show (4:3)</PresentationFormat>
  <Paragraphs>100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</dc:creator>
  <cp:lastModifiedBy>Ashwini Purohit</cp:lastModifiedBy>
  <cp:revision>15</cp:revision>
  <dcterms:created xsi:type="dcterms:W3CDTF">2013-02-19T13:12:55Z</dcterms:created>
  <dcterms:modified xsi:type="dcterms:W3CDTF">2015-09-09T17:43:44Z</dcterms:modified>
</cp:coreProperties>
</file>