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1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9" r:id="rId9"/>
    <p:sldId id="270" r:id="rId10"/>
    <p:sldId id="264" r:id="rId11"/>
    <p:sldId id="265" r:id="rId12"/>
    <p:sldId id="266" r:id="rId13"/>
    <p:sldId id="267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68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AF52A-464C-4245-9E3B-ABBDC55E6386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4917E-A0A7-45D9-A5DE-38737BED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76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34B4-76AF-4F76-A13C-A011E92A5B3B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1178-E63C-4869-8410-5A9FCE57F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8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34B4-76AF-4F76-A13C-A011E92A5B3B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1178-E63C-4869-8410-5A9FCE57F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28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34B4-76AF-4F76-A13C-A011E92A5B3B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1178-E63C-4869-8410-5A9FCE57F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06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34B4-76AF-4F76-A13C-A011E92A5B3B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1178-E63C-4869-8410-5A9FCE57F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13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34B4-76AF-4F76-A13C-A011E92A5B3B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1178-E63C-4869-8410-5A9FCE57F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37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34B4-76AF-4F76-A13C-A011E92A5B3B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1178-E63C-4869-8410-5A9FCE57F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81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34B4-76AF-4F76-A13C-A011E92A5B3B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1178-E63C-4869-8410-5A9FCE57F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8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34B4-76AF-4F76-A13C-A011E92A5B3B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1178-E63C-4869-8410-5A9FCE57F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64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34B4-76AF-4F76-A13C-A011E92A5B3B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1178-E63C-4869-8410-5A9FCE57F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14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34B4-76AF-4F76-A13C-A011E92A5B3B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1178-E63C-4869-8410-5A9FCE57F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59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34B4-76AF-4F76-A13C-A011E92A5B3B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1178-E63C-4869-8410-5A9FCE57F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3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734B4-76AF-4F76-A13C-A011E92A5B3B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11178-E63C-4869-8410-5A9FCE57F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51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insidetech.monster.com/nfs/insidetech/attachment_images/0011/6426/python_insidete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79600"/>
            <a:ext cx="7674634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56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5447" y="2967335"/>
            <a:ext cx="833311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Why should we care?</a:t>
            </a:r>
            <a:endParaRPr lang="en-US" sz="72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1328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8279" y="2362200"/>
            <a:ext cx="7787453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Let us see some code </a:t>
            </a:r>
          </a:p>
          <a:p>
            <a:pPr algn="ctr"/>
            <a:r>
              <a:rPr lang="en-US" sz="6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snippet</a:t>
            </a:r>
            <a:endParaRPr lang="en-US" sz="66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813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800578"/>
            <a:ext cx="6090130" cy="352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035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0312" y="2057400"/>
            <a:ext cx="7197996" cy="31393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What is the output?</a:t>
            </a:r>
          </a:p>
          <a:p>
            <a:pPr algn="ctr"/>
            <a:endParaRPr lang="en-US" sz="6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sz="66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Any Guesses </a:t>
            </a:r>
            <a:r>
              <a:rPr lang="en-US" sz="6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?</a:t>
            </a:r>
            <a:endParaRPr lang="en-US" sz="6600" b="1" cap="none" spc="0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8573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37033" y="685800"/>
            <a:ext cx="6393738" cy="507831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Let me tell you…</a:t>
            </a:r>
          </a:p>
          <a:p>
            <a:pPr algn="ctr"/>
            <a:endParaRPr lang="en-US" sz="5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The output would be:</a:t>
            </a:r>
          </a:p>
          <a:p>
            <a:pPr algn="ctr"/>
            <a:endParaRPr lang="en-US" sz="5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12</a:t>
            </a:r>
          </a:p>
          <a:p>
            <a:pPr algn="ctr"/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Hello World</a:t>
            </a:r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 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6424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6781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66800" y="381000"/>
            <a:ext cx="64788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Same program in C++: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2082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52600"/>
            <a:ext cx="9137566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As that was a small program</a:t>
            </a:r>
            <a:b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there was not much difference </a:t>
            </a:r>
            <a:b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in size. But as you might have</a:t>
            </a:r>
            <a:b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notice that Python</a:t>
            </a:r>
          </a:p>
        </p:txBody>
      </p:sp>
    </p:spTree>
    <p:extLst>
      <p:ext uri="{BB962C8B-B14F-4D97-AF65-F5344CB8AC3E}">
        <p14:creationId xmlns:p14="http://schemas.microsoft.com/office/powerpoint/2010/main" val="262790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79634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6708" y="1981200"/>
            <a:ext cx="8450582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Didn’t have any curly braces</a:t>
            </a:r>
          </a:p>
          <a:p>
            <a:pPr algn="ctr"/>
            <a:r>
              <a:rPr lang="en-US" sz="5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o</a:t>
            </a:r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r parentheses for condition</a:t>
            </a:r>
            <a:b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or block of code</a:t>
            </a:r>
          </a:p>
        </p:txBody>
      </p:sp>
    </p:spTree>
    <p:extLst>
      <p:ext uri="{BB962C8B-B14F-4D97-AF65-F5344CB8AC3E}">
        <p14:creationId xmlns:p14="http://schemas.microsoft.com/office/powerpoint/2010/main" val="64567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7157" y="2967335"/>
            <a:ext cx="80296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Didn’t have any semicolons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5186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8280" y="1066800"/>
            <a:ext cx="8328690" cy="39703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No need to define data type</a:t>
            </a:r>
            <a:b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</a:br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/>
            </a:r>
            <a:b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</a:br>
            <a:r>
              <a:rPr lang="en-US" sz="48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Declare variables whenever you</a:t>
            </a:r>
            <a:r>
              <a:rPr lang="en-US" sz="48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en-US" sz="48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48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require. No need to mention </a:t>
            </a:r>
            <a:br>
              <a:rPr lang="en-US" sz="48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48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type.</a:t>
            </a:r>
            <a:endParaRPr lang="en-US" sz="4800" b="1" cap="none" spc="0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7383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057400"/>
            <a:ext cx="9138912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What do you think </a:t>
            </a:r>
          </a:p>
          <a:p>
            <a:pPr algn="ctr"/>
            <a:r>
              <a:rPr lang="en-US" sz="88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about ‘Python’?</a:t>
            </a:r>
            <a:endParaRPr lang="en-US" sz="88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1498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01605" y="2967335"/>
            <a:ext cx="4540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Isn’t that easy?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041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09971" y="1066800"/>
            <a:ext cx="6703502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Okay...it is good. Fine.</a:t>
            </a:r>
          </a:p>
          <a:p>
            <a:pPr algn="ctr"/>
            <a:endParaRPr lang="en-US" sz="5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It is easy. Fine.</a:t>
            </a:r>
          </a:p>
          <a:p>
            <a:pPr algn="ctr"/>
            <a:endParaRPr lang="en-US" sz="5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But where can I use it?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5484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1866" y="2967335"/>
            <a:ext cx="878028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It has a variety of applications</a:t>
            </a:r>
          </a:p>
          <a:p>
            <a:pPr algn="ctr"/>
            <a:endParaRPr lang="en-US" sz="5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24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61341" y="2743200"/>
            <a:ext cx="622131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You can do </a:t>
            </a:r>
          </a:p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system programming</a:t>
            </a:r>
          </a:p>
        </p:txBody>
      </p:sp>
    </p:spTree>
    <p:extLst>
      <p:ext uri="{BB962C8B-B14F-4D97-AF65-F5344CB8AC3E}">
        <p14:creationId xmlns:p14="http://schemas.microsoft.com/office/powerpoint/2010/main" val="14633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7257" y="2967335"/>
            <a:ext cx="58494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Game development</a:t>
            </a:r>
          </a:p>
        </p:txBody>
      </p:sp>
    </p:spTree>
    <p:extLst>
      <p:ext uri="{BB962C8B-B14F-4D97-AF65-F5344CB8AC3E}">
        <p14:creationId xmlns:p14="http://schemas.microsoft.com/office/powerpoint/2010/main" val="259559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9866" y="2967335"/>
            <a:ext cx="55442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Web Development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9749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3093" y="2967335"/>
            <a:ext cx="869782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GUI (Graphical user Interface)</a:t>
            </a:r>
          </a:p>
          <a:p>
            <a:pPr algn="ctr"/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applications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4050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27318" y="1676400"/>
            <a:ext cx="7089377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And Internet Scripting,</a:t>
            </a:r>
          </a:p>
          <a:p>
            <a:pPr algn="ctr"/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Database Programming,</a:t>
            </a:r>
          </a:p>
          <a:p>
            <a:pPr algn="ctr"/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 Images,</a:t>
            </a:r>
          </a:p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Artificial Intelligence,</a:t>
            </a:r>
          </a:p>
          <a:p>
            <a:pPr algn="ctr"/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XML, etc.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5571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59229" y="2967335"/>
            <a:ext cx="926247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Okay..Why</a:t>
            </a:r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 haven’t I have heard</a:t>
            </a:r>
          </a:p>
          <a:p>
            <a:pPr algn="ctr"/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About it before then?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5980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4767" y="2590800"/>
            <a:ext cx="7434471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We don’t know.</a:t>
            </a:r>
          </a:p>
          <a:p>
            <a:pPr algn="ctr"/>
            <a:endParaRPr lang="en-US" sz="5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We seriously don’t know.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8314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foxserve.it/media/pyth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295400"/>
            <a:ext cx="3429000" cy="301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33705" y="5029200"/>
            <a:ext cx="2600392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This?</a:t>
            </a:r>
            <a:endParaRPr lang="en-US" sz="88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431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3018" y="2967335"/>
            <a:ext cx="78179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Is it being used anywhere?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2089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0420" y="2967335"/>
            <a:ext cx="83031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GLAD that finally you asked!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1044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9838" y="2209800"/>
            <a:ext cx="8104333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The answer could be very </a:t>
            </a:r>
          </a:p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Long but we’ll try to keep is</a:t>
            </a:r>
          </a:p>
          <a:p>
            <a:pPr algn="ctr"/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short</a:t>
            </a:r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 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4412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0800" y="25400"/>
            <a:ext cx="34355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It is used in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948730"/>
            <a:ext cx="8610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Anki</a:t>
            </a:r>
            <a:r>
              <a:rPr lang="en-US" dirty="0" smtClean="0"/>
              <a:t> spaced repetition Bazaar </a:t>
            </a:r>
            <a:r>
              <a:rPr lang="en-US" dirty="0" err="1" smtClean="0"/>
              <a:t>BitTorrent</a:t>
            </a:r>
            <a:r>
              <a:rPr lang="en-US" dirty="0" smtClean="0"/>
              <a:t> Blender 3D (software) </a:t>
            </a:r>
            <a:r>
              <a:rPr lang="en-US" dirty="0" err="1" smtClean="0"/>
              <a:t>BuildBot</a:t>
            </a:r>
            <a:r>
              <a:rPr lang="en-US" dirty="0" smtClean="0"/>
              <a:t> </a:t>
            </a:r>
            <a:r>
              <a:rPr lang="en-US" dirty="0" err="1" smtClean="0"/>
              <a:t>Calibre</a:t>
            </a:r>
            <a:r>
              <a:rPr lang="en-US" dirty="0" smtClean="0"/>
              <a:t> Chandler Cinema 4D Deluge GNOME </a:t>
            </a:r>
            <a:r>
              <a:rPr lang="en-US" dirty="0" err="1" smtClean="0"/>
              <a:t>Dropbox</a:t>
            </a:r>
            <a:r>
              <a:rPr lang="en-US" dirty="0" smtClean="0"/>
              <a:t> </a:t>
            </a:r>
            <a:r>
              <a:rPr lang="en-US" dirty="0" err="1" smtClean="0"/>
              <a:t>emesene</a:t>
            </a:r>
            <a:r>
              <a:rPr lang="en-US" dirty="0" smtClean="0"/>
              <a:t> MSN/WLM </a:t>
            </a:r>
            <a:r>
              <a:rPr lang="en-US" dirty="0" err="1" smtClean="0"/>
              <a:t>Exaile</a:t>
            </a:r>
            <a:r>
              <a:rPr lang="en-US" dirty="0" smtClean="0"/>
              <a:t> </a:t>
            </a:r>
            <a:r>
              <a:rPr lang="en-US" dirty="0" err="1" smtClean="0"/>
              <a:t>Gajim</a:t>
            </a:r>
            <a:r>
              <a:rPr lang="en-US" dirty="0" smtClean="0"/>
              <a:t> XMPP GRAMPS genealogy software </a:t>
            </a:r>
            <a:r>
              <a:rPr lang="en-US" dirty="0" err="1" smtClean="0"/>
              <a:t>Gwibber</a:t>
            </a:r>
            <a:r>
              <a:rPr lang="en-US" dirty="0" smtClean="0"/>
              <a:t> </a:t>
            </a:r>
            <a:r>
              <a:rPr lang="en-US" dirty="0" err="1" smtClean="0"/>
              <a:t>microblogging</a:t>
            </a:r>
            <a:r>
              <a:rPr lang="en-US" dirty="0" smtClean="0"/>
              <a:t> Image Packaging System package management system Solaris operating system </a:t>
            </a:r>
            <a:r>
              <a:rPr lang="en-US" dirty="0" err="1" smtClean="0"/>
              <a:t>OpenSolaris</a:t>
            </a:r>
            <a:r>
              <a:rPr lang="en-US" dirty="0" smtClean="0"/>
              <a:t> Juice Mercurial </a:t>
            </a:r>
            <a:r>
              <a:rPr lang="en-US" dirty="0" err="1" smtClean="0"/>
              <a:t>Miro</a:t>
            </a:r>
            <a:r>
              <a:rPr lang="en-US" dirty="0" smtClean="0"/>
              <a:t> internet television Morpheus </a:t>
            </a:r>
            <a:r>
              <a:rPr lang="en-US" dirty="0" err="1" smtClean="0"/>
              <a:t>MusicBrainz</a:t>
            </a:r>
            <a:r>
              <a:rPr lang="en-US" dirty="0" smtClean="0"/>
              <a:t> Picard </a:t>
            </a:r>
            <a:r>
              <a:rPr lang="en-US" dirty="0" err="1" smtClean="0"/>
              <a:t>MusicBrainz</a:t>
            </a:r>
            <a:r>
              <a:rPr lang="en-US" dirty="0" smtClean="0"/>
              <a:t> Nicotine </a:t>
            </a:r>
            <a:r>
              <a:rPr lang="en-US" dirty="0" err="1" smtClean="0"/>
              <a:t>PyGTK</a:t>
            </a:r>
            <a:r>
              <a:rPr lang="en-US" dirty="0" smtClean="0"/>
              <a:t> </a:t>
            </a:r>
            <a:r>
              <a:rPr lang="en-US" dirty="0" err="1" smtClean="0"/>
              <a:t>Soulseek</a:t>
            </a:r>
            <a:r>
              <a:rPr lang="en-US" dirty="0" smtClean="0"/>
              <a:t> </a:t>
            </a:r>
            <a:r>
              <a:rPr lang="en-US" dirty="0" err="1" smtClean="0"/>
              <a:t>OpenLP</a:t>
            </a:r>
            <a:r>
              <a:rPr lang="en-US" dirty="0" smtClean="0"/>
              <a:t> </a:t>
            </a:r>
            <a:r>
              <a:rPr lang="en-US" dirty="0" err="1" smtClean="0"/>
              <a:t>OpenShot</a:t>
            </a:r>
            <a:r>
              <a:rPr lang="en-US" dirty="0" smtClean="0"/>
              <a:t> Video Editor </a:t>
            </a:r>
            <a:r>
              <a:rPr lang="en-US" dirty="0" err="1" smtClean="0"/>
              <a:t>OpenStack</a:t>
            </a:r>
            <a:r>
              <a:rPr lang="en-US" dirty="0" smtClean="0"/>
              <a:t> </a:t>
            </a:r>
            <a:r>
              <a:rPr lang="en-US" dirty="0" err="1" smtClean="0"/>
              <a:t>PiTiVi</a:t>
            </a:r>
            <a:r>
              <a:rPr lang="en-US" dirty="0" smtClean="0"/>
              <a:t> non-linear video editor Portage Quake Army Knife Quake engine Quod </a:t>
            </a:r>
            <a:r>
              <a:rPr lang="en-US" dirty="0" err="1" smtClean="0"/>
              <a:t>Libet</a:t>
            </a:r>
            <a:r>
              <a:rPr lang="en-US" dirty="0" smtClean="0"/>
              <a:t> Resolver One spreadsheet </a:t>
            </a:r>
            <a:r>
              <a:rPr lang="en-US" dirty="0" err="1" smtClean="0"/>
              <a:t>SABnzbd</a:t>
            </a:r>
            <a:r>
              <a:rPr lang="en-US" dirty="0" smtClean="0"/>
              <a:t> Sage </a:t>
            </a:r>
            <a:r>
              <a:rPr lang="en-US" dirty="0" err="1" smtClean="0"/>
              <a:t>SCons</a:t>
            </a:r>
            <a:r>
              <a:rPr lang="en-US" dirty="0" smtClean="0"/>
              <a:t> Sublime Text </a:t>
            </a:r>
            <a:r>
              <a:rPr lang="en-US" dirty="0" err="1" smtClean="0"/>
              <a:t>Tryton</a:t>
            </a:r>
            <a:r>
              <a:rPr lang="en-US" dirty="0" smtClean="0"/>
              <a:t> Ubuntu Software Center package manager Ubuntu </a:t>
            </a:r>
            <a:r>
              <a:rPr lang="en-US" dirty="0" err="1" smtClean="0"/>
              <a:t>Wammu</a:t>
            </a:r>
            <a:r>
              <a:rPr lang="en-US" dirty="0" smtClean="0"/>
              <a:t> </a:t>
            </a:r>
            <a:r>
              <a:rPr lang="en-US" dirty="0" err="1" smtClean="0"/>
              <a:t>Wicd</a:t>
            </a:r>
            <a:r>
              <a:rPr lang="en-US" dirty="0" smtClean="0"/>
              <a:t> Linux </a:t>
            </a:r>
            <a:r>
              <a:rPr lang="en-US" dirty="0" err="1" smtClean="0"/>
              <a:t>WikidPad</a:t>
            </a:r>
            <a:r>
              <a:rPr lang="en-US" dirty="0" smtClean="0"/>
              <a:t> YUM </a:t>
            </a:r>
            <a:r>
              <a:rPr lang="en-US" dirty="0" err="1" smtClean="0"/>
              <a:t>OpenERP</a:t>
            </a:r>
            <a:r>
              <a:rPr lang="en-US" dirty="0" smtClean="0"/>
              <a:t> ERP5 GNU Mailman </a:t>
            </a:r>
            <a:r>
              <a:rPr lang="en-US" dirty="0" err="1" smtClean="0"/>
              <a:t>MoinMoin</a:t>
            </a:r>
            <a:r>
              <a:rPr lang="en-US" dirty="0" smtClean="0"/>
              <a:t> Planet </a:t>
            </a:r>
            <a:r>
              <a:rPr lang="en-US" dirty="0" err="1" smtClean="0"/>
              <a:t>Plone</a:t>
            </a:r>
            <a:r>
              <a:rPr lang="en-US" dirty="0" smtClean="0"/>
              <a:t> content management system Roundup </a:t>
            </a:r>
            <a:r>
              <a:rPr lang="en-US" dirty="0" err="1" smtClean="0"/>
              <a:t>ViewVC</a:t>
            </a:r>
            <a:r>
              <a:rPr lang="en-US" dirty="0" smtClean="0"/>
              <a:t> CVS SVN </a:t>
            </a:r>
            <a:r>
              <a:rPr lang="en-US" dirty="0" err="1" smtClean="0"/>
              <a:t>Trac</a:t>
            </a:r>
            <a:r>
              <a:rPr lang="en-US" dirty="0" smtClean="0"/>
              <a:t> Turntable.fm </a:t>
            </a:r>
            <a:r>
              <a:rPr lang="en-US" dirty="0" err="1" smtClean="0"/>
              <a:t>CherryPy</a:t>
            </a:r>
            <a:r>
              <a:rPr lang="en-US" dirty="0" smtClean="0"/>
              <a:t> </a:t>
            </a:r>
            <a:r>
              <a:rPr lang="en-US" dirty="0" err="1" smtClean="0"/>
              <a:t>Django</a:t>
            </a:r>
            <a:r>
              <a:rPr lang="en-US" dirty="0" smtClean="0"/>
              <a:t> Flask Google App Engine Pylons Pyramid Quixote </a:t>
            </a:r>
            <a:r>
              <a:rPr lang="en-US" dirty="0" err="1" smtClean="0"/>
              <a:t>Topsite</a:t>
            </a:r>
            <a:r>
              <a:rPr lang="en-US" dirty="0" smtClean="0"/>
              <a:t> </a:t>
            </a:r>
            <a:r>
              <a:rPr lang="en-US" dirty="0" err="1" smtClean="0"/>
              <a:t>Templating</a:t>
            </a:r>
            <a:r>
              <a:rPr lang="en-US" dirty="0" smtClean="0"/>
              <a:t> System </a:t>
            </a:r>
            <a:r>
              <a:rPr lang="en-US" dirty="0" err="1" smtClean="0"/>
              <a:t>TurboGears</a:t>
            </a:r>
            <a:r>
              <a:rPr lang="en-US" dirty="0" smtClean="0"/>
              <a:t> </a:t>
            </a:r>
            <a:r>
              <a:rPr lang="en-US" dirty="0" err="1" smtClean="0"/>
              <a:t>SQLObject</a:t>
            </a:r>
            <a:r>
              <a:rPr lang="en-US" dirty="0" smtClean="0"/>
              <a:t> </a:t>
            </a:r>
            <a:r>
              <a:rPr lang="en-US" dirty="0" err="1" smtClean="0"/>
              <a:t>SQLAlchemy</a:t>
            </a:r>
            <a:r>
              <a:rPr lang="en-US" dirty="0" smtClean="0"/>
              <a:t> Kid </a:t>
            </a:r>
            <a:r>
              <a:rPr lang="en-US" dirty="0" err="1" smtClean="0"/>
              <a:t>Genshi</a:t>
            </a:r>
            <a:r>
              <a:rPr lang="en-US" dirty="0" smtClean="0"/>
              <a:t> </a:t>
            </a:r>
            <a:r>
              <a:rPr lang="en-US" dirty="0" err="1" smtClean="0"/>
              <a:t>CherryPy</a:t>
            </a:r>
            <a:r>
              <a:rPr lang="en-US" dirty="0" smtClean="0"/>
              <a:t> Pylons web2py </a:t>
            </a:r>
            <a:r>
              <a:rPr lang="en-US" dirty="0" err="1" smtClean="0"/>
              <a:t>Zope</a:t>
            </a:r>
            <a:r>
              <a:rPr lang="en-US" dirty="0" smtClean="0"/>
              <a:t> content management systems edit </a:t>
            </a:r>
            <a:r>
              <a:rPr lang="en-US" dirty="0" err="1" smtClean="0"/>
              <a:t>Pygame</a:t>
            </a:r>
            <a:r>
              <a:rPr lang="en-US" dirty="0" smtClean="0"/>
              <a:t> SDL Panda3D Python Imaging Library Python-Ogre Soya3D edit </a:t>
            </a:r>
            <a:r>
              <a:rPr lang="en-US" dirty="0" err="1" smtClean="0"/>
              <a:t>PyGTK</a:t>
            </a:r>
            <a:r>
              <a:rPr lang="en-US" dirty="0" smtClean="0"/>
              <a:t> GNOME </a:t>
            </a:r>
            <a:r>
              <a:rPr lang="en-US" dirty="0" err="1" smtClean="0"/>
              <a:t>PyQt</a:t>
            </a:r>
            <a:r>
              <a:rPr lang="en-US" dirty="0" smtClean="0"/>
              <a:t> KDE </a:t>
            </a:r>
            <a:r>
              <a:rPr lang="en-US" dirty="0" err="1" smtClean="0"/>
              <a:t>PySide</a:t>
            </a:r>
            <a:r>
              <a:rPr lang="en-US" dirty="0" smtClean="0"/>
              <a:t> </a:t>
            </a:r>
            <a:r>
              <a:rPr lang="en-US" dirty="0" err="1" smtClean="0"/>
              <a:t>wxPython</a:t>
            </a:r>
            <a:r>
              <a:rPr lang="en-US" dirty="0" smtClean="0"/>
              <a:t> </a:t>
            </a:r>
            <a:r>
              <a:rPr lang="en-US" dirty="0" err="1" smtClean="0"/>
              <a:t>wxWidgets</a:t>
            </a:r>
            <a:r>
              <a:rPr lang="en-US" dirty="0" smtClean="0"/>
              <a:t> edit </a:t>
            </a:r>
            <a:r>
              <a:rPr lang="en-US" dirty="0" err="1" smtClean="0"/>
              <a:t>Biopython</a:t>
            </a:r>
            <a:r>
              <a:rPr lang="en-US" dirty="0" smtClean="0"/>
              <a:t> graph-tool </a:t>
            </a:r>
            <a:r>
              <a:rPr lang="en-US" dirty="0" err="1" smtClean="0"/>
              <a:t>NetworkX</a:t>
            </a:r>
            <a:r>
              <a:rPr lang="en-US" dirty="0" smtClean="0"/>
              <a:t> complex networks </a:t>
            </a:r>
            <a:r>
              <a:rPr lang="en-US" dirty="0" err="1" smtClean="0"/>
              <a:t>SciPy</a:t>
            </a:r>
            <a:r>
              <a:rPr lang="en-US" dirty="0" smtClean="0"/>
              <a:t> </a:t>
            </a:r>
            <a:r>
              <a:rPr lang="en-US" dirty="0" err="1" smtClean="0"/>
              <a:t>SymPy</a:t>
            </a:r>
            <a:r>
              <a:rPr lang="en-US" dirty="0" smtClean="0"/>
              <a:t> </a:t>
            </a:r>
            <a:r>
              <a:rPr lang="en-US" dirty="0" err="1" smtClean="0"/>
              <a:t>Veusz</a:t>
            </a:r>
            <a:r>
              <a:rPr lang="en-US" dirty="0" smtClean="0"/>
              <a:t> </a:t>
            </a:r>
            <a:r>
              <a:rPr lang="en-US" dirty="0" err="1" smtClean="0"/>
              <a:t>VisTrails</a:t>
            </a:r>
            <a:r>
              <a:rPr lang="en-US" dirty="0" smtClean="0"/>
              <a:t> edit </a:t>
            </a:r>
            <a:r>
              <a:rPr lang="en-US" dirty="0" err="1" smtClean="0"/>
              <a:t>Matplotlib</a:t>
            </a:r>
            <a:r>
              <a:rPr lang="en-US" dirty="0" smtClean="0"/>
              <a:t> MATLAB </a:t>
            </a:r>
            <a:r>
              <a:rPr lang="en-US" dirty="0" err="1" smtClean="0"/>
              <a:t>NumPy</a:t>
            </a:r>
            <a:r>
              <a:rPr lang="en-US" dirty="0" smtClean="0"/>
              <a:t> Sage free software </a:t>
            </a:r>
            <a:r>
              <a:rPr lang="en-US" dirty="0" err="1" smtClean="0"/>
              <a:t>SymPy</a:t>
            </a:r>
            <a:r>
              <a:rPr lang="en-US" dirty="0" smtClean="0"/>
              <a:t> edit Cheetah </a:t>
            </a:r>
            <a:r>
              <a:rPr lang="en-US" dirty="0" err="1" smtClean="0"/>
              <a:t>IPython</a:t>
            </a:r>
            <a:r>
              <a:rPr lang="en-US" dirty="0" smtClean="0"/>
              <a:t> </a:t>
            </a:r>
            <a:r>
              <a:rPr lang="en-US" dirty="0" err="1" smtClean="0"/>
              <a:t>Jinja</a:t>
            </a:r>
            <a:r>
              <a:rPr lang="en-US" dirty="0" smtClean="0"/>
              <a:t> </a:t>
            </a:r>
            <a:r>
              <a:rPr lang="en-US" dirty="0" err="1" smtClean="0"/>
              <a:t>Django</a:t>
            </a:r>
            <a:r>
              <a:rPr lang="en-US" dirty="0" smtClean="0"/>
              <a:t> mod python Apache </a:t>
            </a:r>
            <a:r>
              <a:rPr lang="en-US" dirty="0" err="1" smtClean="0"/>
              <a:t>PYthon</a:t>
            </a:r>
            <a:r>
              <a:rPr lang="en-US" dirty="0" smtClean="0"/>
              <a:t> Remote Objects </a:t>
            </a:r>
            <a:r>
              <a:rPr lang="en-US" dirty="0" err="1" smtClean="0"/>
              <a:t>PyObjC</a:t>
            </a:r>
            <a:r>
              <a:rPr lang="en-US" dirty="0" smtClean="0"/>
              <a:t> Sphinx (documentation generator) </a:t>
            </a:r>
            <a:r>
              <a:rPr lang="en-US" dirty="0" err="1" smtClean="0"/>
              <a:t>reStructuredText</a:t>
            </a:r>
            <a:r>
              <a:rPr lang="en-US" dirty="0" smtClean="0"/>
              <a:t> HTML PDF </a:t>
            </a:r>
            <a:r>
              <a:rPr lang="en-US" dirty="0" err="1" smtClean="0"/>
              <a:t>EPub</a:t>
            </a:r>
            <a:r>
              <a:rPr lang="en-US" dirty="0" smtClean="0"/>
              <a:t> Man pages Twisted </a:t>
            </a:r>
            <a:r>
              <a:rPr lang="en-US" dirty="0" err="1" smtClean="0"/>
              <a:t>VPython</a:t>
            </a:r>
            <a:r>
              <a:rPr lang="en-US" dirty="0" smtClean="0"/>
              <a:t> edit </a:t>
            </a:r>
            <a:r>
              <a:rPr lang="en-US" dirty="0" err="1" smtClean="0"/>
              <a:t>ADvantage</a:t>
            </a:r>
            <a:r>
              <a:rPr lang="en-US" dirty="0" smtClean="0"/>
              <a:t> Framework </a:t>
            </a:r>
            <a:r>
              <a:rPr lang="en-US" dirty="0" err="1" smtClean="0"/>
              <a:t>Amarok</a:t>
            </a:r>
            <a:r>
              <a:rPr lang="en-US" dirty="0" smtClean="0"/>
              <a:t> ArcGIS Autodesk Maya 3D modeler MEL Autodesk </a:t>
            </a:r>
            <a:r>
              <a:rPr lang="en-US" dirty="0" err="1" smtClean="0"/>
              <a:t>MotionBuilder</a:t>
            </a:r>
            <a:r>
              <a:rPr lang="en-US" dirty="0" smtClean="0"/>
              <a:t> Autodesk Softimage Blender </a:t>
            </a:r>
            <a:r>
              <a:rPr lang="en-US" dirty="0" err="1" smtClean="0"/>
              <a:t>Boxee</a:t>
            </a:r>
            <a:r>
              <a:rPr lang="en-US" dirty="0" smtClean="0"/>
              <a:t> home theater PC Cinema 4D Corel Paint Shop Pro Claws Mail </a:t>
            </a:r>
            <a:r>
              <a:rPr lang="en-US" dirty="0" err="1" smtClean="0"/>
              <a:t>DSHub</a:t>
            </a:r>
            <a:r>
              <a:rPr lang="en-US" dirty="0" smtClean="0"/>
              <a:t> ERDAS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9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52800" y="228600"/>
            <a:ext cx="14975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AND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409700"/>
            <a:ext cx="7467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Imagine </a:t>
            </a:r>
            <a:r>
              <a:rPr lang="en-US" dirty="0" err="1" smtClean="0"/>
              <a:t>EventScripts</a:t>
            </a:r>
            <a:r>
              <a:rPr lang="en-US" dirty="0" smtClean="0"/>
              <a:t> Valve Source engine </a:t>
            </a:r>
            <a:r>
              <a:rPr lang="en-US" dirty="0" err="1" smtClean="0"/>
              <a:t>FreeCAD</a:t>
            </a:r>
            <a:r>
              <a:rPr lang="en-US" dirty="0" smtClean="0"/>
              <a:t> </a:t>
            </a:r>
            <a:r>
              <a:rPr lang="en-US" dirty="0" err="1" smtClean="0"/>
              <a:t>gedit</a:t>
            </a:r>
            <a:r>
              <a:rPr lang="en-US" dirty="0" smtClean="0"/>
              <a:t> GIMP GNAT Houdini </a:t>
            </a:r>
            <a:r>
              <a:rPr lang="en-US" dirty="0" err="1" smtClean="0"/>
              <a:t>Inkscape</a:t>
            </a:r>
            <a:r>
              <a:rPr lang="en-US" dirty="0" smtClean="0"/>
              <a:t> vector graphics editor </a:t>
            </a:r>
            <a:r>
              <a:rPr lang="en-US" dirty="0" err="1" smtClean="0"/>
              <a:t>MeVisLab</a:t>
            </a:r>
            <a:r>
              <a:rPr lang="en-US" dirty="0" smtClean="0"/>
              <a:t> </a:t>
            </a:r>
            <a:r>
              <a:rPr lang="en-US" dirty="0" err="1" smtClean="0"/>
              <a:t>Modo</a:t>
            </a:r>
            <a:r>
              <a:rPr lang="en-US" dirty="0" smtClean="0"/>
              <a:t> </a:t>
            </a:r>
            <a:r>
              <a:rPr lang="en-US" dirty="0" err="1" smtClean="0"/>
              <a:t>MSC.Software</a:t>
            </a:r>
            <a:r>
              <a:rPr lang="en-US" dirty="0" smtClean="0"/>
              <a:t> Notepad++ Nuke </a:t>
            </a:r>
            <a:r>
              <a:rPr lang="en-US" dirty="0" err="1" smtClean="0"/>
              <a:t>ParaView</a:t>
            </a:r>
            <a:r>
              <a:rPr lang="en-US" dirty="0" smtClean="0"/>
              <a:t> Poser 3D rendering animation </a:t>
            </a:r>
            <a:r>
              <a:rPr lang="en-US" dirty="0" err="1" smtClean="0"/>
              <a:t>PyMOL</a:t>
            </a:r>
            <a:r>
              <a:rPr lang="en-US" dirty="0" smtClean="0"/>
              <a:t> QGIS Rhinoceros 3D </a:t>
            </a:r>
            <a:r>
              <a:rPr lang="en-US" dirty="0" err="1" smtClean="0"/>
              <a:t>Rhythmbox</a:t>
            </a:r>
            <a:r>
              <a:rPr lang="en-US" dirty="0" smtClean="0"/>
              <a:t> </a:t>
            </a:r>
            <a:r>
              <a:rPr lang="en-US" dirty="0" err="1" smtClean="0"/>
              <a:t>Scribus</a:t>
            </a:r>
            <a:r>
              <a:rPr lang="en-US" dirty="0" smtClean="0"/>
              <a:t> 3DSlicer SPSS statistical software Totem GNOME Vim </a:t>
            </a:r>
            <a:r>
              <a:rPr lang="en-US" dirty="0" err="1" smtClean="0"/>
              <a:t>VisIt</a:t>
            </a:r>
            <a:r>
              <a:rPr lang="en-US" dirty="0" smtClean="0"/>
              <a:t> </a:t>
            </a:r>
            <a:r>
              <a:rPr lang="en-US" dirty="0" err="1" smtClean="0"/>
              <a:t>WeeChat</a:t>
            </a:r>
            <a:r>
              <a:rPr lang="en-US" dirty="0" smtClean="0"/>
              <a:t> IRC edit CCP </a:t>
            </a:r>
            <a:r>
              <a:rPr lang="en-US" dirty="0" err="1" smtClean="0"/>
              <a:t>hf</a:t>
            </a:r>
            <a:r>
              <a:rPr lang="en-US" dirty="0" smtClean="0"/>
              <a:t> </a:t>
            </a:r>
            <a:r>
              <a:rPr lang="en-US" dirty="0" err="1" smtClean="0"/>
              <a:t>Stackless</a:t>
            </a:r>
            <a:r>
              <a:rPr lang="en-US" dirty="0" smtClean="0"/>
              <a:t> Python MMO Eve Online Google </a:t>
            </a:r>
            <a:r>
              <a:rPr lang="en-US" dirty="0" err="1" smtClean="0"/>
              <a:t>Google</a:t>
            </a:r>
            <a:r>
              <a:rPr lang="en-US" dirty="0" smtClean="0"/>
              <a:t> Groups Gmail Google Maps NASA CAD CAE PDM </a:t>
            </a:r>
            <a:r>
              <a:rPr lang="en-US" dirty="0" err="1" smtClean="0"/>
              <a:t>reddit</a:t>
            </a:r>
            <a:r>
              <a:rPr lang="en-US" dirty="0" smtClean="0"/>
              <a:t> Common Lisp </a:t>
            </a:r>
            <a:r>
              <a:rPr lang="en-US" dirty="0" err="1" smtClean="0"/>
              <a:t>Enthought</a:t>
            </a:r>
            <a:r>
              <a:rPr lang="en-US" dirty="0" smtClean="0"/>
              <a:t> edit </a:t>
            </a:r>
            <a:r>
              <a:rPr lang="en-US" dirty="0" err="1" smtClean="0"/>
              <a:t>CPython</a:t>
            </a:r>
            <a:r>
              <a:rPr lang="en-US" dirty="0" smtClean="0"/>
              <a:t> </a:t>
            </a:r>
            <a:r>
              <a:rPr lang="en-US" dirty="0" err="1" smtClean="0"/>
              <a:t>Cython</a:t>
            </a:r>
            <a:r>
              <a:rPr lang="en-US" dirty="0" smtClean="0"/>
              <a:t> </a:t>
            </a:r>
            <a:r>
              <a:rPr lang="en-US" dirty="0" err="1" smtClean="0"/>
              <a:t>IronPython</a:t>
            </a:r>
            <a:r>
              <a:rPr lang="en-US" dirty="0" smtClean="0"/>
              <a:t> .NET Mono </a:t>
            </a:r>
            <a:r>
              <a:rPr lang="en-US" dirty="0" err="1" smtClean="0"/>
              <a:t>Jython</a:t>
            </a:r>
            <a:r>
              <a:rPr lang="en-US" dirty="0" smtClean="0"/>
              <a:t> Java Parrot </a:t>
            </a:r>
            <a:r>
              <a:rPr lang="en-US" dirty="0" err="1" smtClean="0"/>
              <a:t>Psyco</a:t>
            </a:r>
            <a:r>
              <a:rPr lang="en-US" dirty="0" smtClean="0"/>
              <a:t> JIT compiler </a:t>
            </a:r>
            <a:r>
              <a:rPr lang="en-US" dirty="0" err="1" smtClean="0"/>
              <a:t>PyPy</a:t>
            </a:r>
            <a:r>
              <a:rPr lang="en-US" dirty="0" smtClean="0"/>
              <a:t> </a:t>
            </a:r>
            <a:r>
              <a:rPr lang="en-US" dirty="0" err="1" smtClean="0"/>
              <a:t>Stackless</a:t>
            </a:r>
            <a:r>
              <a:rPr lang="en-US" dirty="0" smtClean="0"/>
              <a:t> Python </a:t>
            </a:r>
            <a:r>
              <a:rPr lang="en-US" dirty="0" err="1" smtClean="0"/>
              <a:t>coroutines</a:t>
            </a:r>
            <a:r>
              <a:rPr lang="en-US" dirty="0" smtClean="0"/>
              <a:t> </a:t>
            </a:r>
            <a:r>
              <a:rPr lang="en-US" dirty="0" err="1" smtClean="0"/>
              <a:t>Unladen</a:t>
            </a:r>
            <a:r>
              <a:rPr lang="en-US" dirty="0" smtClean="0"/>
              <a:t> Swallow Google Python </a:t>
            </a:r>
            <a:r>
              <a:rPr lang="en-US" dirty="0" err="1" smtClean="0"/>
              <a:t>CLPython</a:t>
            </a:r>
            <a:r>
              <a:rPr lang="en-US" dirty="0" smtClean="0"/>
              <a:t> </a:t>
            </a:r>
            <a:r>
              <a:rPr lang="en-US" dirty="0" err="1" smtClean="0"/>
              <a:t>CPython</a:t>
            </a:r>
            <a:r>
              <a:rPr lang="en-US" dirty="0" smtClean="0"/>
              <a:t> </a:t>
            </a:r>
            <a:r>
              <a:rPr lang="en-US" dirty="0" err="1" smtClean="0"/>
              <a:t>Jython</a:t>
            </a:r>
            <a:r>
              <a:rPr lang="en-US" dirty="0" smtClean="0"/>
              <a:t> </a:t>
            </a:r>
            <a:r>
              <a:rPr lang="en-US" dirty="0" err="1" smtClean="0"/>
              <a:t>IronPython</a:t>
            </a:r>
            <a:r>
              <a:rPr lang="en-US" dirty="0" smtClean="0"/>
              <a:t> </a:t>
            </a:r>
            <a:r>
              <a:rPr lang="en-US" dirty="0" err="1" smtClean="0"/>
              <a:t>PyPy</a:t>
            </a:r>
            <a:r>
              <a:rPr lang="en-US" dirty="0" smtClean="0"/>
              <a:t> Python for S60 </a:t>
            </a:r>
            <a:r>
              <a:rPr lang="en-US" dirty="0" err="1" smtClean="0"/>
              <a:t>Psyco</a:t>
            </a:r>
            <a:r>
              <a:rPr lang="en-US" dirty="0" smtClean="0"/>
              <a:t> </a:t>
            </a:r>
            <a:r>
              <a:rPr lang="en-US" dirty="0" err="1" smtClean="0"/>
              <a:t>Stackless</a:t>
            </a:r>
            <a:r>
              <a:rPr lang="en-US" dirty="0" smtClean="0"/>
              <a:t> Python </a:t>
            </a:r>
            <a:r>
              <a:rPr lang="en-US" dirty="0" err="1" smtClean="0"/>
              <a:t>Unladen</a:t>
            </a:r>
            <a:r>
              <a:rPr lang="en-US" dirty="0" smtClean="0"/>
              <a:t> Swallow Boa IDLE SPE </a:t>
            </a:r>
            <a:r>
              <a:rPr lang="en-US" dirty="0" err="1" smtClean="0"/>
              <a:t>Youtube</a:t>
            </a:r>
            <a:r>
              <a:rPr lang="en-US" dirty="0" smtClean="0"/>
              <a:t> Yahoo Groups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0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022" y="2514600"/>
            <a:ext cx="898797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This was a list of the famous </a:t>
            </a:r>
          </a:p>
          <a:p>
            <a:pPr algn="ctr"/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Applications which use Python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6207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0134" y="2967335"/>
            <a:ext cx="780373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Hopefully you didn’t go on</a:t>
            </a:r>
          </a:p>
          <a:p>
            <a:pPr algn="ctr"/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To read that list ;)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3522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955" y="117693"/>
            <a:ext cx="8733288" cy="67403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Okay..Let</a:t>
            </a:r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 me be serious</a:t>
            </a:r>
          </a:p>
          <a:p>
            <a:pPr algn="ctr"/>
            <a:endParaRPr lang="en-US" sz="5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It is used by Google, Yahoo, </a:t>
            </a:r>
          </a:p>
          <a:p>
            <a:pPr algn="ctr"/>
            <a:r>
              <a:rPr lang="en-US" sz="5400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Youtube</a:t>
            </a:r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sz="5400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reddit</a:t>
            </a:r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, NASA, </a:t>
            </a:r>
          </a:p>
          <a:p>
            <a:pPr algn="ctr"/>
            <a:r>
              <a:rPr lang="en-US" sz="5400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BattleField</a:t>
            </a:r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 2(game),</a:t>
            </a:r>
          </a:p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Notepad++, GIMP, VIM, </a:t>
            </a:r>
            <a:r>
              <a:rPr lang="en-US" sz="5400" b="1" cap="none" spc="0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gedit</a:t>
            </a:r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,</a:t>
            </a:r>
          </a:p>
          <a:p>
            <a:pPr algn="ctr"/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Autodesk Maya, Corel Paint</a:t>
            </a:r>
          </a:p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And many more..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783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383" y="1143000"/>
            <a:ext cx="8625246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So that was all about Python</a:t>
            </a:r>
            <a:b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</a:br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You might have got some </a:t>
            </a:r>
            <a:b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</a:br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idea about it power and</a:t>
            </a:r>
            <a:b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</a:br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utility seeing the applications</a:t>
            </a:r>
            <a:b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</a:br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which use Python</a:t>
            </a:r>
          </a:p>
        </p:txBody>
      </p:sp>
    </p:spTree>
    <p:extLst>
      <p:ext uri="{BB962C8B-B14F-4D97-AF65-F5344CB8AC3E}">
        <p14:creationId xmlns:p14="http://schemas.microsoft.com/office/powerpoint/2010/main" val="194634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49635" y="2072462"/>
            <a:ext cx="724474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One last thing before we</a:t>
            </a:r>
            <a:b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</a:br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end the presentation.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1461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.toutlecine.com/photos/m/o/n/monty-python-s-flying-circus-1969-9-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6887718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333674" y="2590800"/>
            <a:ext cx="156324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Or </a:t>
            </a:r>
          </a:p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this?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4348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31491" y="2967335"/>
            <a:ext cx="20810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What?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3368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8521" y="2057400"/>
            <a:ext cx="7537769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I also took help of Python</a:t>
            </a:r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while preparing this</a:t>
            </a:r>
            <a:b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presentation</a:t>
            </a:r>
            <a:endParaRPr lang="en-US" sz="5400" b="1" cap="none" spc="0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7254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9221" y="168493"/>
            <a:ext cx="8051307" cy="67403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I got the list of applications</a:t>
            </a:r>
            <a:b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</a:br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which use Python on</a:t>
            </a:r>
            <a:b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</a:br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Wikipedia. I had to extract</a:t>
            </a:r>
            <a:b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</a:br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the complete list. I cou</a:t>
            </a:r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ldn’t</a:t>
            </a:r>
            <a:b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use copy-paste because of </a:t>
            </a:r>
            <a:b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few limitations.</a:t>
            </a:r>
            <a:b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So I wrote a small .</a:t>
            </a:r>
            <a:r>
              <a:rPr lang="en-US" sz="5400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py</a:t>
            </a:r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 script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4688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"/>
            <a:ext cx="8001000" cy="6379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398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152400"/>
            <a:ext cx="1819275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362201" y="152400"/>
            <a:ext cx="6019800" cy="67403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And voila! It gave me </a:t>
            </a:r>
            <a:b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</a:br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the list of what I needed.</a:t>
            </a:r>
            <a:b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</a:br>
            <a:endParaRPr lang="en-US" sz="5400" b="1" cap="none" spc="0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(the list isn’t complete in the</a:t>
            </a:r>
            <a:b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</a:br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image)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3862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38100" y="2362200"/>
            <a:ext cx="9230347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I hope I was abl</a:t>
            </a:r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e to convince</a:t>
            </a:r>
            <a:b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you about my views on Python.</a:t>
            </a:r>
            <a:b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</a:b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6817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1815" y="2133600"/>
            <a:ext cx="8880381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Oh..</a:t>
            </a:r>
            <a:r>
              <a:rPr lang="en-US" sz="5400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One</a:t>
            </a:r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 thing I forgot to tell.</a:t>
            </a:r>
            <a:b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This is the final thing for sure..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8242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9351" y="2209800"/>
            <a:ext cx="7834516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What wa</a:t>
            </a:r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s that </a:t>
            </a:r>
            <a:b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creepy image about in the </a:t>
            </a:r>
            <a:b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start of the slide?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4694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16485" y="990600"/>
            <a:ext cx="9376991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It was from a </a:t>
            </a:r>
            <a:b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British Comedy show </a:t>
            </a:r>
            <a:b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‘Monty Python’</a:t>
            </a:r>
            <a:b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from which the Programming</a:t>
            </a:r>
            <a:b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Language ‘Python’ got its name.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2879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88586" y="2967335"/>
            <a:ext cx="31668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Thank you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3000" y="5334000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(that completes 50 slides ;)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40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1128" y="1981200"/>
            <a:ext cx="8841779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It doesn’t matter because we are </a:t>
            </a:r>
          </a:p>
          <a:p>
            <a:pPr algn="ctr"/>
            <a:r>
              <a:rPr lang="en-US" sz="48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going to talk about </a:t>
            </a:r>
          </a:p>
          <a:p>
            <a:pPr algn="ctr"/>
            <a:r>
              <a:rPr lang="en-US" sz="48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the second one</a:t>
            </a:r>
            <a:endParaRPr lang="en-US" sz="48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6878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63376" y="1371600"/>
            <a:ext cx="5566459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Python is a </a:t>
            </a:r>
          </a:p>
          <a:p>
            <a:pPr algn="ctr"/>
            <a:r>
              <a:rPr lang="en-US" sz="72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programming </a:t>
            </a:r>
          </a:p>
          <a:p>
            <a:pPr algn="ctr"/>
            <a:r>
              <a:rPr lang="en-US" sz="72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language.</a:t>
            </a:r>
          </a:p>
        </p:txBody>
      </p:sp>
    </p:spTree>
    <p:extLst>
      <p:ext uri="{BB962C8B-B14F-4D97-AF65-F5344CB8AC3E}">
        <p14:creationId xmlns:p14="http://schemas.microsoft.com/office/powerpoint/2010/main" val="275414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619" y="1371600"/>
            <a:ext cx="8116774" cy="415498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An Open Source </a:t>
            </a:r>
          </a:p>
          <a:p>
            <a:pPr algn="ctr"/>
            <a:r>
              <a:rPr lang="en-US" sz="66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language </a:t>
            </a:r>
          </a:p>
          <a:p>
            <a:pPr algn="ctr"/>
            <a:r>
              <a:rPr lang="en-US" sz="6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w</a:t>
            </a:r>
            <a:r>
              <a:rPr lang="en-US" sz="6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hich is very powerful</a:t>
            </a:r>
          </a:p>
          <a:p>
            <a:pPr algn="ctr"/>
            <a:r>
              <a:rPr lang="en-US" sz="6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</a:rPr>
              <a:t>b</a:t>
            </a:r>
            <a:r>
              <a:rPr lang="en-US" sz="66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ut easy to learn.</a:t>
            </a:r>
            <a:endParaRPr lang="en-US" sz="66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4203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58825" y="2967335"/>
            <a:ext cx="184731" cy="15881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90000"/>
              </a:lnSpc>
            </a:pPr>
            <a:endParaRPr lang="en-US" sz="54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5400" dirty="0"/>
          </a:p>
        </p:txBody>
      </p:sp>
      <p:sp>
        <p:nvSpPr>
          <p:cNvPr id="3" name="Rectangle 2"/>
          <p:cNvSpPr/>
          <p:nvPr/>
        </p:nvSpPr>
        <p:spPr>
          <a:xfrm>
            <a:off x="446575" y="1752600"/>
            <a:ext cx="8250848" cy="37856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Python is </a:t>
            </a:r>
          </a:p>
          <a:p>
            <a:pPr algn="ctr"/>
            <a:r>
              <a:rPr lang="en-US" sz="6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designed to be readable, </a:t>
            </a:r>
            <a:br>
              <a:rPr lang="en-US" sz="6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</a:br>
            <a:r>
              <a:rPr lang="en-US" sz="6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and</a:t>
            </a:r>
          </a:p>
          <a:p>
            <a:pPr algn="ctr"/>
            <a:r>
              <a:rPr lang="en-US" sz="6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 hence maintainable.</a:t>
            </a:r>
            <a:endParaRPr lang="en-US" sz="60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6704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49676" y="1295400"/>
            <a:ext cx="7670048" cy="415498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 Python code is </a:t>
            </a:r>
          </a:p>
          <a:p>
            <a:pPr algn="ctr"/>
            <a:r>
              <a:rPr lang="en-US" sz="66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typically 1/3 to 1/5 </a:t>
            </a:r>
          </a:p>
          <a:p>
            <a:pPr algn="ctr"/>
            <a:r>
              <a:rPr lang="en-US" sz="66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the size of equivalent</a:t>
            </a:r>
          </a:p>
          <a:p>
            <a:pPr algn="ctr"/>
            <a:r>
              <a:rPr lang="en-US" sz="66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 C++ or JAVA code</a:t>
            </a:r>
            <a:endParaRPr lang="en-US" sz="66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8879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</TotalTime>
  <Words>690</Words>
  <Application>Microsoft Office PowerPoint</Application>
  <PresentationFormat>On-screen Show (4:3)</PresentationFormat>
  <Paragraphs>97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</dc:creator>
  <cp:lastModifiedBy>Ashwini Purohit</cp:lastModifiedBy>
  <cp:revision>16</cp:revision>
  <dcterms:created xsi:type="dcterms:W3CDTF">2013-02-19T13:12:55Z</dcterms:created>
  <dcterms:modified xsi:type="dcterms:W3CDTF">2015-09-27T05:20:59Z</dcterms:modified>
</cp:coreProperties>
</file>