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0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24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1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90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5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3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8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4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0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6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0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2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9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BE27-7C07-4CA9-A78C-162EC1E56D9F}" type="datetimeFigureOut">
              <a:rPr lang="en-IN" smtClean="0"/>
              <a:pPr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EE2D61-1870-4124-B9C0-C0BBFC6ED6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989" y="439837"/>
            <a:ext cx="8915399" cy="17825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922608" y="1180618"/>
            <a:ext cx="85073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+mj-lt"/>
              </a:rPr>
              <a:t>Content-</a:t>
            </a:r>
          </a:p>
          <a:p>
            <a:endParaRPr lang="en-IN" dirty="0"/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History Of Java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Versions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Features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Applications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Disadvantages</a:t>
            </a:r>
            <a:endParaRPr lang="en-US" sz="3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0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143" y="75572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 of Java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254" y="1898072"/>
            <a:ext cx="8207231" cy="447501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is a computer programming language. It’s known as a high-level language because it can be read and written easily by humans.</a:t>
            </a:r>
          </a:p>
          <a:p>
            <a:pPr fontAlgn="base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Like English, Java has a set of rules that determine how the instructions are written. These rules are known as its syntax.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So, we can define Java as a:-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  Java is a Class based high-level object oriented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76651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75" y="527130"/>
            <a:ext cx="8911687" cy="1280890"/>
          </a:xfrm>
        </p:spPr>
        <p:txBody>
          <a:bodyPr/>
          <a:lstStyle/>
          <a:p>
            <a:r>
              <a:rPr lang="en-US" b="1" dirty="0"/>
              <a:t>History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430" y="1523999"/>
            <a:ext cx="8051078" cy="440107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 was developed by James Gosling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 Sun Microsystems (which is now merged with Oracle) and released in 1995. It is now maintained and distributed by Oracle</a:t>
            </a:r>
            <a:r>
              <a:rPr lang="en-US" dirty="0"/>
              <a:t>.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James Gosling and his team members started the project in the early '90s.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Initially, it was named as “Oak”. Oak was renamed as "Java" because it was already a registered  trademark by Oak Technologies.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edition of Java was known as “Java 1.0” and was released on 1996 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new version adds new features in Java and “Java 19” is the latest released  version 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899" y="1590938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782" y="318655"/>
            <a:ext cx="4572000" cy="559723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IN" sz="2800" b="1" dirty="0"/>
              <a:t>Evolution of Java Logo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Java logo was created in 1996.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logo continued with the programming language for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seven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years i.e.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1996 to 2003.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35" y="1544781"/>
            <a:ext cx="4680166" cy="26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98" y="583598"/>
            <a:ext cx="8911687" cy="834300"/>
          </a:xfrm>
        </p:spPr>
        <p:txBody>
          <a:bodyPr/>
          <a:lstStyle/>
          <a:p>
            <a:r>
              <a:rPr lang="en-US" b="1" dirty="0"/>
              <a:t>Java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845" y="1406324"/>
            <a:ext cx="3030297" cy="483821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sv-S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JDK Alpha and Beta (1995)                                                        </a:t>
            </a:r>
          </a:p>
          <a:p>
            <a:pPr>
              <a:buFont typeface="Arial" pitchFamily="34" charset="0"/>
              <a:buChar char="•"/>
            </a:pPr>
            <a:r>
              <a:rPr lang="nl-NL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JDK 1.0 (23rd Jan 1996)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JDK 1.1 (19th Feb 1997)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J2SE 1.2 (8th Dec 1998)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J2SE 1.3 (8th May 2000)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J2SE 1.4 (6th Feb 2002)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J2SE 5.0 (30th Sep 2004)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6 (11th Dec 2006)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7 (28th July 2011)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8 (18th Mar 2014)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740" y="1431403"/>
            <a:ext cx="3996783" cy="483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9 (21st Sep 2017)</a:t>
            </a:r>
            <a:endParaRPr lang="pt-BR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10 (20th Mar 2018)</a:t>
            </a:r>
            <a:endParaRPr lang="en-US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11 (September 2018)</a:t>
            </a:r>
            <a:endParaRPr lang="pt-BR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12 (March 2019)</a:t>
            </a:r>
            <a:endParaRPr lang="en-US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13 (September 2019)</a:t>
            </a:r>
            <a:endParaRPr lang="pt-BR"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14 (Mar 2020)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15 (September 2020)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16 (Mar 2021)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17 (September 2021)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Java SE 18 (to be released by March 2022)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en-US" b="1" dirty="0"/>
              <a:t>Some Features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45811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is open source 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is a high-level language i.e., its syntax uses English like language.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is case sensitive language.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Object-oriented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Portable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is compiled and interpreted language.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Platform independent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 robust and secure.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40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185" y="387890"/>
            <a:ext cx="8911687" cy="1280890"/>
          </a:xfrm>
        </p:spPr>
        <p:txBody>
          <a:bodyPr/>
          <a:lstStyle/>
          <a:p>
            <a:r>
              <a:rPr lang="en-US" b="1" dirty="0"/>
              <a:t>Applications Of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4440"/>
            <a:ext cx="8915400" cy="467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of the many applications of Java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Desktop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Mobile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Gaming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Robotics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Enterprise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5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86950"/>
            <a:ext cx="8915400" cy="770350"/>
          </a:xfrm>
        </p:spPr>
        <p:txBody>
          <a:bodyPr/>
          <a:lstStyle/>
          <a:p>
            <a:r>
              <a:rPr lang="en-US" b="1" dirty="0"/>
              <a:t>Disadvantages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3060"/>
            <a:ext cx="8915400" cy="46539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Memory consumption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Garbage Collection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Complex Code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backup facility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However, due to the various disadvantages, Java is one of the most used programming languages due to its advantages, making it platform-independent, secure and a robust programming language.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436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5852</TotalTime>
  <Words>497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    </vt:lpstr>
      <vt:lpstr>Introduction of Java</vt:lpstr>
      <vt:lpstr>History of java</vt:lpstr>
      <vt:lpstr>PowerPoint Presentation</vt:lpstr>
      <vt:lpstr>Java Version</vt:lpstr>
      <vt:lpstr>Some Features of java</vt:lpstr>
      <vt:lpstr>Applications Of Java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Nishu Singh</dc:creator>
  <cp:lastModifiedBy>hp</cp:lastModifiedBy>
  <cp:revision>625</cp:revision>
  <dcterms:created xsi:type="dcterms:W3CDTF">2022-11-10T04:38:02Z</dcterms:created>
  <dcterms:modified xsi:type="dcterms:W3CDTF">2023-04-02T12:58:39Z</dcterms:modified>
</cp:coreProperties>
</file>